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4.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notesSlides/notesSlide5.xml" ContentType="application/vnd.openxmlformats-officedocument.presentationml.notesSlide+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notesSlides/notesSlide9.xml" ContentType="application/vnd.openxmlformats-officedocument.presentationml.notesSlide+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notesSlides/notesSlide12.xml" ContentType="application/vnd.openxmlformats-officedocument.presentationml.notesSlide+xml"/>
  <Override PartName="/ppt/ink/ink789.xml" ContentType="application/inkml+xml"/>
  <Override PartName="/ppt/notesSlides/notesSlide13.xml" ContentType="application/vnd.openxmlformats-officedocument.presentationml.notesSlide+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sldIdLst>
    <p:sldId id="402" r:id="rId2"/>
    <p:sldId id="702" r:id="rId3"/>
    <p:sldId id="703" r:id="rId4"/>
    <p:sldId id="608" r:id="rId5"/>
    <p:sldId id="577" r:id="rId6"/>
    <p:sldId id="682" r:id="rId7"/>
    <p:sldId id="688" r:id="rId8"/>
    <p:sldId id="685" r:id="rId9"/>
    <p:sldId id="686" r:id="rId10"/>
    <p:sldId id="694" r:id="rId11"/>
    <p:sldId id="689" r:id="rId12"/>
    <p:sldId id="584" r:id="rId13"/>
    <p:sldId id="680" r:id="rId14"/>
    <p:sldId id="579" r:id="rId15"/>
    <p:sldId id="690" r:id="rId16"/>
    <p:sldId id="691" r:id="rId17"/>
    <p:sldId id="309" r:id="rId18"/>
    <p:sldId id="692" r:id="rId19"/>
    <p:sldId id="312" r:id="rId20"/>
    <p:sldId id="693" r:id="rId21"/>
    <p:sldId id="705" r:id="rId22"/>
    <p:sldId id="557" r:id="rId23"/>
    <p:sldId id="562" r:id="rId24"/>
    <p:sldId id="563" r:id="rId25"/>
    <p:sldId id="586" r:id="rId26"/>
    <p:sldId id="591" r:id="rId27"/>
    <p:sldId id="720" r:id="rId28"/>
    <p:sldId id="721" r:id="rId29"/>
    <p:sldId id="587" r:id="rId30"/>
    <p:sldId id="585" r:id="rId31"/>
    <p:sldId id="590" r:id="rId32"/>
    <p:sldId id="564" r:id="rId33"/>
    <p:sldId id="722" r:id="rId34"/>
    <p:sldId id="588" r:id="rId35"/>
    <p:sldId id="589" r:id="rId36"/>
    <p:sldId id="615" r:id="rId37"/>
    <p:sldId id="637" r:id="rId38"/>
    <p:sldId id="616" r:id="rId39"/>
    <p:sldId id="617" r:id="rId40"/>
    <p:sldId id="605" r:id="rId41"/>
    <p:sldId id="521" r:id="rId42"/>
    <p:sldId id="594" r:id="rId43"/>
    <p:sldId id="723" r:id="rId44"/>
    <p:sldId id="595" r:id="rId45"/>
    <p:sldId id="724" r:id="rId46"/>
    <p:sldId id="601" r:id="rId47"/>
    <p:sldId id="596" r:id="rId48"/>
    <p:sldId id="597" r:id="rId49"/>
    <p:sldId id="7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84468-58E2-4B62-A10C-E3091E41BBC1}" v="378" dt="2021-11-04T15:09:00.278"/>
    <p1510:client id="{4069D31A-45F6-48A3-92F7-C4F167778447}" v="3" dt="2021-11-03T23:02:10.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72" autoAdjust="0"/>
    <p:restoredTop sz="94660"/>
  </p:normalViewPr>
  <p:slideViewPr>
    <p:cSldViewPr snapToGrid="0">
      <p:cViewPr varScale="1">
        <p:scale>
          <a:sx n="118" d="100"/>
          <a:sy n="118" d="100"/>
        </p:scale>
        <p:origin x="112" y="548"/>
      </p:cViewPr>
      <p:guideLst/>
    </p:cSldViewPr>
  </p:slideViewPr>
  <p:notesTextViewPr>
    <p:cViewPr>
      <p:scale>
        <a:sx n="1" d="1"/>
        <a:sy n="1" d="1"/>
      </p:scale>
      <p:origin x="0" y="0"/>
    </p:cViewPr>
  </p:notesTextViewPr>
  <p:sorterViewPr>
    <p:cViewPr varScale="1">
      <p:scale>
        <a:sx n="100" d="100"/>
        <a:sy n="100" d="100"/>
      </p:scale>
      <p:origin x="0" y="-75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35:52.911"/>
    </inkml:context>
    <inkml:brush xml:id="br0">
      <inkml:brushProperty name="width" value="0.05" units="cm"/>
      <inkml:brushProperty name="height" value="0.05" units="cm"/>
      <inkml:brushProperty name="color" value="#5B2D90"/>
    </inkml:brush>
  </inkml:definitions>
  <inkml:trace contextRef="#ctx0" brushRef="#br0">2248 429 1840 0 0,'-14'0'160'0'0,"-51"-24"8174"0"0,-39-7-3696 0 0,38 15-3034 0 0,1-1-471 0 0,-1 3-1 0 0,-105-9 1 0 0,38 15-120 0 0,-124-3 526 0 0,148 9-1294 0 0,-148 7 189 0 0,216 0-420 0 0,0 1 1 0 0,-62 19-1 0 0,79-17-10 0 0,0 1 0 0 0,0 1 0 0 0,1 1 0 0 0,0 1-1 0 0,-27 20 1 0 0,12-4-56 0 0,2 1-1 0 0,1 1 0 0 0,2 2 0 0 0,-59 72 0 0 0,48-42 59 0 0,2 2 0 0 0,3 2 0 0 0,-51 118 0 0 0,81-163 171 0 0,0-2-391 0 0,0 1-1 0 0,2 0 1 0 0,0 1-1 0 0,-6 39 0 0 0,10-43 139 0 0,1 1 0 0 0,1 0 0 0 0,0-1 0 0 0,1 1 0 0 0,2 0 0 0 0,-1-1 0 0 0,6 21 0 0 0,-2-20 76 0 0,0-1 0 0 0,1 0 0 0 0,0 0 0 0 0,2-1 0 0 0,9 16 0 0 0,-12-23 0 0 0,1-1 0 0 0,0 0 0 0 0,0-1 0 0 0,1 0 0 0 0,0 0 0 0 0,0 0 0 0 0,0-1 0 0 0,1 0 0 0 0,0 0 0 0 0,17 8 0 0 0,6 0 2 0 0,1-1 0 0 0,0-2 0 0 0,0-1-1 0 0,2-2 1 0 0,-1-1 0 0 0,47 4 0 0 0,207-4 4 0 0,-183-8-14 0 0,103-11-113 0 0,-110 4 95 0 0,170-26-48 0 0,-128 14 76 0 0,361-84 0 0 0,-442 89-45 0 0,264-78-254 0 0,-290 83 245 0 0,37-13 94 0 0,-2-2 1 0 0,0-3 0 0 0,-2-3-1 0 0,103-65 1 0 0,-157 89-56 0 0,36-26-105 0 0,55-47-1 0 0,-88 67 103 0 0,-1 0 1 0 0,-1-1-1 0 0,0 0 0 0 0,-1-1 1 0 0,0 0-1 0 0,-1-1 1 0 0,-1 0-1 0 0,8-18 0 0 0,-9 15 53 0 0,-1 1-1 0 0,-1-1 0 0 0,-1-1 0 0 0,-1 1 1 0 0,0-1-1 0 0,-1 1 0 0 0,-2-1 0 0 0,0 0 1 0 0,-1 0-1 0 0,-1 0 0 0 0,0 0 1 0 0,-2 0-1 0 0,0 1 0 0 0,-11-33 0 0 0,4 28 107 0 0,-1 1 0 0 0,-1 1-1 0 0,-1 0 1 0 0,-1 1 0 0 0,-21-23-1 0 0,13 16 148 0 0,-2 2 0 0 0,-2 1 0 0 0,0 1 0 0 0,-1 1 0 0 0,-1 1 0 0 0,-59-34 0 0 0,47 35-147 0 0,-1 2 0 0 0,0 1-1 0 0,-2 3 1 0 0,0 1 0 0 0,-45-9 0 0 0,7 7 191 0 0,0 4 0 0 0,-149-4 1 0 0,120 17-290 0 0,1 5 1 0 0,-1 5 0 0 0,-147 34-1 0 0,-59 44-25 0 0,233-60-22 0 0,-138 71 0 0 0,-75 77-279 0 0,237-135 182 0 0,1 2-1 0 0,-89 92 0 0 0,59-41-76 0 0,5 4 0 0 0,-74 115 0 0 0,137-180 51 0 0,-24 54 0 0 0,37-72 91 0 0,-3 8-12 0 0,2 0 0 0 0,0 1 0 0 0,2 0 0 0 0,0 0-1 0 0,2 0 1 0 0,1 1 0 0 0,0 44 0 0 0,4-61 9 0 0,1 1 1 0 0,0-1 0 0 0,0 0-1 0 0,1 1 1 0 0,0-1-1 0 0,1 0 1 0 0,0-1-1 0 0,0 1 1 0 0,1-1-1 0 0,0 1 1 0 0,0-2-1 0 0,1 1 1 0 0,0 0-1 0 0,1-1 1 0 0,-1 0-1 0 0,2-1 1 0 0,-1 0 0 0 0,0 0-1 0 0,11 6 1 0 0,3-1-29 0 0,0-1 1 0 0,1-1-1 0 0,0-1 1 0 0,0-1 0 0 0,1-1-1 0 0,26 4 1 0 0,-4-4 16 0 0,-1-3 0 0 0,1-1 0 0 0,54-6 0 0 0,-14-4 7 0 0,130-17-65 0 0,-87 1 58 0 0,0-5 0 0 0,194-71 0 0 0,-3-37-297 0 0,-207 88 226 0 0,31-18-533 0 0,-2-6 0 0 0,130-91 0 0 0,66-87-6978 0 0,-252 179 2113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0:56.110"/>
    </inkml:context>
    <inkml:brush xml:id="br0">
      <inkml:brushProperty name="width" value="0.05" units="cm"/>
      <inkml:brushProperty name="height" value="0.05" units="cm"/>
      <inkml:brushProperty name="color" value="#5B2D90"/>
    </inkml:brush>
  </inkml:definitions>
  <inkml:trace contextRef="#ctx0" brushRef="#br0">73 592 3224 0 0,'-2'-1'39'0'0,"0"-1"1"0"0,0 0-1 0 0,0 0 0 0 0,0 0 0 0 0,0 0 1 0 0,1 0-1 0 0,-1 0 0 0 0,1 0 1 0 0,-3-5-1 0 0,5-9 904 0 0,-1 15-780 0 0,1 0 1 0 0,-1 0-1 0 0,0 0 1 0 0,0 0-1 0 0,0 0 1 0 0,1 0-1 0 0,-1 0 1 0 0,0 0 0 0 0,-1 0-1 0 0,1 0 1 0 0,0 0-1 0 0,0 0 1 0 0,-1-1-1 0 0,1 0 78 0 0,-1 0 0 0 0,0 0 0 0 0,1 0-1 0 0,-1 0 1 0 0,1 0 0 0 0,0 0 0 0 0,0 0 0 0 0,-1 0 0 0 0,1 0-1 0 0,1 0 1 0 0,-1 0 0 0 0,0 0 0 0 0,0 0 0 0 0,1 0 0 0 0,-1 0-1 0 0,1 1 1 0 0,0-1 0 0 0,0-2 0 0 0,0 0-35 0 0,-1 0 0 0 0,0 0-1 0 0,-1 1 1 0 0,1-1 0 0 0,0 0 0 0 0,-1 0-1 0 0,0 1 1 0 0,0-1 0 0 0,0 0 0 0 0,0 1-1 0 0,-1-1 1 0 0,1 1 0 0 0,-1-1 0 0 0,-3-4 0 0 0,4 7 108 0 0,1 1 113 0 0,0 0 49 0 0,0 0 11 0 0,-6 10 632 0 0,5-9-1055 0 0,1 0 0 0 0,-1 0 0 0 0,0 1 0 0 0,0-1 0 0 0,1 0 0 0 0,-1 0 0 0 0,1 1 0 0 0,-1-1 0 0 0,1 0 0 0 0,0 1 0 0 0,-1 1 0 0 0,-6 33 536 0 0,5-26-556 0 0,0-1 0 0 0,0 1 0 0 0,0 12 0 0 0,-2 29 35 0 0,3-40-44 0 0,0 1 0 0 0,0 0 0 0 0,1-1 0 0 0,2 18 0 0 0,-2-27-18 0 0,0 0 0 0 0,0 0 0 0 0,0 0 1 0 0,0 0-1 0 0,0 0 0 0 0,-1 0 0 0 0,1 0 0 0 0,-2 4 1 0 0,1-5-21 0 0,1 0 0 0 0,0 0 1 0 0,-1 0-1 0 0,1 0 1 0 0,0 0-1 0 0,0 0 0 0 0,-1 0 1 0 0,1 0-1 0 0,0 0 0 0 0,0 0 1 0 0,0 0-1 0 0,0 0 1 0 0,0 0-1 0 0,0 0 0 0 0,1 0 1 0 0,-1 0-1 0 0,0 0 0 0 0,0 0 1 0 0,1 0-1 0 0,-1-1 1 0 0,1 1-1 0 0,-1 0 0 0 0,1 0 1 0 0,0 1-1 0 0,1 0-237 0 0,-2-2-16 0 0,0 0 21 0 0,0 0 117 0 0,-1-8 31 0 0,0 2 11 0 0,1 0 0 0 0,-1 1 0 0 0,1-1-1 0 0,0 1 1 0 0,1-1 0 0 0,1-8 0 0 0,1-27-183 0 0,-3 21 319 0 0,1 1 0 0 0,0-1 1 0 0,1 0-1 0 0,1 1 0 0 0,1-1 0 0 0,7-18 0 0 0,1-9-234 0 0,-11 42 134 0 0,6-33 74 0 0,3 0 1 0 0,0 1-1 0 0,3 0 0 0 0,32-66 1 0 0,-34 85-78 0 0,0 1 0 0 0,1 0 1 0 0,0 1-1 0 0,25-23 0 0 0,-17 16 374 0 0,-18 20-269 0 0,0 0 0 0 0,0 0 0 0 0,1 0 0 0 0,-1 1 0 0 0,1-1 0 0 0,0 0 0 0 0,0 1 0 0 0,0 0 0 0 0,0 0 0 0 0,0 0 0 0 0,6-3 0 0 0,-8 5-42 0 0,1-1 0 0 0,-1 0 0 0 0,0 1 0 0 0,1-1 1 0 0,-1 1-1 0 0,1 0 0 0 0,-1-1 0 0 0,1 1 0 0 0,-1 0 0 0 0,1 0 0 0 0,-1 0 0 0 0,0 0 0 0 0,1 0 0 0 0,-1 0 0 0 0,1 0 1 0 0,-1 1-1 0 0,1-1 0 0 0,-1 0 0 0 0,1 1 0 0 0,-1-1 0 0 0,0 1 0 0 0,1 0 0 0 0,-1-1 0 0 0,0 1 0 0 0,1 0 1 0 0,-1 0-1 0 0,0 0 0 0 0,0 0 0 0 0,0 0 0 0 0,0 0 0 0 0,0 0 0 0 0,0 0 0 0 0,0 0 0 0 0,1 2 0 0 0,1 4-1 0 0,-1-1-1 0 0,0 1 0 0 0,1 0 1 0 0,-2 0-1 0 0,1 0 0 0 0,0 8 1 0 0,5 20 344 0 0,1-17-211 0 0,-4-10-80 0 0,-1 1 0 0 0,0-1 0 0 0,0 1 0 0 0,2 10 0 0 0,-2 7 8 0 0,6 29-28 0 0,2-7 11 0 0,6 54 0 0 0,3 21 13 0 0,-14-76-54 0 0,-5-36-20 0 0,0-1 0 0 0,0 1 0 0 0,5 16 0 0 0,-1-12-41 0 0,-2-7-37 0 0,0 0 0 0 0,-1 0 0 0 0,0 1 0 0 0,0-1 0 0 0,0 17 0 0 0,-2-20-3 0 0,1-1-1 0 0,0 1 1 0 0,0 0-1 0 0,0 0 1 0 0,0-1 0 0 0,4 8-1 0 0,2 14-627 0 0,-1-13 84 0 0,-4-11-2060 0 0,2-4-3074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7.559"/>
    </inkml:context>
    <inkml:brush xml:id="br0">
      <inkml:brushProperty name="width" value="0.05" units="cm"/>
      <inkml:brushProperty name="height" value="0.05" units="cm"/>
      <inkml:brushProperty name="color" value="#FFFFFF"/>
    </inkml:brush>
  </inkml:definitions>
  <inkml:trace contextRef="#ctx0" brushRef="#br0">0 133 13824 0 0,'0'0'1061'0'0,"0"0"-596"0"0,2 1 69 0 0,12 3 151 0 0,0 0 1 0 0,0-1 0 0 0,0 0 0 0 0,0-1 0 0 0,19 0 0 0 0,78-5 1636 0 0,-27-1-1436 0 0,-27 1-571 0 0,-2-2 1 0 0,64-15-1 0 0,-22 3-191 0 0,113-29 351 0 0,-120 21-3301 0 0,-37 11-1765 0 0,1 0-2856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59.673"/>
    </inkml:context>
    <inkml:brush xml:id="br0">
      <inkml:brushProperty name="width" value="0.05" units="cm"/>
      <inkml:brushProperty name="height" value="0.05" units="cm"/>
      <inkml:brushProperty name="color" value="#FFFFFF"/>
    </inkml:brush>
  </inkml:definitions>
  <inkml:trace contextRef="#ctx0" brushRef="#br0">68 104 1840 0 0,'-7'6'38'0'0,"5"-5"0"0"0,0 0 0 0 0,0 1 1 0 0,1-1-1 0 0,-1 0 0 0 0,0 0 0 0 0,-1 0 1 0 0,1 0-1 0 0,0 0 0 0 0,0-1 0 0 0,0 1 1 0 0,0 0-1 0 0,-1-1 0 0 0,-2 0 0 0 0,-6 4 654 0 0,9-3 282 0 0,1 0-1 0 0,0-1 0 0 0,0 1 0 0 0,-1 0 0 0 0,1 0 1 0 0,0 0-1 0 0,0 0 0 0 0,0 0 0 0 0,0 0 0 0 0,0 0 1 0 0,0 1-1 0 0,0-1 0 0 0,1 0 0 0 0,-2 3 0 0 0,17 5-150 0 0,-9-5-488 0 0,0 0 0 0 0,1 0 0 0 0,0 0 0 0 0,-1-1 0 0 0,1 0 0 0 0,1 0 0 0 0,-1-1 0 0 0,0 0 0 0 0,0 0 0 0 0,1-1-1 0 0,-1 1 1 0 0,1-2 0 0 0,13 1 0 0 0,349-7 873 0 0,247-20-1021 0 0,107-1-22 0 0,-76 16-165 0 0,-528 11-25 0 0,616-23-1087 0 0,-551-6-2763 0 0,-53-3 1573 0 0,-28-1-23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0.940"/>
    </inkml:context>
    <inkml:brush xml:id="br0">
      <inkml:brushProperty name="width" value="0.05" units="cm"/>
      <inkml:brushProperty name="height" value="0.05" units="cm"/>
      <inkml:brushProperty name="color" value="#FFFFFF"/>
    </inkml:brush>
  </inkml:definitions>
  <inkml:trace contextRef="#ctx0" brushRef="#br0">330 16 1376 0 0,'-5'1'9'0'0,"0"0"0"0"0,1 0 0 0 0,-1 0 0 0 0,0-1 0 0 0,0 0 0 0 0,0 1 0 0 0,0-2 0 0 0,0 1 1 0 0,0-1-1 0 0,0 0 0 0 0,0 0 0 0 0,1 0 0 0 0,-1 0 0 0 0,-7-4 0 0 0,6 3 675 0 0,-1 0 0 0 0,1 0 0 0 0,-1 1 0 0 0,0 0-1 0 0,1 0 1 0 0,-1 0 0 0 0,0 1 0 0 0,0 0 0 0 0,0 0 0 0 0,1 1 0 0 0,-1 0 0 0 0,0 0 0 0 0,1 1-1 0 0,-1 0 1 0 0,-8 3 0 0 0,14-4 10 0 0,0-1-511 0 0,0 1 0 0 0,0 0 1 0 0,0 0-1 0 0,0 0 0 0 0,0 0 1 0 0,0-1-1 0 0,0 1 0 0 0,0 0 1 0 0,0 0-1 0 0,1 1 0 0 0,-2 1 1 0 0,3-1-154 0 0,0 1 1 0 0,1-1-1 0 0,-1 1 1 0 0,1-1-1 0 0,-1 0 1 0 0,1 0-1 0 0,0 0 1 0 0,0 0 0 0 0,0 0-1 0 0,0-1 1 0 0,0 1-1 0 0,1 0 1 0 0,-1-1-1 0 0,0 0 1 0 0,1 1 0 0 0,2 0-1 0 0,49 19-403 0 0,-50-20 332 0 0,63 20 544 0 0,-20-7-203 0 0,53 24 1 0 0,-94-35-207 0 0,0 0 0 0 0,0 0 0 0 0,0 1 0 0 0,-1 0 0 0 0,1 0 0 0 0,-1 0 1 0 0,0 1-1 0 0,0 0 0 0 0,0 0 0 0 0,-1 0 0 0 0,0 0 0 0 0,0 1 0 0 0,0 0 0 0 0,0 0 0 0 0,-1 0 1 0 0,0 0-1 0 0,-1 0 0 0 0,1 1 0 0 0,-1-1 0 0 0,0 1 0 0 0,-1 0 0 0 0,0-1 0 0 0,1 13 0 0 0,-2-14-17 0 0,-1 0 0 0 0,1 0 0 0 0,-1 0-1 0 0,-1 0 1 0 0,1 0 0 0 0,-1 0 0 0 0,1-1-1 0 0,-1 1 1 0 0,-1 0 0 0 0,1-1 0 0 0,-1 1-1 0 0,1-1 1 0 0,-1 0 0 0 0,-1 0 0 0 0,-4 5 0 0 0,-6 5 74 0 0,-1-1 0 0 0,-28 19 0 0 0,26-19 2 0 0,1-2-213 0 0,0-1 0 0 0,-1 0 0 0 0,1-1-1 0 0,-2-1 1 0 0,1 0 0 0 0,-1-1 0 0 0,-1-2 0 0 0,1 1 0 0 0,-1-2-1 0 0,0-1 1 0 0,0 0 0 0 0,0-1 0 0 0,0-1 0 0 0,0-1 0 0 0,-29-3-1 0 0,41 2-85 0 0,1-1 1 0 0,-1 0-1 0 0,0 0 0 0 0,1-1 0 0 0,-7-3 0 0 0,-5-1-364 0 0,1 0-33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1.359"/>
    </inkml:context>
    <inkml:brush xml:id="br0">
      <inkml:brushProperty name="width" value="0.05" units="cm"/>
      <inkml:brushProperty name="height" value="0.05" units="cm"/>
      <inkml:brushProperty name="color" value="#FFFFFF"/>
    </inkml:brush>
  </inkml:definitions>
  <inkml:trace contextRef="#ctx0" brushRef="#br0">315 283 1376 0 0,'0'-2'107'0'0,"6"-10"2023"0"0,-2-1 0 0 0,1 1 0 0 0,2-18 0 0 0,-6 24-1719 0 0,0 0 0 0 0,-1 0 0 0 0,1 0 1 0 0,-1 0-1 0 0,-1 0 0 0 0,1 0 0 0 0,-1 0 1 0 0,0 0-1 0 0,0 1 0 0 0,-4-9 0 0 0,2 6-72 0 0,0 1 0 0 0,-1-1 0 0 0,-1 1-1 0 0,1-1 1 0 0,-1 1 0 0 0,0 0 0 0 0,-1 1 0 0 0,0-1-1 0 0,0 1 1 0 0,0 1 0 0 0,-1-1 0 0 0,-10-6 0 0 0,8 6-109 0 0,0 1 1 0 0,0 0 0 0 0,-1 0 0 0 0,0 1-1 0 0,0 0 1 0 0,0 1 0 0 0,-1 0 0 0 0,1 1-1 0 0,-16-2 1 0 0,22 4-211 0 0,0 1 1 0 0,0-1-1 0 0,0 1 1 0 0,0 0-1 0 0,0 0 1 0 0,0 0-1 0 0,0 0 1 0 0,0 1-1 0 0,1-1 1 0 0,-1 1-1 0 0,1 0 0 0 0,-1 0 1 0 0,1 0-1 0 0,0 1 1 0 0,-1-1-1 0 0,1 1 1 0 0,1 0-1 0 0,-1 0 1 0 0,-5 6-1 0 0,1 1-8 0 0,0 0-1 0 0,0 1 1 0 0,0 0-1 0 0,2 0 1 0 0,-6 14 0 0 0,6-12-56 0 0,1 0 0 0 0,1 0 0 0 0,1 1 0 0 0,-1-1 0 0 0,2 1 0 0 0,0-1 0 0 0,1 1 0 0 0,0 0 0 0 0,1-1 0 0 0,1 1 0 0 0,0-1 0 0 0,0 1 0 0 0,2-1 0 0 0,-1 0 0 0 0,2 0 0 0 0,9 20 0 0 0,-11-28-9 0 0,-1-1 0 0 0,1 1 0 0 0,0-1 0 0 0,1 1 0 0 0,-1-1 0 0 0,1 0 0 0 0,0-1 0 0 0,0 1 0 0 0,0-1 0 0 0,1 0 0 0 0,-1 0 0 0 0,1 0 0 0 0,0 0 0 0 0,-1-1 0 0 0,8 3 0 0 0,-5-3 41 0 0,0 0 0 0 0,0-1 0 0 0,0 0 0 0 0,0 0 0 0 0,0-1 0 0 0,0 0 0 0 0,0 0-1 0 0,0 0 1 0 0,0-1 0 0 0,12-2 0 0 0,-8 0 58 0 0,-1-1 0 0 0,1 1 0 0 0,0-2 0 0 0,-1 1 1 0 0,0-1-1 0 0,0-1 0 0 0,0 0 0 0 0,-1 0 0 0 0,0-1 0 0 0,0 0 0 0 0,-1-1 0 0 0,1 0 0 0 0,-2 0 0 0 0,10-13 0 0 0,-15 17-28 0 0,1-1-1 0 0,-1 1 0 0 0,-1-1 1 0 0,1 0-1 0 0,-1 0 0 0 0,0 0 1 0 0,1-7-1 0 0,1-5 26 0 0,-2 8-46 0 0,0-1 1 0 0,-1 1 0 0 0,-1-1-1 0 0,0 1 1 0 0,0-1-1 0 0,0 1 1 0 0,-1-1 0 0 0,-1 1-1 0 0,0 0 1 0 0,-7-15 0 0 0,-5-25-363 0 0,-9-28-2440 0 0,17 51 1372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1.751"/>
    </inkml:context>
    <inkml:brush xml:id="br0">
      <inkml:brushProperty name="width" value="0.05" units="cm"/>
      <inkml:brushProperty name="height" value="0.05" units="cm"/>
      <inkml:brushProperty name="color" value="#FFFFFF"/>
    </inkml:brush>
  </inkml:definitions>
  <inkml:trace contextRef="#ctx0" brushRef="#br0">354 155 920 0 0,'5'-19'80'0'0,"-5"15"848"0"0,0 0-1 0 0,-1 0 1 0 0,0-1-1 0 0,1 1 1 0 0,-1 0-1 0 0,-1 0 1 0 0,1 0-1 0 0,-1 0 1 0 0,1 0-1 0 0,-1 0 1 0 0,-4-6-1 0 0,2 5-119 0 0,0 0 0 0 0,-1 0-1 0 0,1 0 1 0 0,-1 0 0 0 0,0 1 0 0 0,-11-8-1 0 0,7 6-355 0 0,-1 1 0 0 0,0 0 0 0 0,0 0 0 0 0,0 1 0 0 0,-1 0 1 0 0,0 1-1 0 0,1 0 0 0 0,-20-2 0 0 0,25 5-365 0 0,1 0 1 0 0,-1 0-1 0 0,0 1 0 0 0,1 0 1 0 0,-1 0-1 0 0,1 0 1 0 0,-1 0-1 0 0,1 0 1 0 0,0 1-1 0 0,0 0 1 0 0,-1 0-1 0 0,1 0 0 0 0,0 0 1 0 0,1 1-1 0 0,-1 0 1 0 0,0-1-1 0 0,1 1 1 0 0,-1 1-1 0 0,1-1 1 0 0,-5 7-1 0 0,0 1-83 0 0,0 0 1 0 0,1 0-1 0 0,0 1 1 0 0,1 0-1 0 0,-9 23 0 0 0,3 6-327 0 0,2 1 0 0 0,-10 83-1 0 0,19-117 277 0 0,-1 6-67 0 0,2 0 0 0 0,-1-1 0 0 0,2 1 0 0 0,-1 0 0 0 0,2-1 0 0 0,0 1 0 0 0,1 0 1 0 0,0-1-1 0 0,6 15 0 0 0,-7-22 73 0 0,1 1 0 0 0,0-1 0 0 0,0 0 1 0 0,0 0-1 0 0,1 0 0 0 0,0 0 0 0 0,0-1 1 0 0,0 0-1 0 0,1 0 0 0 0,0 0 0 0 0,0 0 0 0 0,0-1 1 0 0,0 1-1 0 0,1-1 0 0 0,0-1 0 0 0,-1 1 1 0 0,1-1-1 0 0,1 0 0 0 0,10 4 0 0 0,-8-5 10 0 0,0 0-1 0 0,0-1 0 0 0,0 0 0 0 0,0 0 0 0 0,0-1 0 0 0,0 0 1 0 0,0 0-1 0 0,0-1 0 0 0,0-1 0 0 0,0 1 0 0 0,0-1 0 0 0,-1-1 1 0 0,1 0-1 0 0,-1 0 0 0 0,10-5 0 0 0,-5 1-371 0 0,-1 0 0 0 0,0-1 0 0 0,16-13 0 0 0,-12 7-2431 0 0,23-27 0 0 0,-13 14-2752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2.113"/>
    </inkml:context>
    <inkml:brush xml:id="br0">
      <inkml:brushProperty name="width" value="0.05" units="cm"/>
      <inkml:brushProperty name="height" value="0.05" units="cm"/>
      <inkml:brushProperty name="color" value="#FFFFFF"/>
    </inkml:brush>
  </inkml:definitions>
  <inkml:trace contextRef="#ctx0" brushRef="#br0">5 32 4144 0 0,'-2'-7'70'0'0,"0"-16"656"0"0,2 21 1515 0 0,0 2 714 0 0,0 1 1128 0 0,0 10-2256 0 0,4 174 2848 0 0,1 3-4589 0 0,0 54 473 0 0,2-155-1832 0 0,-2-51-4454 0 0,-1-17-463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2.472"/>
    </inkml:context>
    <inkml:brush xml:id="br0">
      <inkml:brushProperty name="width" value="0.05" units="cm"/>
      <inkml:brushProperty name="height" value="0.05" units="cm"/>
      <inkml:brushProperty name="color" value="#FFFFFF"/>
    </inkml:brush>
  </inkml:definitions>
  <inkml:trace contextRef="#ctx0" brushRef="#br0">366 0 2304 0 0,'0'0'101'0'0,"0"0"342"0"0,0 0 1350 0 0,0 0 595 0 0,-3 2 1796 0 0,-11 7-2196 0 0,-35 23 4128 0 0,-48 20-3228 0 0,77-38-2840 0 0,1 1 0 0 0,0 1 0 0 0,2 0 0 0 0,0 1 0 0 0,0 1 0 0 0,2 1 0 0 0,0 0 1 0 0,1 1-1 0 0,1 0 0 0 0,-17 38 0 0 0,29-55-67 0 0,0-1 0 0 0,0 1 0 0 0,0 0 1 0 0,0-1-1 0 0,1 1 0 0 0,-1 0 0 0 0,1 0 0 0 0,-1 0 0 0 0,1-1 1 0 0,0 1-1 0 0,0 0 0 0 0,1 0 0 0 0,-1 0 0 0 0,1 0 0 0 0,-1-1 1 0 0,1 1-1 0 0,0 0 0 0 0,0-1 0 0 0,0 1 0 0 0,0 0 0 0 0,0-1 1 0 0,1 1-1 0 0,-1-1 0 0 0,1 0 0 0 0,0 1 0 0 0,0-1 0 0 0,2 2 1 0 0,6 6-27 0 0,1-1 1 0 0,0 0 0 0 0,0-1 0 0 0,18 10-1 0 0,-5-3 69 0 0,70 54-30 0 0,23 15 42 0 0,-93-68-181 0 0,-12-7-224 0 0,-1-2 1 0 0,25 13-1 0 0,-32-19 264 0 0,-1 1 0 0 0,1-1 0 0 0,0 0 0 0 0,0 0 0 0 0,0 0 0 0 0,0 0 0 0 0,0-1 0 0 0,0 0 0 0 0,0 0 0 0 0,0 0 0 0 0,0 0 0 0 0,0 0 0 0 0,0-1 0 0 0,7-1 0 0 0,6-6-1909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2.908"/>
    </inkml:context>
    <inkml:brush xml:id="br0">
      <inkml:brushProperty name="width" value="0.05" units="cm"/>
      <inkml:brushProperty name="height" value="0.05" units="cm"/>
      <inkml:brushProperty name="color" value="#FFFFFF"/>
    </inkml:brush>
  </inkml:definitions>
  <inkml:trace contextRef="#ctx0" brushRef="#br0">1 438 6680 0 0,'0'0'300'0'0,"0"0"0"0"0,1 0-192 0 0,0 0-87 0 0,0 0 0 0 0,0 0 0 0 0,0 0 0 0 0,0 0 0 0 0,1-1 0 0 0,-1 1 0 0 0,0 0 0 0 0,0 0 0 0 0,0-1 0 0 0,0 1 0 0 0,0-1 1 0 0,0 1-1 0 0,0-1 0 0 0,0 1 0 0 0,-1-1 0 0 0,1 0 0 0 0,0 1 0 0 0,1-2 0 0 0,1 0 373 0 0,-2 1 484 0 0,22-13 3326 0 0,-9 12-3137 0 0,0 1 0 0 0,0-2 1 0 0,0 0-1 0 0,23-8 1 0 0,-24 4-981 0 0,0 0 1 0 0,-1-1 0 0 0,1 0-1 0 0,-1-1 1 0 0,-1-1 0 0 0,0 0-1 0 0,0 0 1 0 0,-1-1-1 0 0,0 0 1 0 0,10-16 0 0 0,-12 15-18 0 0,-2 0 1 0 0,1-1 0 0 0,-2 0 0 0 0,0 0 0 0 0,0 0-1 0 0,-1-1 1 0 0,-1 1 0 0 0,0-1 0 0 0,-1 0-1 0 0,0 0 1 0 0,-1 0 0 0 0,-1 0 0 0 0,0 0-1 0 0,-3-21 1 0 0,3 33-46 0 0,-1-1 1 0 0,1 1-1 0 0,-1-1 0 0 0,0 1 1 0 0,1 0-1 0 0,-1-1 0 0 0,0 1 0 0 0,0 0 1 0 0,-1-1-1 0 0,1 1 0 0 0,0 0 1 0 0,-1 0-1 0 0,1 0 0 0 0,-1 0 0 0 0,0 0 1 0 0,0 0-1 0 0,0 1 0 0 0,0-1 1 0 0,-2-1-1 0 0,1 1 34 0 0,0 1 1 0 0,-1 0-1 0 0,1 0 1 0 0,0 0-1 0 0,0 0 1 0 0,-1 0-1 0 0,1 1 1 0 0,-1 0-1 0 0,1-1 1 0 0,0 1-1 0 0,-1 0 1 0 0,-5 2-1 0 0,-2 0 97 0 0,1 0 0 0 0,-1 1 0 0 0,1 0 0 0 0,0 1 1 0 0,0 0-1 0 0,1 1 0 0 0,-1 0 0 0 0,-10 8 0 0 0,11-6-233 0 0,0 1-1 0 0,1 0 1 0 0,0 1-1 0 0,1 0 1 0 0,-1 0-1 0 0,2 0 1 0 0,-1 1-1 0 0,1 0 1 0 0,1 0 0 0 0,0 1-1 0 0,0-1 1 0 0,-3 14-1 0 0,1-1-52 0 0,2-1 0 0 0,0 1 0 0 0,1-1 0 0 0,1 1 0 0 0,1 30 0 0 0,2-36 9 0 0,1 0-1 0 0,0 0 0 0 0,1 0 0 0 0,7 25 1 0 0,-7-34 2 0 0,1-1 1 0 0,-1 0-1 0 0,2 1 1 0 0,-1-1 0 0 0,1-1-1 0 0,0 1 1 0 0,0 0-1 0 0,1-1 1 0 0,0 0 0 0 0,0 0-1 0 0,0 0 1 0 0,7 5-1 0 0,5-1-1049 0 0,5-5-288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3.254"/>
    </inkml:context>
    <inkml:brush xml:id="br0">
      <inkml:brushProperty name="width" value="0.05" units="cm"/>
      <inkml:brushProperty name="height" value="0.05" units="cm"/>
      <inkml:brushProperty name="color" value="#FFFFFF"/>
    </inkml:brush>
  </inkml:definitions>
  <inkml:trace contextRef="#ctx0" brushRef="#br0">18 18 13792 0 0,'1'-2'211'0'0,"-1"2"-163"0"0,0 0 0 0 0,0-1 1 0 0,1 1-1 0 0,-1-1 0 0 0,0 1 1 0 0,0-1-1 0 0,1 0 0 0 0,-1 1 1 0 0,0-1-1 0 0,0 1 1 0 0,0-1-1 0 0,0 1 0 0 0,0-1 1 0 0,0 0-1 0 0,0 1 0 0 0,0-1 1 0 0,0 1-1 0 0,0-1 0 0 0,0 1 1 0 0,0-1-1 0 0,-1 1 0 0 0,1-1 1 0 0,0 0-1 0 0,0 1 0 0 0,0-1 1 0 0,-1 1-1 0 0,1-1 1 0 0,-1 0-1 0 0,-4 13 1688 0 0,1 4-1147 0 0,1 0 1 0 0,1 0 0 0 0,1 0-1 0 0,0 21 1 0 0,0 2-193 0 0,2 73 223 0 0,2-38-440 0 0,6 234-859 0 0,-8-291-331 0 0,1 0 0 0 0,7 28 0 0 0,0-17-5471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3.615"/>
    </inkml:context>
    <inkml:brush xml:id="br0">
      <inkml:brushProperty name="width" value="0.05" units="cm"/>
      <inkml:brushProperty name="height" value="0.05" units="cm"/>
      <inkml:brushProperty name="color" value="#FFFFFF"/>
    </inkml:brush>
  </inkml:definitions>
  <inkml:trace contextRef="#ctx0" brushRef="#br0">8 0 15000 0 0,'0'0'686'0'0,"0"2"-15"0"0,-4 29-526 0 0,3-27 73 0 0,0-1 1 0 0,0 0-1 0 0,1 0 1 0 0,-1 1-1 0 0,1-1 0 0 0,0 0 1 0 0,0 1-1 0 0,0-1 1 0 0,1 0-1 0 0,-1 0 0 0 0,1 1 1 0 0,-1-1-1 0 0,1 0 1 0 0,0 0-1 0 0,0 0 1 0 0,1 0-1 0 0,-1 0 0 0 0,1 0 1 0 0,-1 0-1 0 0,4 4 1 0 0,-1-1-118 0 0,1-1 0 0 0,-1 0 0 0 0,1 0-1 0 0,0 0 1 0 0,0-1 0 0 0,0 0 0 0 0,1 0 0 0 0,0 0 0 0 0,-1 0 0 0 0,1-1 0 0 0,1 0 0 0 0,-1 0 0 0 0,0-1 0 0 0,1 0 0 0 0,-1 0 0 0 0,1 0 0 0 0,0-1 0 0 0,-1 0 0 0 0,1 0 0 0 0,0-1-1 0 0,0 0 1 0 0,0 0 0 0 0,7-1 0 0 0,3-1-119 0 0,-7 2-37 0 0,0-1 1 0 0,0-1-1 0 0,0 1 1 0 0,0-2-1 0 0,0 1 1 0 0,12-6-1 0 0,9-5-572 0 0,-13 6-692 0 0,27-15 0 0 0,-20 6-624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3.975"/>
    </inkml:context>
    <inkml:brush xml:id="br0">
      <inkml:brushProperty name="width" value="0.05" units="cm"/>
      <inkml:brushProperty name="height" value="0.05" units="cm"/>
      <inkml:brushProperty name="color" value="#FFFFFF"/>
    </inkml:brush>
  </inkml:definitions>
  <inkml:trace contextRef="#ctx0" brushRef="#br0">383 0 5528 0 0,'-1'1'422'0'0,"0"1"-92"0"0,0 0-1 0 0,0 0 1 0 0,0-1-1 0 0,0 1 0 0 0,-1 0 1 0 0,1-1-1 0 0,0 1 0 0 0,-1-1 1 0 0,1 1-1 0 0,-1-1 1 0 0,0 0-1 0 0,1 0 0 0 0,-1 1 1 0 0,0-1-1 0 0,0-1 0 0 0,0 1 1 0 0,0 0-1 0 0,0 0 1 0 0,0-1-1 0 0,-2 1 0 0 0,-2 1 301 0 0,-15 2 2479 0 0,-34 4 1 0 0,38-7-2501 0 0,1 1 0 0 0,0 1-1 0 0,-22 6 1 0 0,23-4-301 0 0,1 1 0 0 0,0 0 0 0 0,1 0-1 0 0,-1 2 1 0 0,-18 12 0 0 0,26-14-268 0 0,-1-1 0 0 0,1 2 0 0 0,0-1 0 0 0,0 0 1 0 0,1 1-1 0 0,-1 0 0 0 0,2 0 0 0 0,-1 1 0 0 0,1-1 0 0 0,-6 17 0 0 0,8-20-51 0 0,0 0 0 0 0,1 0 0 0 0,-1 1 0 0 0,1-1 0 0 0,0 0 0 0 0,1 1 0 0 0,-1-1 0 0 0,1 1 0 0 0,0-1 0 0 0,0 1 0 0 0,0-1 0 0 0,1 1 0 0 0,-1-1-1 0 0,1 1 1 0 0,0-1 0 0 0,1 0 0 0 0,-1 1 0 0 0,1-1 0 0 0,-1 0 0 0 0,1 0 0 0 0,1 0 0 0 0,-1 0 0 0 0,5 6 0 0 0,0-1-37 0 0,0-1 0 0 0,1 1 0 0 0,0-1 0 0 0,0-1 1 0 0,1 1-1 0 0,0-1 0 0 0,0-1 0 0 0,0 0 0 0 0,1 0 0 0 0,0-1 0 0 0,20 8 0 0 0,7-1-18 0 0,1-1-1 0 0,43 6 1 0 0,-2-1 36 0 0,-68-13-11 0 0,-1 0 1 0 0,1 0-1 0 0,-1 1 0 0 0,18 9 0 0 0,-27-12 48 0 0,1-1 0 0 0,-1 1 0 0 0,0 0 0 0 0,1 0 0 0 0,-1 0 0 0 0,0 0 0 0 0,0 0 0 0 0,0 0 0 0 0,0 0 0 0 0,1 0 0 0 0,-2 0 0 0 0,1 0 0 0 0,0 1 0 0 0,0-1 0 0 0,0 0 0 0 0,0 1 0 0 0,-1-1 0 0 0,1 0 0 0 0,-1 1 0 0 0,1-1-1 0 0,-1 1 1 0 0,0-1 0 0 0,1 1 0 0 0,-1 0 0 0 0,0-1 0 0 0,0 1 0 0 0,0-1 0 0 0,0 1 0 0 0,0-1 0 0 0,0 1 0 0 0,-1-1 0 0 0,1 1 0 0 0,0-1 0 0 0,-1 1 0 0 0,0-1 0 0 0,1 1 0 0 0,-1-1 0 0 0,0 0 0 0 0,1 1 0 0 0,-1-1 0 0 0,0 0-1 0 0,0 0 1 0 0,0 1 0 0 0,-1 0 0 0 0,-9 10 141 0 0,1 0-1 0 0,-2-1 1 0 0,0 0 0 0 0,0-1-1 0 0,-1 0 1 0 0,-19 11-1 0 0,-89 39 275 0 0,80-42-730 0 0,-50 30 0 0 0,49-14-1253 0 0,24-22 91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09.399"/>
    </inkml:context>
    <inkml:brush xml:id="br0">
      <inkml:brushProperty name="width" value="0.05" units="cm"/>
      <inkml:brushProperty name="height" value="0.05" units="cm"/>
      <inkml:brushProperty name="color" value="#FFFFFF"/>
    </inkml:brush>
  </inkml:definitions>
  <inkml:trace contextRef="#ctx0" brushRef="#br0">19 0 8288 0 0,'0'0'638'0'0,"0"0"-248"0"0,0 0 491 0 0,0 0 263 0 0,-9 15 2431 0 0,6-7-3371 0 0,1 1 1 0 0,1-1-1 0 0,-1 1 1 0 0,1-1 0 0 0,1 1-1 0 0,-1 0 1 0 0,3 14-1 0 0,-2-2 6 0 0,12 263 2011 0 0,1 46-1605 0 0,-12-320-693 0 0,6 64-1963 0 0,-3-41 830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8.048"/>
    </inkml:context>
    <inkml:brush xml:id="br0">
      <inkml:brushProperty name="width" value="0.05" units="cm"/>
      <inkml:brushProperty name="height" value="0.05" units="cm"/>
      <inkml:brushProperty name="color" value="#FFFFFF"/>
    </inkml:brush>
  </inkml:definitions>
  <inkml:trace contextRef="#ctx0" brushRef="#br0">230 209 920 0 0,'5'-17'2211'0'0,"-10"-33"7002"0"0,2 36-8721 0 0,-1 0-1 0 0,0 0 0 0 0,-1 0 1 0 0,-1 0-1 0 0,0 1 0 0 0,-10-17 1 0 0,15 28-411 0 0,0 0 0 0 0,0 0 0 0 0,0 1 1 0 0,-1-1-1 0 0,1 0 0 0 0,-1 1 0 0 0,1-1 1 0 0,-1 0-1 0 0,0 1 0 0 0,1 0 1 0 0,-1-1-1 0 0,0 1 0 0 0,0 0 0 0 0,0 0 1 0 0,0 0-1 0 0,0 0 0 0 0,0 1 0 0 0,0-1 1 0 0,0 0-1 0 0,0 1 0 0 0,0-1 1 0 0,-1 1-1 0 0,1 0 0 0 0,0 0 0 0 0,0 0 1 0 0,0 0-1 0 0,-1 0 0 0 0,1 0 0 0 0,0 1 1 0 0,0-1-1 0 0,0 1 0 0 0,0-1 1 0 0,0 1-1 0 0,0 0 0 0 0,0 0 0 0 0,0 0 1 0 0,-3 1-1 0 0,0 2 37 0 0,-1 0 0 0 0,1 0-1 0 0,0 1 1 0 0,0-1 0 0 0,0 1 0 0 0,1 0 0 0 0,-1 0 0 0 0,1 1 0 0 0,1-1-1 0 0,-1 1 1 0 0,-3 6 0 0 0,-3 11-107 0 0,2 1-1 0 0,0-1 0 0 0,1 1 1 0 0,1 1-1 0 0,1-1 1 0 0,-2 43-1 0 0,7-63-39 0 0,-2 51-243 0 0,2-51 252 0 0,0 0 0 0 0,1 0 0 0 0,-1-1 0 0 0,1 1 0 0 0,0 0 1 0 0,0 0-1 0 0,1-1 0 0 0,-1 1 0 0 0,1 0 0 0 0,0-1 0 0 0,3 6 0 0 0,-5-8 10 0 0,1-1-1 0 0,0 1 1 0 0,-1 0 0 0 0,1-1-1 0 0,0 1 1 0 0,-1 0-1 0 0,1-1 1 0 0,0 1-1 0 0,0-1 1 0 0,-1 1-1 0 0,1-1 1 0 0,0 1-1 0 0,0-1 1 0 0,0 0-1 0 0,0 0 1 0 0,-1 1-1 0 0,1-1 1 0 0,0 0 0 0 0,0 0-1 0 0,0 0 1 0 0,0 0-1 0 0,0 0 1 0 0,0 0-1 0 0,0 0 1 0 0,0 0-1 0 0,1 0 1 0 0,0-1 40 0 0,1 0-1 0 0,-1 0 1 0 0,0 0 0 0 0,0-1-1 0 0,0 1 1 0 0,0 0 0 0 0,0-1 0 0 0,0 0-1 0 0,3-3 1 0 0,1-1 96 0 0,0-1 0 0 0,-1-1 0 0 0,0 1 0 0 0,6-12-1 0 0,32-80 337 0 0,-39 92-467 0 0,1-1 1 0 0,0 1-1 0 0,0 0 1 0 0,1 0 0 0 0,0 0-1 0 0,0 1 1 0 0,7-6-1 0 0,7-8-1573 0 0,-4 4-667 0 0,6-6-4093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8.610"/>
    </inkml:context>
    <inkml:brush xml:id="br0">
      <inkml:brushProperty name="width" value="0.05" units="cm"/>
      <inkml:brushProperty name="height" value="0.05" units="cm"/>
      <inkml:brushProperty name="color" value="#FFFFFF"/>
    </inkml:brush>
  </inkml:definitions>
  <inkml:trace contextRef="#ctx0" brushRef="#br0">347 114 9216 0 0,'-19'3'992'0'0,"18"-4"-936"0"0,0 1-1 0 0,-1-1 1 0 0,1 0 0 0 0,0 0 0 0 0,0 1 0 0 0,-1-1-1 0 0,1 0 1 0 0,0 0 0 0 0,0 0 0 0 0,0 0 0 0 0,0-1-1 0 0,0 1 1 0 0,0 0 0 0 0,1 0 0 0 0,-1 0 0 0 0,-1-2 0 0 0,-9-13 1380 0 0,10 15-1336 0 0,0 0 0 0 0,-1-1 0 0 0,1 1 0 0 0,0-1 0 0 0,0 1 0 0 0,0-1-1 0 0,0 0 1 0 0,0 1 0 0 0,0-1 0 0 0,1 0 0 0 0,-1 0 0 0 0,0 0 0 0 0,1 1 0 0 0,0-1 0 0 0,-1 0 0 0 0,1 0 0 0 0,0 0 0 0 0,0 0 0 0 0,0 0 0 0 0,0 0-1 0 0,1-2 1 0 0,-1-5 270 0 0,0 8-319 0 0,0 0 0 0 0,-1 0 0 0 0,1 0 0 0 0,0 0-1 0 0,0 0 1 0 0,-1 0 0 0 0,1 0 0 0 0,0 0 0 0 0,-1 1 0 0 0,1-1 0 0 0,-1 0 0 0 0,1 0 0 0 0,-1 0 0 0 0,0 1 0 0 0,1-1 0 0 0,-1 0 0 0 0,0 1 0 0 0,1-1-1 0 0,-1 0 1 0 0,0 1 0 0 0,0-1 0 0 0,0 1 0 0 0,0 0 0 0 0,-1-1 0 0 0,-25-8 920 0 0,18 7-471 0 0,5 1-368 0 0,0 0 1 0 0,0 0-1 0 0,1 1 1 0 0,-1 0-1 0 0,0-1 1 0 0,0 2-1 0 0,0-1 1 0 0,0 0-1 0 0,0 1 1 0 0,0 0-1 0 0,0-1 1 0 0,0 2-1 0 0,0-1 1 0 0,1 0-1 0 0,-1 1 1 0 0,0 0-1 0 0,-4 2 1 0 0,-5 5 127 0 0,0 0 0 0 0,-23 23 0 0 0,19-17-196 0 0,11-10-63 0 0,0 1 0 0 0,0 0 0 0 0,1 0 0 0 0,0 0 0 0 0,1 1 0 0 0,-1 0 0 0 0,1 0 0 0 0,0 0 0 0 0,-2 8 0 0 0,-2 6-99 0 0,-8 43 1 0 0,13-50 41 0 0,2-9 45 0 0,1 1 1 0 0,-1-1-1 0 0,1 1 1 0 0,0-1-1 0 0,0 1 1 0 0,1-1-1 0 0,0 0 1 0 0,0 1-1 0 0,0-1 1 0 0,0 0-1 0 0,1 1 1 0 0,0-1-1 0 0,0 0 1 0 0,0 0-1 0 0,1-1 1 0 0,0 1-1 0 0,0 0 1 0 0,0-1-1 0 0,0 0 1 0 0,1 0-1 0 0,0 0 0 0 0,0 0 1 0 0,0 0-1 0 0,0-1 1 0 0,0 1-1 0 0,1-1 1 0 0,-1-1-1 0 0,1 1 1 0 0,0 0-1 0 0,0-1 1 0 0,0 0-1 0 0,0 0 1 0 0,7 1-1 0 0,1-1 30 0 0,-1-1 0 0 0,1 0-1 0 0,0 0 1 0 0,19-3-1 0 0,-29 2-14 0 0,0-1 0 0 0,0 1 0 0 0,0-1 0 0 0,-1 1 0 0 0,1-1 0 0 0,0 0 0 0 0,0 0 0 0 0,-1 0 0 0 0,1 0 0 0 0,-1-1 0 0 0,1 1 0 0 0,-1-1 0 0 0,1 1 0 0 0,-1-1 0 0 0,0 0 0 0 0,0 0 0 0 0,0 0 0 0 0,0 0 0 0 0,0-1 0 0 0,-1 1 0 0 0,1 0 0 0 0,-1-1 0 0 0,1 1 0 0 0,-1-1-1 0 0,0 1 1 0 0,0-1 0 0 0,1-3 0 0 0,18-57-215 0 0,-7 26-1075 0 0,-4-1-3532 0 0,-4 0-1390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09.203"/>
    </inkml:context>
    <inkml:brush xml:id="br0">
      <inkml:brushProperty name="width" value="0.05" units="cm"/>
      <inkml:brushProperty name="height" value="0.05" units="cm"/>
      <inkml:brushProperty name="color" value="#FFFFFF"/>
    </inkml:brush>
  </inkml:definitions>
  <inkml:trace contextRef="#ctx0" brushRef="#br0">151 54 8288 0 0,'0'0'190'0'0,"0"0"28"0"0,0 0 7 0 0,17-11 82 0 0,0-11 1089 0 0,-16 20-922 0 0,-1 2-154 0 0,0 0-61 0 0,0 0-16 0 0,0 0 10 0 0,0 0 58 0 0,-2 0 29 0 0,-3-1-114 0 0,1 1 0 0 0,0-1 1 0 0,0 1-1 0 0,0 0 1 0 0,-1 0-1 0 0,1 0 0 0 0,0 1 1 0 0,0 0-1 0 0,0-1 1 0 0,-1 1-1 0 0,1 1 1 0 0,0-1-1 0 0,1 1 0 0 0,-1-1 1 0 0,-5 4-1 0 0,-46 26 1671 0 0,51-29-1831 0 0,1 0-1 0 0,-1 1 1 0 0,1-1 0 0 0,-1 1-1 0 0,1 0 1 0 0,0 0-1 0 0,0 0 1 0 0,0 0-1 0 0,0 1 1 0 0,1-1-1 0 0,-1 1 1 0 0,1 0-1 0 0,0 0 1 0 0,0 0-1 0 0,-2 5 1 0 0,2-3-40 0 0,0 0 1 0 0,0 1 0 0 0,1-1-1 0 0,0 0 1 0 0,0 1 0 0 0,0-1-1 0 0,1 1 1 0 0,0 0-1 0 0,1 8 1 0 0,1-2-44 0 0,1 0 1 0 0,0 0-1 0 0,1 0 0 0 0,0-1 0 0 0,1 1 0 0 0,1-1 1 0 0,-1 0-1 0 0,2-1 0 0 0,10 15 0 0 0,-12-18 44 0 0,1-1-1 0 0,0-1 1 0 0,1 1-1 0 0,-1-1 1 0 0,1 0-1 0 0,0 0 1 0 0,1-1-1 0 0,-1 0 1 0 0,1-1-1 0 0,0 1 1 0 0,0-1-1 0 0,1-1 0 0 0,-1 0 1 0 0,16 4-1 0 0,-14-5 81 0 0,0-1 0 0 0,0-1 0 0 0,0 0 0 0 0,0 0 0 0 0,0-1 0 0 0,0 0 0 0 0,0 0 0 0 0,-1-1 0 0 0,1-1 0 0 0,10-3 0 0 0,-3 0 121 0 0,-2-1 1 0 0,1 0-1 0 0,-1-1 1 0 0,0-1 0 0 0,14-11-1 0 0,-23 15-138 0 0,0-1 1 0 0,0 0-1 0 0,0 0 0 0 0,-1-1 0 0 0,0 0 0 0 0,-1 1 0 0 0,1-2 0 0 0,-1 1 0 0 0,-1 0 0 0 0,1-1 0 0 0,3-15 0 0 0,-4 13-59 0 0,0 0-1 0 0,-1 0 0 0 0,0 0 0 0 0,-1-1 0 0 0,0 1 0 0 0,-1-1 0 0 0,0 1 1 0 0,-1 0-1 0 0,-1-11 0 0 0,0 9 63 0 0,1 6-23 0 0,0 1 0 0 0,0-1 0 0 0,-1 1 0 0 0,1-1 0 0 0,-1 1 0 0 0,-1 0 0 0 0,1-1 0 0 0,-1 1 0 0 0,1 0 0 0 0,-1 0 0 0 0,-4-4 0 0 0,-2-3-157 0 0,-16-18-971 0 0,24 29 928 0 0,0 0 0 0 0,-1 0 0 0 0,1 0 0 0 0,0 0 0 0 0,0 1 0 0 0,0-1-1 0 0,0 0 1 0 0,-1 0 0 0 0,1 1 0 0 0,0-1 0 0 0,-1 1 0 0 0,1-1 0 0 0,-1 1-1 0 0,1 0 1 0 0,0-1 0 0 0,-1 1 0 0 0,1 0 0 0 0,-1 0 0 0 0,1 0 0 0 0,-1 0 0 0 0,-1 0-1 0 0,-5 4-7468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13.155"/>
    </inkml:context>
    <inkml:brush xml:id="br0">
      <inkml:brushProperty name="width" value="0.05" units="cm"/>
      <inkml:brushProperty name="height" value="0.05" units="cm"/>
      <inkml:brushProperty name="color" value="#FFFFFF"/>
    </inkml:brush>
  </inkml:definitions>
  <inkml:trace contextRef="#ctx0" brushRef="#br0">289 2409 2304 0 0,'-11'30'167'0'0,"11"-29"-167"0"0,-1-1 0 0 0,1 1 0 0 0,0-1 0 0 0,0 1 0 0 0,0-1 0 0 0,0 0 0 0 0,0 1 0 0 0,0-1 0 0 0,0 1 0 0 0,0-1 0 0 0,-1 0 0 0 0,1 1 0 0 0,0-1 0 0 0,0 0 0 0 0,-1 1 0 0 0,1-1 0 0 0,0 0 0 0 0,0 1 0 0 0,-1-1 0 0 0,1 0 0 0 0,0 1 0 0 0,-1-1 0 0 0,1 0 0 0 0,-1 0 0 0 0,1 1 0 0 0,0-1 0 0 0,-1 0 0 0 0,1 0 0 0 0,0 0 0 0 0,-1 0 0 0 0,1 0 0 0 0,-1 0 0 0 0,1 1 0 0 0,-1-1 0 0 0,1 0 0 0 0,-1 0 0 0 0,-8 2 1020 0 0,-27 21 2496 0 0,26-15-3500 0 0,0 0-1 0 0,1 0 1 0 0,-11 13-1 0 0,9-8-56 0 0,-64 70-1258 0 0,62-71 1621 0 0,1 0-1 0 0,-1-1 1 0 0,-1 0 0 0 0,-18 10-1 0 0,30-19 379 0 0,2-2 193 0 0,0-6 278 0 0,0 3-943 0 0,-1 1-1 0 0,2-1 1 0 0,-1 0-1 0 0,0 1 1 0 0,0-1-1 0 0,1 0 1 0 0,-1 1 0 0 0,1-1-1 0 0,0 1 1 0 0,0-1-1 0 0,0 1 1 0 0,2-5 0 0 0,9-16 592 0 0,-2 4 28 0 0,17-25 0 0 0,36-63 2349 0 0,-51 87-2796 0 0,-1-1 1 0 0,0 0-1 0 0,-2 0 0 0 0,9-30 1 0 0,-1 4-144 0 0,56-131 233 0 0,55-156 35 0 0,-125 322-530 0 0,109-304-240 0 0,-6 39 86 0 0,-50 122 28 0 0,39-102-483 0 0,-59 165 227 0 0,59-141-624 0 0,-63 160 609 0 0,-20 41 105 0 0,2 1 0 0 0,1 0 0 0 0,29-43 0 0 0,-17 36-979 0 0,1 2 1 0 0,54-53-1 0 0,-73 80-3866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13.725"/>
    </inkml:context>
    <inkml:brush xml:id="br0">
      <inkml:brushProperty name="width" value="0.05" units="cm"/>
      <inkml:brushProperty name="height" value="0.05" units="cm"/>
      <inkml:brushProperty name="color" value="#FFFFFF"/>
    </inkml:brush>
  </inkml:definitions>
  <inkml:trace contextRef="#ctx0" brushRef="#br0">16 459 10592 0 0,'0'0'488'0'0,"0"0"-12"0"0,0 2-320 0 0,0 0-1 0 0,0 0 1 0 0,-1-1 0 0 0,1 1 0 0 0,0 0 0 0 0,-1-1 0 0 0,0 1 0 0 0,1 0-1 0 0,-2 1 1 0 0,-1 0 265 0 0,3-3-312 0 0,-1 1 0 0 0,1-1 0 0 0,-1 0 0 0 0,1 1 1 0 0,-1-1-1 0 0,1 0 0 0 0,-1 1 0 0 0,1-1 0 0 0,-1 1 0 0 0,1-1 0 0 0,0 1 0 0 0,-1-1 0 0 0,1 1 1 0 0,0 0-1 0 0,-1-1 0 0 0,1 1 0 0 0,0-1 0 0 0,0 1 0 0 0,0-1 0 0 0,0 1 0 0 0,-1 0 0 0 0,1-1 1 0 0,0 1-1 0 0,0 0 0 0 0,0-1 0 0 0,0 1 0 0 0,0 0 0 0 0,0-1 0 0 0,0 1 0 0 0,1-1 0 0 0,-1 1 1 0 0,0 0-1 0 0,1 0 0 0 0,-1 0 272 0 0,0-1 16 0 0,2 0 6 0 0,9 2 20 0 0,0 0 0 0 0,-1-1-1 0 0,1 0 1 0 0,0-1 0 0 0,0 0 0 0 0,-1-1-1 0 0,18-3 1 0 0,31-1 178 0 0,121-9-122 0 0,-46 1-304 0 0,158-11 265 0 0,2 0 144 0 0,7-2-261 0 0,429-94 0 0 0,-447 59-547 0 0,485-90-1099 0 0,-382 103-2162 0 0,1 33-3611 0 0,-224 21 1619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14.583"/>
    </inkml:context>
    <inkml:brush xml:id="br0">
      <inkml:brushProperty name="width" value="0.05" units="cm"/>
      <inkml:brushProperty name="height" value="0.05" units="cm"/>
      <inkml:brushProperty name="color" value="#FFFFFF"/>
    </inkml:brush>
  </inkml:definitions>
  <inkml:trace contextRef="#ctx0" brushRef="#br0">276 231 1840 0 0,'0'-6'278'0'0,"0"0"-1"0"0,0 0 1 0 0,0 0 0 0 0,1 0-1 0 0,3-10 1 0 0,-1-4 3258 0 0,-3 16-3195 0 0,0 0 0 0 0,0 0 0 0 0,-1 0 0 0 0,1 0 0 0 0,-1 0 0 0 0,0 0-1 0 0,0 0 1 0 0,-1 0 0 0 0,1 0 0 0 0,-1 0 0 0 0,1 1 0 0 0,-1-1-1 0 0,-1 1 1 0 0,1-1 0 0 0,0 1 0 0 0,-1 0 0 0 0,1 0 0 0 0,-1 0-1 0 0,0 0 1 0 0,0 0 0 0 0,0 0 0 0 0,-1 1 0 0 0,1 0 0 0 0,-4-3 0 0 0,-18-15 851 0 0,22 17-1079 0 0,0 0 0 0 0,0 0 0 0 0,0 0 0 0 0,-1 1 1 0 0,1-1-1 0 0,-1 1 0 0 0,0 0 0 0 0,-4-2 0 0 0,-21-8 261 0 0,21 8-316 0 0,0 1 0 0 0,1 0-1 0 0,-1 0 1 0 0,-1 1-1 0 0,-11-3 1 0 0,17 5-53 0 0,0 0 0 0 0,0 0 1 0 0,0 0-1 0 0,0 1 0 0 0,1-1 0 0 0,-1 1 0 0 0,0 0 1 0 0,0-1-1 0 0,0 1 0 0 0,1 0 0 0 0,-1 1 0 0 0,0-1 1 0 0,1 0-1 0 0,-1 1 0 0 0,1-1 0 0 0,-1 1 1 0 0,1 0-1 0 0,0 0 0 0 0,0 0 0 0 0,-2 3 0 0 0,1-1-13 0 0,0 0-1 0 0,0 0 0 0 0,0 0 1 0 0,1 1-1 0 0,0-1 0 0 0,-1 1 1 0 0,2 0-1 0 0,-1-1 0 0 0,1 1 1 0 0,-1 0-1 0 0,1 0 0 0 0,1 0 0 0 0,-1 0 1 0 0,1 0-1 0 0,0 7 0 0 0,1 9-78 0 0,1-1-1 0 0,6 30 1 0 0,-5-34 60 0 0,1 6-8 0 0,2 0 1 0 0,0-1-1 0 0,1 1 0 0 0,1-1 0 0 0,16 28 0 0 0,-18-38 80 0 0,0 0 0 0 0,1-1-1 0 0,0 0 1 0 0,1-1 0 0 0,0 0 0 0 0,0 0 0 0 0,1 0 0 0 0,0-1 0 0 0,1-1 0 0 0,-1 0 0 0 0,20 11 0 0 0,-23-15 18 0 0,0-1 0 0 0,0 0 0 0 0,0 0-1 0 0,0 0 1 0 0,0-1 0 0 0,0 0 0 0 0,0 0 0 0 0,1 0 0 0 0,-1-1 0 0 0,0 0 0 0 0,1 0 0 0 0,-1 0 0 0 0,0-1 0 0 0,0 0 0 0 0,0-1-1 0 0,1 1 1 0 0,-1-1 0 0 0,0 0 0 0 0,-1-1 0 0 0,1 1 0 0 0,0-1 0 0 0,-1 0 0 0 0,9-7 0 0 0,-7 5-11 0 0,-1 0 1 0 0,-1 0 0 0 0,1 0-1 0 0,-1-1 1 0 0,0 0 0 0 0,-1 0-1 0 0,1 0 1 0 0,-1-1-1 0 0,0 1 1 0 0,0-1 0 0 0,-1 0-1 0 0,0 0 1 0 0,-1 0 0 0 0,1-1-1 0 0,-1 1 1 0 0,-1 0-1 0 0,1-1 1 0 0,-1 0 0 0 0,0-9-1 0 0,-2 0-122 0 0,-1-1 0 0 0,-1 1-1 0 0,0 0 1 0 0,-12-33-1 0 0,1 1-726 0 0,5 18-956 0 0,-4 1-4844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2.111"/>
    </inkml:context>
    <inkml:brush xml:id="br0">
      <inkml:brushProperty name="width" value="0.05" units="cm"/>
      <inkml:brushProperty name="height" value="0.05" units="cm"/>
      <inkml:brushProperty name="color" value="#FFFFFF"/>
    </inkml:brush>
  </inkml:definitions>
  <inkml:trace contextRef="#ctx0" brushRef="#br0">226 304 1376 0 0,'0'-2'8'0'0,"-1"-1"-1"0"0,1 0 1 0 0,-1 0 0 0 0,0 1-1 0 0,0-1 1 0 0,0 0 0 0 0,0 1-1 0 0,0-1 1 0 0,-1 1 0 0 0,1 0-1 0 0,-1-1 1 0 0,0 1 0 0 0,-3-3-1 0 0,3 2 90 0 0,0 1 0 0 0,0-1 0 0 0,0 1-1 0 0,1-1 1 0 0,-1 0 0 0 0,1 1 0 0 0,-1-1 0 0 0,1 0-1 0 0,0 0 1 0 0,-1-4 0 0 0,-7-99 2438 0 0,6 90-1983 0 0,2 11-198 0 0,1 1 1 0 0,-1-1 0 0 0,0 1 0 0 0,0-1 0 0 0,-1 1 0 0 0,1 0 0 0 0,-1-1 0 0 0,0 1 0 0 0,0 0-1 0 0,-4-5 1 0 0,2 3 512 0 0,-1-1 0 0 0,0 1 0 0 0,0 0 0 0 0,0 0-1 0 0,-1 0 1 0 0,-6-4 0 0 0,11 9-787 0 0,-1 0-1 0 0,1 0 1 0 0,0 0-1 0 0,-1 0 1 0 0,1 0 0 0 0,-1 0-1 0 0,1 1 1 0 0,-1-1 0 0 0,0 1-1 0 0,1-1 1 0 0,-1 1 0 0 0,0-1-1 0 0,1 1 1 0 0,-1 0-1 0 0,0 0 1 0 0,1 0 0 0 0,-1 0-1 0 0,0 0 1 0 0,1 1 0 0 0,-1-1-1 0 0,0 0 1 0 0,1 1 0 0 0,-1-1-1 0 0,1 1 1 0 0,-1-1-1 0 0,0 1 1 0 0,1 0 0 0 0,-1 0-1 0 0,1 0 1 0 0,0 0 0 0 0,-1 0-1 0 0,1 0 1 0 0,0 0-1 0 0,0 0 1 0 0,-2 2 0 0 0,-3 5-21 0 0,0 0 0 0 0,1 0 0 0 0,0 0 0 0 0,0 1-1 0 0,1 0 1 0 0,0 0 0 0 0,1 0 0 0 0,0 0 0 0 0,1 1 0 0 0,-3 12 0 0 0,0 12 188 0 0,-2 53 0 0 0,8 18-312 0 0,23 167 0 0 0,-11-159 17 0 0,-4-40-108 0 0,5 70-86 0 0,-2 25 66 0 0,-4-58 335 0 0,-10-104 2097 0 0,3-6 149 0 0,5-2-2841 0 0,26-4 606 0 0,1 0-1 0 0,-1 2 1 0 0,60 0 0 0 0,-17 1-33 0 0,282 0-617 0 0,-126 18 1312 0 0,-213-13-899 0 0,0-1 1 0 0,0-1-1 0 0,0-1 0 0 0,19-3 0 0 0,-26 2-710 0 0,-1 0 0 0 0,1-1 0 0 0,-1 0 1 0 0,18-9-1 0 0,-2-2-6644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2.502"/>
    </inkml:context>
    <inkml:brush xml:id="br0">
      <inkml:brushProperty name="width" value="0.05" units="cm"/>
      <inkml:brushProperty name="height" value="0.05" units="cm"/>
      <inkml:brushProperty name="color" value="#FFFFFF"/>
    </inkml:brush>
  </inkml:definitions>
  <inkml:trace contextRef="#ctx0" brushRef="#br0">1 0 9216 0 0,'0'0'706'0'0,"0"0"-254"0"0,0 0 658 0 0,0 0 334 0 0,0 0 69 0 0,0 0-86 0 0,0 3-421 0 0,9 211 2577 0 0,3 6-3875 0 0,-6-66-2454 0 0,-3-132-3537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2.832"/>
    </inkml:context>
    <inkml:brush xml:id="br0">
      <inkml:brushProperty name="width" value="0.05" units="cm"/>
      <inkml:brushProperty name="height" value="0.05" units="cm"/>
      <inkml:brushProperty name="color" value="#FFFFFF"/>
    </inkml:brush>
  </inkml:definitions>
  <inkml:trace contextRef="#ctx0" brushRef="#br0">34 1 5528 0 0,'0'0'488'0'0,"0"0"-392"0"0,0 0-96 0 0,0 0 0 0 0,-3 11 984 0 0,-7 0 168 0 0,5 0 40 0 0,-3 5 8 0 0,4 3-960 0 0,1-3-240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3.164"/>
    </inkml:context>
    <inkml:brush xml:id="br0">
      <inkml:brushProperty name="width" value="0.05" units="cm"/>
      <inkml:brushProperty name="height" value="0.05" units="cm"/>
      <inkml:brushProperty name="color" value="#FFFFFF"/>
    </inkml:brush>
  </inkml:definitions>
  <inkml:trace contextRef="#ctx0" brushRef="#br0">35 463 4144 0 0,'-6'13'85'0'0,"3"-6"-45"0"0,0-1 0 0 0,0 1 1 0 0,1 0-1 0 0,0-1 1 0 0,0 1-1 0 0,0 0 0 0 0,0 9 1 0 0,-3 13 4540 0 0,5-28-2041 0 0,-3 1 1638 0 0,1-2-2866 0 0,3-6-1396 0 0,15-60 424 0 0,-7 31-146 0 0,5-43 0 0 0,28-186 777 0 0,-39 249-767 0 0,1-1-1 0 0,9-20 0 0 0,-12 31-85 0 0,1 1-1 0 0,0 0 1 0 0,1-1-1 0 0,-1 1 1 0 0,1 0-1 0 0,0 0 1 0 0,0 1-1 0 0,0-1 1 0 0,1 1-1 0 0,-1-1 1 0 0,7-4-1 0 0,-9 8-81 0 0,0-1-1 0 0,0 1 1 0 0,0 0 0 0 0,0-1-1 0 0,-1 1 1 0 0,1 0 0 0 0,0 0-1 0 0,0-1 1 0 0,0 1 0 0 0,0 0-1 0 0,0 0 1 0 0,0 0 0 0 0,0 0-1 0 0,0 0 1 0 0,0 1 0 0 0,0-1-1 0 0,0 0 1 0 0,0 0 0 0 0,0 1-1 0 0,-1-1 1 0 0,1 0 0 0 0,0 1-1 0 0,0-1 1 0 0,0 1 0 0 0,0-1-1 0 0,-1 1 1 0 0,1-1 0 0 0,0 1-1 0 0,-1 0 1 0 0,1-1 0 0 0,0 1-1 0 0,0 1 1 0 0,2 2 43 0 0,0 0 1 0 0,0 0 0 0 0,0 0-1 0 0,-1 0 1 0 0,2 5 0 0 0,10 29 171 0 0,-1 0 1 0 0,12 67-1 0 0,-21-86-235 0 0,41 327-3016 0 0,-30-192 1547 0 0,-10-102-46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09.956"/>
    </inkml:context>
    <inkml:brush xml:id="br0">
      <inkml:brushProperty name="width" value="0.05" units="cm"/>
      <inkml:brushProperty name="height" value="0.05" units="cm"/>
      <inkml:brushProperty name="color" value="#FFFFFF"/>
    </inkml:brush>
  </inkml:definitions>
  <inkml:trace contextRef="#ctx0" brushRef="#br0">337 216 2304 0 0,'-3'-7'322'0'0,"-1"0"0"0"0,1 0 0 0 0,1-1 0 0 0,0 0 0 0 0,-2-10 0 0 0,2 11 490 0 0,0-1 0 0 0,0 1 0 0 0,0-1 0 0 0,-1 1 0 0 0,0 0 0 0 0,-5-8 0 0 0,5 9-577 0 0,-4-5 320 0 0,0 0-1 0 0,-1 0 0 0 0,0 1 1 0 0,-1 0-1 0 0,-13-12 0 0 0,19 19-436 0 0,0 1 0 0 0,0 0 0 0 0,0 0 0 0 0,0 0 0 0 0,-1 1 0 0 0,1-1 0 0 0,-1 1 0 0 0,1 0 0 0 0,-1 0 0 0 0,1 0 0 0 0,-1 0 0 0 0,1 0 0 0 0,-1 1 0 0 0,0 0 0 0 0,0 0 0 0 0,1 0 0 0 0,-1 0 0 0 0,0 0-1 0 0,1 1 1 0 0,-1 0 0 0 0,0 0 0 0 0,1 0 0 0 0,-1 0 0 0 0,-4 2 0 0 0,-18 7 309 0 0,-25 12-136 0 0,47-20-287 0 0,0 0-1 0 0,0 1 1 0 0,0-1-1 0 0,1 1 1 0 0,-1 0-1 0 0,1 0 1 0 0,0 1-1 0 0,-1-1 1 0 0,-3 6-1 0 0,4-4-9 0 0,-1 1-1 0 0,1-1 0 0 0,1 1 0 0 0,-1 0 1 0 0,1 0-1 0 0,-2 6 0 0 0,3-9-8 0 0,1 0 0 0 0,-1 0 0 0 0,1 1 0 0 0,0-1 0 0 0,0 0 0 0 0,0 0 0 0 0,0 1 0 0 0,1-1-1 0 0,-1 0 1 0 0,1 0 0 0 0,0 0 0 0 0,0 0 0 0 0,0 0 0 0 0,2 4 0 0 0,1-2-4 0 0,-1 0 0 0 0,1 0 0 0 0,0-1 0 0 0,0 0 0 0 0,0 1 0 0 0,0-2-1 0 0,1 1 1 0 0,0 0 0 0 0,0-1 0 0 0,5 3 0 0 0,54 26-122 0 0,-23-17 79 0 0,2-1 0 0 0,0-2 0 0 0,72 9 0 0 0,50 14 47 0 0,-87-16 15 0 0,-76-19 1 0 0,0 1 1 0 0,0 0 0 0 0,0 0 0 0 0,0 0-1 0 0,0 0 1 0 0,0 0 0 0 0,0 0 0 0 0,0 1 0 0 0,-1-1-1 0 0,1 0 1 0 0,2 4 0 0 0,-2-3 102 0 0,-7 21 656 0 0,3-20-607 0 0,0 1 0 0 0,-1-1 1 0 0,1 0-1 0 0,-1 0 0 0 0,1 0 0 0 0,-1-1 1 0 0,0 1-1 0 0,0 0 0 0 0,0-1 0 0 0,-5 3 1 0 0,-40 20 882 0 0,34-18-749 0 0,-19 9 4 0 0,-1-1-1 0 0,-1-1 0 0 0,0-2 1 0 0,-1-2-1 0 0,0-1 1 0 0,-67 7-1 0 0,89-14-869 0 0,1 0 0 0 0,-1 0 0 0 0,-19 6 0 0 0,28-7-1209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3.522"/>
    </inkml:context>
    <inkml:brush xml:id="br0">
      <inkml:brushProperty name="width" value="0.05" units="cm"/>
      <inkml:brushProperty name="height" value="0.05" units="cm"/>
      <inkml:brushProperty name="color" value="#FFFFFF"/>
    </inkml:brush>
  </inkml:definitions>
  <inkml:trace contextRef="#ctx0" brushRef="#br0">8 0 13904 0 0,'0'0'1074'0'0,"-1"3"-560"0"0,-4 50 2772 0 0,4-21-2337 0 0,2 24-112 0 0,2-14-416 0 0,-1 14-378 0 0,3 1 0 0 0,2-1-1 0 0,3-1 1 0 0,26 85 0 0 0,2-44-85 0 0,-38-94 40 0 0,1 0 0 0 0,0 1 0 0 0,0-1 1 0 0,-1 0-1 0 0,2 0 0 0 0,-1 0 1 0 0,0 0-1 0 0,0 0 0 0 0,1 0 0 0 0,-1 0 1 0 0,1 0-1 0 0,-1 0 0 0 0,1 0 0 0 0,0-1 1 0 0,0 1-1 0 0,0-1 0 0 0,0 0 0 0 0,0 1 1 0 0,0-1-1 0 0,0 0 0 0 0,0 0 0 0 0,0 0 1 0 0,0 0-1 0 0,1-1 0 0 0,-1 1 0 0 0,0-1 1 0 0,1 1-1 0 0,-1-1 0 0 0,1 0 1 0 0,-1 0-1 0 0,0 0 0 0 0,1 0 0 0 0,-1 0 1 0 0,1 0-1 0 0,-1-1 0 0 0,0 1 0 0 0,1-1 1 0 0,-1 0-1 0 0,0 0 0 0 0,0 1 0 0 0,0-2 1 0 0,1 1-1 0 0,-1 0 0 0 0,0 0 0 0 0,2-3 1 0 0,4-2-100 0 0,-1-1 1 0 0,0-1 0 0 0,0 1-1 0 0,0-1 1 0 0,-1 0 0 0 0,5-11-1 0 0,2-3-190 0 0,12-29-1 0 0,-3 1 156 0 0,30-99 0 0 0,-19-18 941 0 0,-13 63-266 0 0,-17 85-228 0 0,-3 15-133 0 0,1 1 0 0 0,-1-1 0 0 0,1 0 1 0 0,0 1-1 0 0,0-1 0 0 0,1 1 0 0 0,2-7 0 0 0,-3 8 286 0 0,0 12 296 0 0,57 346-778 0 0,-40-218-3420 0 0,-14-108 1494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3.901"/>
    </inkml:context>
    <inkml:brush xml:id="br0">
      <inkml:brushProperty name="width" value="0.05" units="cm"/>
      <inkml:brushProperty name="height" value="0.05" units="cm"/>
      <inkml:brushProperty name="color" value="#FFFFFF"/>
    </inkml:brush>
  </inkml:definitions>
  <inkml:trace contextRef="#ctx0" brushRef="#br0">325 181 10136 0 0,'-5'1'442'0'0,"-1"0"-1"0"0,1 0 1 0 0,0 1 0 0 0,0 0 0 0 0,0 0 0 0 0,0 0-1 0 0,-9 5 1 0 0,13-6 913 0 0,2 3-964 0 0,0-1-1 0 0,0 1 1 0 0,0-1-1 0 0,0 0 1 0 0,0 0 0 0 0,1 1-1 0 0,2 3 1 0 0,2 4 57 0 0,41 73 1296 0 0,6 19-715 0 0,6 11-929 0 0,13 33 200 0 0,-35-75-6330 0 0,-19-37-727 0 0</inkml:trace>
  <inkml:trace contextRef="#ctx0" brushRef="#br0" timeOffset="1">719 1 14744 0 0,'-31'18'875'0'0,"1"1"0"0"0,-45 37 0 0 0,56-39-150 0 0,1 2 1 0 0,1 0-1 0 0,1 1 0 0 0,-27 42 1 0 0,9-13-217 0 0,-141 213 947 0 0,-45 163-3048 0 0,198-372-3673 0 0,4-9-1663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4.350"/>
    </inkml:context>
    <inkml:brush xml:id="br0">
      <inkml:brushProperty name="width" value="0.05" units="cm"/>
      <inkml:brushProperty name="height" value="0.05" units="cm"/>
      <inkml:brushProperty name="color" value="#FFFFFF"/>
    </inkml:brush>
  </inkml:definitions>
  <inkml:trace contextRef="#ctx0" brushRef="#br0">181 0 4144 0 0,'-2'4'191'0'0,"-33"68"217"0"0,-15 41 6072 0 0,11 6-438 0 0,22-38-6412 0 0,-2 75 666 0 0,1 288-1 0 0,20-263-312 0 0,4 139 19 0 0,18 330-134 0 0,-22-403 128 0 0,6 98 50 0 0,-6-323-87 0 0,4 72-1753 0 0,-9-67 808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4.709"/>
    </inkml:context>
    <inkml:brush xml:id="br0">
      <inkml:brushProperty name="width" value="0.05" units="cm"/>
      <inkml:brushProperty name="height" value="0.05" units="cm"/>
      <inkml:brushProperty name="color" value="#FFFFFF"/>
    </inkml:brush>
  </inkml:definitions>
  <inkml:trace contextRef="#ctx0" brushRef="#br0">0 888 10136 0 0,'33'-157'1397'0'0,"-8"52"991"0"0,-22 90-2000 0 0,0 0 0 0 0,1 0 0 0 0,1 0-1 0 0,1 0 1 0 0,0 1 0 0 0,1 0 0 0 0,0 0 0 0 0,1 1 0 0 0,1 0 0 0 0,0 1 0 0 0,0-1 0 0 0,2 2 0 0 0,11-12-1 0 0,-5 10-223 0 0,0 1 0 0 0,1 1-1 0 0,1 1 1 0 0,-1 0 0 0 0,2 1-1 0 0,-1 1 1 0 0,30-8 0 0 0,14-2 63 0 0,89-16 0 0 0,71 2 108 0 0,-168 25-322 0 0,840-73 115 0 0,-789 76-135 0 0,362-10-46 0 0,-15 9 188 0 0,560-6-82 0 0,-257-31-446 0 0,-293-30-2090 0 0,-383 57 1407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5.115"/>
    </inkml:context>
    <inkml:brush xml:id="br0">
      <inkml:brushProperty name="width" value="0.05" units="cm"/>
      <inkml:brushProperty name="height" value="0.05" units="cm"/>
      <inkml:brushProperty name="color" value="#FFFFFF"/>
    </inkml:brush>
  </inkml:definitions>
  <inkml:trace contextRef="#ctx0" brushRef="#br0">1 200 15664 0 0,'9'2'235'0'0,"-1"0"1"0"0,1 0-1 0 0,0-1 1 0 0,0 0 0 0 0,0-1-1 0 0,17-1 1 0 0,56-13-231 0 0,-36 5 36 0 0,74-11-16 0 0,300-38 406 0 0,-249 41 300 0 0,150-9 198 0 0,-144 16-783 0 0,112-4-64 0 0,-214 13-118 0 0,392-5 10 0 0,66-1 632 0 0,-326 3-656 0 0,77-4-173 0 0,363-5-569 0 0,2 49-2944 0 0,-487-18-1950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5.476"/>
    </inkml:context>
    <inkml:brush xml:id="br0">
      <inkml:brushProperty name="width" value="0.05" units="cm"/>
      <inkml:brushProperty name="height" value="0.05" units="cm"/>
      <inkml:brushProperty name="color" value="#FFFFFF"/>
    </inkml:brush>
  </inkml:definitions>
  <inkml:trace contextRef="#ctx0" brushRef="#br0">292 69 15664 0 0,'1'-1'66'0'0,"-1"-1"1"0"0,0 1 0 0 0,1-1 0 0 0,-1 1 0 0 0,0-1 0 0 0,0 1 0 0 0,0-1 0 0 0,0 0-1 0 0,-1 1 1 0 0,1-1 0 0 0,0 1 0 0 0,-1-1 0 0 0,1 1 0 0 0,-1-1 0 0 0,1 1 0 0 0,-1-1-1 0 0,0 1 1 0 0,0 0 0 0 0,1-1 0 0 0,-1 1 0 0 0,0 0 0 0 0,0 0 0 0 0,0-1 0 0 0,-2 0-1 0 0,-5-15-706 0 0,8 17 596 0 0,-1-1 0 0 0,1 0 0 0 0,0 0 0 0 0,0 1 0 0 0,0-1 0 0 0,-1 0 0 0 0,1 1 0 0 0,0-1 0 0 0,-1 0 0 0 0,1 1 0 0 0,0-1 0 0 0,-1 1 0 0 0,1-1-1 0 0,-1 1 1 0 0,1-1 0 0 0,-1 1 0 0 0,1-1 0 0 0,-1 1 0 0 0,0-1 0 0 0,1 1 0 0 0,-1 0 0 0 0,1-1 0 0 0,-1 1 0 0 0,0 0 0 0 0,1-1 0 0 0,-1 1 0 0 0,0 0 0 0 0,0 0 0 0 0,1 0-1 0 0,-1 0 1 0 0,0 0 0 0 0,1 0 0 0 0,-1 0 0 0 0,0 0 0 0 0,0 0 0 0 0,1 0 0 0 0,-1 0 0 0 0,-1 0 0 0 0,-5 0 259 0 0,1 1 0 0 0,-1-1 0 0 0,0 1-1 0 0,1 1 1 0 0,-1-1 0 0 0,1 1 0 0 0,-1 0 0 0 0,1 0 0 0 0,0 1 0 0 0,0 0 0 0 0,0 0 0 0 0,0 0-1 0 0,-6 5 1 0 0,5-1-41 0 0,-1 0-1 0 0,1 0 0 0 0,0 0 1 0 0,0 1-1 0 0,1 0 0 0 0,0 0 1 0 0,-9 17-1 0 0,2 4-31 0 0,1 1-1 0 0,1 0 1 0 0,1 1-1 0 0,-7 43 0 0 0,7-28-15 0 0,3 0 0 0 0,1 0 0 0 0,0 49 0 0 0,6-24-2 0 0,16 355 251 0 0,5-231-353 0 0,23 155-809 0 0,-25-242-71 0 0,-13-7-34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6.423"/>
    </inkml:context>
    <inkml:brush xml:id="br0">
      <inkml:brushProperty name="width" value="0.05" units="cm"/>
      <inkml:brushProperty name="height" value="0.05" units="cm"/>
      <inkml:brushProperty name="color" value="#FFFFFF"/>
    </inkml:brush>
  </inkml:definitions>
  <inkml:trace contextRef="#ctx0" brushRef="#br0">0 450 3680 0 0,'0'0'284'0'0,"0"0"69"0"0,0-6 3531 0 0,2 5 5802 0 0,0 1-9548 0 0,1 1-1 0 0,-1-1 1 0 0,0 1-1 0 0,0-1 1 0 0,1 0-1 0 0,-1 0 0 0 0,0 0 1 0 0,1-1-1 0 0,-1 1 1 0 0,0 0-1 0 0,0-1 0 0 0,1 0 1 0 0,-1 1-1 0 0,0-1 1 0 0,0 0-1 0 0,3-2 1 0 0,41-23 513 0 0,-31 18-397 0 0,57-29 246 0 0,1 4 1 0 0,82-25-1 0 0,-5 2-408 0 0,-51 18-48 0 0,-47 20-243 0 0,89-46-1 0 0,-26 0-1533 0 0,-59 29-22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7.523"/>
    </inkml:context>
    <inkml:brush xml:id="br0">
      <inkml:brushProperty name="width" value="0.05" units="cm"/>
      <inkml:brushProperty name="height" value="0.05" units="cm"/>
      <inkml:brushProperty name="color" value="#FFFFFF"/>
    </inkml:brush>
  </inkml:definitions>
  <inkml:trace contextRef="#ctx0" brushRef="#br0">60 214 8288 0 0,'2'-5'351'0'0,"1"-4"-361"0"0,-4-4 7891 0 0,-16 36-6097 0 0,9-9-1616 0 0,2 1-1 0 0,0 0 1 0 0,0 0-1 0 0,1 1 1 0 0,1 0-1 0 0,1-1 0 0 0,0 1 1 0 0,-1 22-1 0 0,3 8-322 0 0,5 75-1 0 0,2-68 43 0 0,3 0 0 0 0,1 0 0 0 0,33 93 0 0 0,-35-125-88 0 0,1 1-1 0 0,0-2 1 0 0,2 1 0 0 0,1-2-1 0 0,16 23 1 0 0,-22-34 139 0 0,0-1-1 0 0,1 0 1 0 0,-1-1-1 0 0,1 0 1 0 0,1 0-1 0 0,13 8 1 0 0,-17-11 66 0 0,1 0 0 0 0,0-1-1 0 0,0 0 1 0 0,1 0 0 0 0,-1-1 0 0 0,0 1-1 0 0,1-1 1 0 0,-1 0 0 0 0,0-1 0 0 0,1 1 0 0 0,-1-1-1 0 0,8-1 1 0 0,-7 0 46 0 0,0 0 0 0 0,0-1 0 0 0,0 0 0 0 0,0 0 0 0 0,-1 0 0 0 0,1 0 0 0 0,-1-1 0 0 0,0 0 0 0 0,0-1-1 0 0,0 1 1 0 0,0-1 0 0 0,0 0 0 0 0,-1 0 0 0 0,6-6 0 0 0,-3 2 122 0 0,0-1 1 0 0,0 0-1 0 0,-1 0 0 0 0,0-1 0 0 0,0 0 1 0 0,7-19-1 0 0,13-48-408 0 0,-4-1 1 0 0,-3-1-1 0 0,-4-1 1 0 0,-3 0-1 0 0,1-83 0 0 0,-11-31 909 0 0,-3 107 32 0 0,1 76-362 0 0,0-1 1 0 0,-1 1-1 0 0,0 0 1 0 0,-1 1-1 0 0,-6-22 1 0 0,8 30 65 0 0,0 2-1 0 0,0 0-28 0 0,0 3-117 0 0,1 53 114 0 0,15 84 0 0 0,21 57-851 0 0,-19-105 130 0 0,19 73-1391 0 0,-17-96-3970 0 0,-4-22-921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8.049"/>
    </inkml:context>
    <inkml:brush xml:id="br0">
      <inkml:brushProperty name="width" value="0.05" units="cm"/>
      <inkml:brushProperty name="height" value="0.05" units="cm"/>
      <inkml:brushProperty name="color" value="#FFFFFF"/>
    </inkml:brush>
  </inkml:definitions>
  <inkml:trace contextRef="#ctx0" brushRef="#br0">1 0 9672 0 0,'0'0'440'0'0,"0"0"-6"0"0,1 3-278 0 0,1 6 811 0 0,-1 0-1 0 0,1 1 0 0 0,-1 15 1 0 0,-1-13 76 0 0,1 0 1 0 0,4 20-1 0 0,50 259 305 0 0,-43-234-1547 0 0,-9-48 249 0 0,0-1-1 0 0,-1 1 1 0 0,0-1-1 0 0,-1 1 1 0 0,0 0 0 0 0,0-1-1 0 0,-1 1 1 0 0,0 0 0 0 0,-3 16-1 0 0,-2-8-1648 0 0,3-25-1387 0 0,0-9 3537 0 0,2 1-594 0 0,0-1 1 0 0,1 1-1 0 0,0 0 0 0 0,5-19 1 0 0,-1 2-30 0 0,0-4 306 0 0,2 0 1 0 0,17-51 0 0 0,-16 67 323 0 0,0 0-1 0 0,1 1 0 0 0,1 0 1 0 0,1 0-1 0 0,19-26 1 0 0,-23 37-543 0 0,1 0 1 0 0,0 0-1 0 0,0 1 1 0 0,1 0 0 0 0,0 1-1 0 0,0-1 1 0 0,1 2-1 0 0,0-1 1 0 0,18-8 0 0 0,-24 14 18 0 0,0-1 1 0 0,1 1 0 0 0,-1-1-1 0 0,0 1 1 0 0,0 1 0 0 0,1-1-1 0 0,-1 0 1 0 0,0 1 0 0 0,1 0-1 0 0,-1 0 1 0 0,1 0 0 0 0,-1 1-1 0 0,0 0 1 0 0,1-1 0 0 0,-1 1-1 0 0,0 1 1 0 0,0-1 0 0 0,0 1-1 0 0,0-1 1 0 0,0 1 0 0 0,0 0-1 0 0,0 1 1 0 0,0-1 0 0 0,-1 1-1 0 0,1 0 1 0 0,-1-1 0 0 0,0 1-1 0 0,4 5 1 0 0,-4-5-20 0 0,6 7 1 0 0,0 0 1 0 0,0 1-1 0 0,-1-1 1 0 0,0 1-1 0 0,-1 1 1 0 0,0 0-1 0 0,10 24 1 0 0,-9-8-58 0 0,-1 0 0 0 0,-1 1 0 0 0,-1 0 0 0 0,-1 0 0 0 0,-2 0-1 0 0,-1 0 1 0 0,-2 0 0 0 0,-7 55 0 0 0,6-66 85 0 0,-2 1 0 0 0,0-2-1 0 0,-1 1 1 0 0,-1 0-1 0 0,-1-1 1 0 0,-8 16 0 0 0,10-24 15 0 0,0-1 1 0 0,0 0-1 0 0,0 0 0 0 0,-1 0 1 0 0,0-1-1 0 0,-1 0 1 0 0,0 0-1 0 0,0-1 1 0 0,0 0-1 0 0,-1 0 0 0 0,0-1 1 0 0,0 1-1 0 0,-10 3 1 0 0,1-2-128 0 0,-2-1 0 0 0,1-1 0 0 0,0 0 0 0 0,-1-2 0 0 0,0 0 1 0 0,0-1-1 0 0,0-1 0 0 0,0-1 0 0 0,0 0 0 0 0,0-2 0 0 0,0 0 0 0 0,0-1 1 0 0,0-1-1 0 0,1 0 0 0 0,0-2 0 0 0,0 0 0 0 0,-20-10 0 0 0,36 15-15 0 0,0 0 0 0 0,0 0 0 0 0,0 0-1 0 0,0-1 1 0 0,0 1 0 0 0,0-1-1 0 0,0 1 1 0 0,0-1 0 0 0,0 0-1 0 0,1 1 1 0 0,-1-1 0 0 0,1 0 0 0 0,-1 0-1 0 0,1 0 1 0 0,0 0 0 0 0,0 0-1 0 0,0-1 1 0 0,0 1 0 0 0,0 0 0 0 0,0-1-1 0 0,0 1 1 0 0,0-4 0 0 0,1 3-419 0 0,0 1 1 0 0,1-1-1 0 0,-1 1 1 0 0,0-1-1 0 0,1 1 1 0 0,-1 0-1 0 0,1-1 1 0 0,0 1-1 0 0,1-3 1 0 0,9-14-5096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8.544"/>
    </inkml:context>
    <inkml:brush xml:id="br0">
      <inkml:brushProperty name="width" value="0.05" units="cm"/>
      <inkml:brushProperty name="height" value="0.05" units="cm"/>
      <inkml:brushProperty name="color" value="#FFFFFF"/>
    </inkml:brush>
  </inkml:definitions>
  <inkml:trace contextRef="#ctx0" brushRef="#br0">1 73 7832 0 0,'0'0'602'0'0,"0"2"-395"0"0,7 26 2355 0 0,-1 0 0 0 0,-1 1 0 0 0,1 47 0 0 0,0 0-1246 0 0,2 19-466 0 0,-7-61-800 0 0,2 0-1 0 0,2 0 0 0 0,0 0 1 0 0,3 0-1 0 0,14 43 0 0 0,-20-73-60 0 0,0-1-1 0 0,0 1 1 0 0,0 0-1 0 0,0-1 0 0 0,0 1 1 0 0,1-1-1 0 0,-1 0 0 0 0,1 0 1 0 0,0 0-1 0 0,0 0 1 0 0,0 0-1 0 0,0-1 0 0 0,1 1 1 0 0,-1-1-1 0 0,1 0 1 0 0,-1 0-1 0 0,1 0 0 0 0,6 2 1 0 0,-8-3-16 0 0,1-1 0 0 0,0 1 0 0 0,0-1-1 0 0,0 0 1 0 0,0 0 0 0 0,0 0 0 0 0,0 0 0 0 0,0 0 0 0 0,0-1 0 0 0,0 1 0 0 0,0-1 0 0 0,0 0 0 0 0,-1 0 0 0 0,1 0-1 0 0,0 0 1 0 0,-1 0 0 0 0,1-1 0 0 0,0 1 0 0 0,-1-1 0 0 0,0 0 0 0 0,1 1 0 0 0,-1-1 0 0 0,0 0 0 0 0,0-1 0 0 0,0 1-1 0 0,2-2 1 0 0,6-10-39 0 0,-1 0-1 0 0,0 0 1 0 0,-1-1-1 0 0,11-26 1 0 0,18-67-281 0 0,-22 63 298 0 0,7-35 163 0 0,-3 0-1 0 0,16-147 0 0 0,-35 182 1059 0 0,0 43-726 0 0,0 2 54 0 0,0 19 546 0 0,12 259-253 0 0,-5-175-1322 0 0,-4-72-245 0 0,11 50-1 0 0,-6-57-868 0 0,4-8-421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12.350"/>
    </inkml:context>
    <inkml:brush xml:id="br0">
      <inkml:brushProperty name="width" value="0.05" units="cm"/>
      <inkml:brushProperty name="height" value="0.05" units="cm"/>
      <inkml:brushProperty name="color" value="#FFFFFF"/>
    </inkml:brush>
  </inkml:definitions>
  <inkml:trace contextRef="#ctx0" brushRef="#br0">93 81 6912 0 0,'0'0'528'0'0,"0"0"-288"0"0,5-9 792 0 0,-1 4-559 0 0,0 1 0 0 0,0-1 0 0 0,0 0 0 0 0,5-10 0 0 0,14-17 2082 0 0,-17 27-1523 0 0,-3 5 455 0 0,-6 16-310 0 0,2-14-1371 0 0,-41 243 887 0 0,29-155-654 0 0,-1 7-67 0 0,-58 431-1004 0 0,67-464-4025 0 0,1-44-12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8.908"/>
    </inkml:context>
    <inkml:brush xml:id="br0">
      <inkml:brushProperty name="width" value="0.05" units="cm"/>
      <inkml:brushProperty name="height" value="0.05" units="cm"/>
      <inkml:brushProperty name="color" value="#FFFFFF"/>
    </inkml:brush>
  </inkml:definitions>
  <inkml:trace contextRef="#ctx0" brushRef="#br0">87 61 2304 0 0,'1'13'49'0'0,"0"-1"-1"0"0,-1 1 1 0 0,0-1-1 0 0,-1 1 1 0 0,-1-1 0 0 0,1 0-1 0 0,-7 20 1 0 0,-2 18 1797 0 0,-12 86 4589 0 0,-12 99-2425 0 0,30-197-3658 0 0,1-16-33 0 0,1-1 1 0 0,1 0 0 0 0,2 36-1 0 0,4-44-38 0 0,-5-13-276 0 0,0 1 0 0 0,0-1 0 0 0,0 0 0 0 0,0 1 0 0 0,1-1 0 0 0,-1 0 0 0 0,0 1 0 0 0,0-1 0 0 0,1 0 0 0 0,-1 1 0 0 0,0-1-1 0 0,0 0 1 0 0,1 0 0 0 0,-1 1 0 0 0,0-1 0 0 0,1 0 0 0 0,-1 0 0 0 0,0 0 0 0 0,1 1 0 0 0,-1-1 0 0 0,0 0 0 0 0,1 0-1 0 0,-1 0 1 0 0,0 0 0 0 0,1 0 0 0 0,-1 0 0 0 0,1 0 0 0 0,-1 0 0 0 0,0 0 0 0 0,1 0 0 0 0,-1 0 0 0 0,0 0 0 0 0,1 0-1 0 0,-1 0 1 0 0,1 0 0 0 0,-1 0 0 0 0,0 0 0 0 0,1-1 0 0 0,-1 1 0 0 0,0 0 0 0 0,1 0 0 0 0,-1 0 0 0 0,0 0 0 0 0,1-1 0 0 0,-1 1-1 0 0,0 0 1 0 0,0 0 0 0 0,1-1 0 0 0,-1 1 0 0 0,0 0 0 0 0,0-1 0 0 0,1 1 0 0 0,-1 0 0 0 0,0-1 0 0 0,0 1 0 0 0,0-1-1 0 0,6-6-11 0 0,-1 1 0 0 0,0-2 0 0 0,-1 1-1 0 0,1 0 1 0 0,-1-1 0 0 0,-1 0-1 0 0,0 0 1 0 0,5-16 0 0 0,-1-6-25 0 0,3-37 0 0 0,4-16 249 0 0,5 2-160 0 0,36-123 1 0 0,-46 178 369 0 0,1 1-1 0 0,1 0 1 0 0,2 1 0 0 0,0 0-1 0 0,28-37 1 0 0,-38 57-212 0 0,1 0-1 0 0,0 0 1 0 0,-1 0 0 0 0,1 0-1 0 0,1 1 1 0 0,-1-1-1 0 0,0 1 1 0 0,6-2 0 0 0,-9 4-166 0 0,0 0 1 0 0,1 1-1 0 0,-1-1 1 0 0,0 1 0 0 0,1 0-1 0 0,-1-1 1 0 0,0 1 0 0 0,1 0-1 0 0,-1 0 1 0 0,0 0 0 0 0,1 0-1 0 0,-1 0 1 0 0,1 0-1 0 0,-1 0 1 0 0,0 1 0 0 0,1-1-1 0 0,-1 0 1 0 0,0 1 0 0 0,1-1-1 0 0,-1 1 1 0 0,0 0-1 0 0,0-1 1 0 0,0 1 0 0 0,1 0-1 0 0,-1 0 1 0 0,0-1 0 0 0,0 1-1 0 0,0 0 1 0 0,0 0 0 0 0,0 0-1 0 0,0 0 1 0 0,-1 0-1 0 0,1 1 1 0 0,0-1 0 0 0,0 0-1 0 0,0 3 1 0 0,4 5 84 0 0,0 2 1 0 0,-1-1-1 0 0,-1 0 0 0 0,1 1 1 0 0,2 19-1 0 0,4 60 455 0 0,-8-68-435 0 0,1 129-602 0 0,-2-14-2298 0 0,6-86-1885 0 0,-5-41 2293 0 0,1 13-4186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9.252"/>
    </inkml:context>
    <inkml:brush xml:id="br0">
      <inkml:brushProperty name="width" value="0.05" units="cm"/>
      <inkml:brushProperty name="height" value="0.05" units="cm"/>
      <inkml:brushProperty name="color" value="#FFFFFF"/>
    </inkml:brush>
  </inkml:definitions>
  <inkml:trace contextRef="#ctx0" brushRef="#br0">6 1 11520 0 0,'0'12'1190'0'0,"-1"52"1073"0"0,1 56 3899 0 0,-2-4-4308 0 0,0-34-1396 0 0,2-53-590 0 0,5 169 227 0 0,-2-166-618 0 0,1 1-1 0 0,2-1 1 0 0,1 0-1 0 0,11 32 1 0 0,-6-36-663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9.598"/>
    </inkml:context>
    <inkml:brush xml:id="br0">
      <inkml:brushProperty name="width" value="0.05" units="cm"/>
      <inkml:brushProperty name="height" value="0.05" units="cm"/>
      <inkml:brushProperty name="color" value="#FFFFFF"/>
    </inkml:brush>
  </inkml:definitions>
  <inkml:trace contextRef="#ctx0" brushRef="#br0">10 0 14280 0 0,'-1'3'182'0'0,"0"-1"-1"0"0,-1 0 1 0 0,1 1 0 0 0,0-1 0 0 0,1 1 0 0 0,-1-1 0 0 0,0 1 0 0 0,1-1 0 0 0,-1 1 0 0 0,1 0 0 0 0,0-1 0 0 0,0 1 0 0 0,0-1 0 0 0,0 1 0 0 0,0 0 0 0 0,1-1 0 0 0,0 6 0 0 0,1-4 164 0 0,0 0 1 0 0,0 0 0 0 0,0 0-1 0 0,0 0 1 0 0,1 0-1 0 0,-1 0 1 0 0,1-1 0 0 0,0 1-1 0 0,6 5 1 0 0,-2-3-71 0 0,0-1 0 0 0,1 1-1 0 0,-1-1 1 0 0,1 0 0 0 0,0-1 0 0 0,0 0 0 0 0,1 0 0 0 0,-1-1 0 0 0,1 0-1 0 0,10 2 1 0 0,-8-4-205 0 0,1 0-1 0 0,-1 0 0 0 0,1-1 0 0 0,-1-1 1 0 0,1 0-1 0 0,-1-1 0 0 0,1 0 1 0 0,14-4-1 0 0,-13 1-702 0 0,-1 1-1 0 0,0-1 1 0 0,0-1-1 0 0,12-8 1 0 0,-2-1-7182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39.955"/>
    </inkml:context>
    <inkml:brush xml:id="br0">
      <inkml:brushProperty name="width" value="0.05" units="cm"/>
      <inkml:brushProperty name="height" value="0.05" units="cm"/>
      <inkml:brushProperty name="color" value="#FFFFFF"/>
    </inkml:brush>
  </inkml:definitions>
  <inkml:trace contextRef="#ctx0" brushRef="#br0">93 46 17591 0 0,'-3'5'148'0'0,"0"-1"-1"0"0,0 0 0 0 0,0 0 0 0 0,0 0 1 0 0,0-1-1 0 0,-7 6 0 0 0,7-6-49 0 0,-1 0 0 0 0,1 0 0 0 0,0 1 0 0 0,0-1 0 0 0,0 0 0 0 0,1 1 0 0 0,-1 0-1 0 0,-1 5 1 0 0,-8 13-86 0 0,9-18 36 0 0,1 0-1 0 0,0 0 1 0 0,0 0 0 0 0,0 0 0 0 0,1 0-1 0 0,-1 0 1 0 0,1 0 0 0 0,-1 6 0 0 0,-3 44 377 0 0,3-1 1 0 0,2 0 0 0 0,11 88-1 0 0,-9-121-447 0 0,2-1 1 0 0,0 1-1 0 0,1 0 0 0 0,10 24 0 0 0,-13-40 36 0 0,0 1 0 0 0,0 0 0 0 0,0 0 0 0 0,1-1 1 0 0,0 0-1 0 0,0 1 0 0 0,0-1 0 0 0,0 0 0 0 0,0 0 0 0 0,1-1 0 0 0,0 1 1 0 0,0-1-1 0 0,0 0 0 0 0,0 0 0 0 0,0 0 0 0 0,1 0 0 0 0,-1-1 1 0 0,1 1-1 0 0,0-1 0 0 0,-1-1 0 0 0,1 1 0 0 0,8 1 0 0 0,-8-2-37 0 0,0-1 0 0 0,1 0 1 0 0,-1 0-1 0 0,0 0 0 0 0,1-1 0 0 0,-1 0 0 0 0,0 0 0 0 0,0 0 0 0 0,0 0 0 0 0,0-1 0 0 0,0 0 0 0 0,0 0 0 0 0,9-6 0 0 0,-6 3 19 0 0,-2 0-1 0 0,1 0 0 0 0,-1-1 1 0 0,1 0-1 0 0,-2-1 1 0 0,1 1-1 0 0,9-15 0 0 0,-3 0-5 0 0,-1 0-1 0 0,-1-1 0 0 0,-1-1 0 0 0,-1 1 0 0 0,6-29 1 0 0,72-318 48 0 0,-83 355-31 0 0,-2 7 4 0 0,0 0 0 0 0,1 1 0 0 0,0-1 0 0 0,0 1 0 0 0,1 0 0 0 0,0 0 0 0 0,4-7 0 0 0,-6 12 478 0 0,3 10 841 0 0,4 22-643 0 0,-1 0 1 0 0,3 56-1 0 0,-4 68-1255 0 0,-3-31-520 0 0,-1-89-2001 0 0,13 68 0 0 0,-5-77 1044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0.305"/>
    </inkml:context>
    <inkml:brush xml:id="br0">
      <inkml:brushProperty name="width" value="0.05" units="cm"/>
      <inkml:brushProperty name="height" value="0.05" units="cm"/>
      <inkml:brushProperty name="color" value="#FFFFFF"/>
    </inkml:brush>
  </inkml:definitions>
  <inkml:trace contextRef="#ctx0" brushRef="#br0">85 364 8696 0 0,'-3'0'148'0'0,"-1"0"1"0"0,1 0 0 0 0,-1 0 0 0 0,1-1-1 0 0,-1 1 1 0 0,1-1 0 0 0,0 0 0 0 0,-1 0-1 0 0,1 0 1 0 0,0-1 0 0 0,0 1 0 0 0,0-1-1 0 0,0 1 1 0 0,0-1 0 0 0,0 0-1 0 0,0 0 1 0 0,1 0 0 0 0,-1-1 0 0 0,1 1-1 0 0,-1-1 1 0 0,1 1 0 0 0,0-1 0 0 0,0 0-1 0 0,0 0 1 0 0,0 0 0 0 0,1 0-1 0 0,-1 0 1 0 0,1 0 0 0 0,0 0 0 0 0,-1 0-1 0 0,2-1 1 0 0,-1 1 0 0 0,0 0 0 0 0,1-1-1 0 0,-1 1 1 0 0,1-1 0 0 0,0-4 0 0 0,2 0 110 0 0,0-1 1 0 0,1 1 0 0 0,0 0-1 0 0,0 0 1 0 0,0 0 0 0 0,1 0 0 0 0,1 0-1 0 0,-1 1 1 0 0,1 0 0 0 0,0 0-1 0 0,1 0 1 0 0,0 0 0 0 0,0 1 0 0 0,13-10-1 0 0,0 1 169 0 0,0 1 0 0 0,1 2 0 0 0,1 0-1 0 0,31-13 1 0 0,-7 5 224 0 0,77-23-1 0 0,-106 39-496 0 0,0 0 0 0 0,1 1 0 0 0,-1 1-1 0 0,1 0 1 0 0,-1 2 0 0 0,1-1 0 0 0,0 2-1 0 0,29 5 1 0 0,-40-5-142 0 0,1 1 1 0 0,-1 0-1 0 0,0 0 1 0 0,0 1-1 0 0,0 0 1 0 0,0 0-1 0 0,0 0 1 0 0,-1 1-1 0 0,1 0 1 0 0,-1 0-1 0 0,0 0 1 0 0,0 1-1 0 0,-1-1 0 0 0,1 1 1 0 0,-1 0-1 0 0,0 1 1 0 0,0-1-1 0 0,-1 1 1 0 0,0-1-1 0 0,0 1 1 0 0,0 0-1 0 0,0 0 1 0 0,-1 1-1 0 0,0-1 1 0 0,-1 0-1 0 0,1 1 0 0 0,-1-1 1 0 0,0 1-1 0 0,-1-1 1 0 0,0 11-1 0 0,-2 9-50 0 0,-1-1-1 0 0,-1 0 0 0 0,-1 0 1 0 0,-2 0-1 0 0,-14 38 0 0 0,10-31-57 0 0,-18 39-910 0 0,-71 131-1 0 0,34-76-1467 0 0,36-65 128 0 0,0 3-3776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0.663"/>
    </inkml:context>
    <inkml:brush xml:id="br0">
      <inkml:brushProperty name="width" value="0.05" units="cm"/>
      <inkml:brushProperty name="height" value="0.05" units="cm"/>
      <inkml:brushProperty name="color" value="#FFFFFF"/>
    </inkml:brush>
  </inkml:definitions>
  <inkml:trace contextRef="#ctx0" brushRef="#br0">43 1 17503 0 0,'-3'19'384'0'0,"-2"-11"88"0"0,1 3 8 0 0,-1 0 8 0 0,2 8-392 0 0,-2-8-96 0 0,0 5 0 0 0,5-5 0 0 0,-3 0 600 0 0,-2 2 96 0 0,1-2 16 0 0,4-11 8 0 0,0 0-1336 0 0,0 0-272 0 0,4-11-48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8.916"/>
    </inkml:context>
    <inkml:brush xml:id="br0">
      <inkml:brushProperty name="width" value="0.05" units="cm"/>
      <inkml:brushProperty name="height" value="0.05" units="cm"/>
      <inkml:brushProperty name="color" value="#FFFFFF"/>
    </inkml:brush>
  </inkml:definitions>
  <inkml:trace contextRef="#ctx0" brushRef="#br0">62 610 5064 0 0,'0'0'389'0'0,"7"8"879"0"0,-6-3-794 0 0,0 0 0 0 0,0 0 0 0 0,0-1-1 0 0,-1 1 1 0 0,0 0 0 0 0,0 7 0 0 0,2 19 678 0 0,23 148 1399 0 0,-15-97-1754 0 0,22 140 1928 0 0,-32-216-4975 0 0,-4-11 1439 0 0,-3-11 161 0 0,-22-92-502 0 0,6 26 2001 0 0,12 35-296 0 0,-11-48 904 0 0,3 0 1 0 0,-7-113-1 0 0,25 5-411 0 0,4 169-1009 0 0,1 1 1 0 0,1 0-1 0 0,2 0 1 0 0,11-34-1 0 0,-15 60-32 0 0,-1 0 0 0 0,1 0 1 0 0,1 0-1 0 0,-1 1 0 0 0,1-1 0 0 0,0 1 0 0 0,1 0 0 0 0,-1 1 0 0 0,1-1 0 0 0,0 1 0 0 0,1 0 0 0 0,-1 0 0 0 0,1 0 0 0 0,0 1 0 0 0,0 0 0 0 0,0 0 0 0 0,1 0 0 0 0,0 1 0 0 0,-1 0 0 0 0,1 0 0 0 0,0 1 0 0 0,0 0 0 0 0,1 0 0 0 0,-1 1 0 0 0,0 0 0 0 0,11-1 0 0 0,-10 2-268 0 0,0 0 1 0 0,-1 0-1 0 0,1 1 0 0 0,0 0 0 0 0,0 0 0 0 0,-1 1 0 0 0,1 0 0 0 0,-1 0 0 0 0,14 7 0 0 0,0 0-5875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9.262"/>
    </inkml:context>
    <inkml:brush xml:id="br0">
      <inkml:brushProperty name="width" value="0.05" units="cm"/>
      <inkml:brushProperty name="height" value="0.05" units="cm"/>
      <inkml:brushProperty name="color" value="#FFFFFF"/>
    </inkml:brush>
  </inkml:definitions>
  <inkml:trace contextRef="#ctx0" brushRef="#br0">0 146 15664 0 0,'0'0'356'0'0,"0"0"49"0"0,0 0 21 0 0,5-17 106 0 0,0 11-330 0 0,0 0-1 0 0,0 0 1 0 0,1 1-1 0 0,-1-1 0 0 0,1 1 1 0 0,1 0-1 0 0,-1 1 0 0 0,1-1 1 0 0,-1 1-1 0 0,1 1 1 0 0,0-1-1 0 0,1 1 0 0 0,-1 0 1 0 0,0 1-1 0 0,1 0 0 0 0,0 0 1 0 0,11-1-1 0 0,12 0 421 0 0,-1 1-1 0 0,1 2 0 0 0,34 4 1 0 0,-53-4-597 0 0,-2 1-109 0 0,0 0 0 0 0,0-1 0 0 0,0-1-1 0 0,0 0 1 0 0,12-3 0 0 0,-16 3-227 0 0,0-1 0 0 0,0 0 0 0 0,-1-1 0 0 0,1 0 0 0 0,-1 0 0 0 0,0 0 1 0 0,1 0-1 0 0,-1-1 0 0 0,7-6 0 0 0,5-6-1123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9.593"/>
    </inkml:context>
    <inkml:brush xml:id="br0">
      <inkml:brushProperty name="width" value="0.05" units="cm"/>
      <inkml:brushProperty name="height" value="0.05" units="cm"/>
      <inkml:brushProperty name="color" value="#FFFFFF"/>
    </inkml:brush>
  </inkml:definitions>
  <inkml:trace contextRef="#ctx0" brushRef="#br0">469 221 9672 0 0,'0'0'748'0'0,"-13"-12"894"0"0,-4-2 1496 0 0,-24-22 411 0 0,27 20-2765 0 0,-7-8 388 0 0,-2 1 0 0 0,-32-26 0 0 0,48 44-1028 0 0,0 0 0 0 0,0 0-1 0 0,-1 0 1 0 0,0 1 0 0 0,0 0-1 0 0,0 1 1 0 0,-1 0 0 0 0,1 0-1 0 0,-1 0 1 0 0,1 1 0 0 0,-1 1-1 0 0,0-1 1 0 0,-9 1 0 0 0,12 1-90 0 0,1 1 1 0 0,-1 0 0 0 0,1 0-1 0 0,-1 0 1 0 0,1 0 0 0 0,-1 1-1 0 0,1 0 1 0 0,0 0 0 0 0,0 1-1 0 0,0-1 1 0 0,0 1-1 0 0,0 0 1 0 0,1 1 0 0 0,0-1-1 0 0,-1 1 1 0 0,1 0 0 0 0,0 0-1 0 0,1 0 1 0 0,-1 0 0 0 0,-5 8-1 0 0,1 1-59 0 0,1 0-1 0 0,0 1 0 0 0,0 0 0 0 0,1 0 0 0 0,1 1 0 0 0,-5 20 0 0 0,8-22-47 0 0,0 1 0 0 0,1-1 0 0 0,1 1 0 0 0,0-1 0 0 0,0 1 0 0 0,1 0 0 0 0,4 16 0 0 0,-1-10-101 0 0,1-1 1 0 0,1 1-1 0 0,0-1 1 0 0,12 23-1 0 0,-14-35 105 0 0,-1-1-1 0 0,1 1 1 0 0,0-1-1 0 0,1 0 1 0 0,0 0-1 0 0,-1-1 1 0 0,2 1 0 0 0,-1-1-1 0 0,1 0 1 0 0,0-1-1 0 0,0 1 1 0 0,0-1-1 0 0,8 4 1 0 0,-9-6 13 0 0,0 0 1 0 0,0 0 0 0 0,1 0-1 0 0,-1-1 1 0 0,0 0-1 0 0,1 0 1 0 0,-1 0-1 0 0,1-1 1 0 0,-1 0 0 0 0,1 0-1 0 0,-1 0 1 0 0,1-1-1 0 0,-1 0 1 0 0,1 0 0 0 0,-1 0-1 0 0,0 0 1 0 0,1-1-1 0 0,5-3 1 0 0,-2 1 62 0 0,0-1 0 0 0,0 0-1 0 0,-1-1 1 0 0,1 0 0 0 0,-1 0 0 0 0,-1-1-1 0 0,1 0 1 0 0,-1 0 0 0 0,0-1 0 0 0,-1 0 0 0 0,0 0-1 0 0,0-1 1 0 0,-1 1 0 0 0,7-16 0 0 0,-4 7-489 0 0,-2-1 1 0 0,8-27-1 0 0,2-38-6164 0 0,-12 45-263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49.932"/>
    </inkml:context>
    <inkml:brush xml:id="br0">
      <inkml:brushProperty name="width" value="0.05" units="cm"/>
      <inkml:brushProperty name="height" value="0.05" units="cm"/>
      <inkml:brushProperty name="color" value="#FFFFFF"/>
    </inkml:brush>
  </inkml:definitions>
  <inkml:trace contextRef="#ctx0" brushRef="#br0">8 225 6448 0 0,'0'-8'669'0'0,"0"8"-622"0"0,1 0 0 0 0,-1-1 0 0 0,0 1 0 0 0,0-1 0 0 0,0 1 0 0 0,0 0 0 0 0,0-1 0 0 0,0 1-1 0 0,0-1 1 0 0,0 1 0 0 0,0-1 0 0 0,0 1 0 0 0,0-1 0 0 0,0 1 0 0 0,0 0 0 0 0,0-1 0 0 0,0 1 0 0 0,0-1 0 0 0,0 1 0 0 0,-1 0 0 0 0,1-1-1 0 0,0 1 1 0 0,0-1 0 0 0,-1 1 0 0 0,1 0 0 0 0,0-1 0 0 0,0 1 0 0 0,-1 0 0 0 0,1-1 0 0 0,-1 1 0 0 0,0-1 389 0 0,1 0 1672 0 0,0 1 106 0 0,-3 11 1107 0 0,2 8-2784 0 0,1-1 0 0 0,1 1 0 0 0,0 0-1 0 0,2-1 1 0 0,5 24 0 0 0,-3-17-347 0 0,11 56-63 0 0,27 84 1 0 0,-43-165-140 0 0,0 1 0 0 0,0 0 0 0 0,0 0 1 0 0,0-1-1 0 0,0 1 0 0 0,0 0 0 0 0,1 0 1 0 0,-1-1-1 0 0,0 1 0 0 0,0 0 0 0 0,1-1 1 0 0,-1 1-1 0 0,0 0 0 0 0,1-1 0 0 0,-1 1 1 0 0,1-1-1 0 0,-1 1 0 0 0,1-1 0 0 0,-1 1 1 0 0,1-1-1 0 0,0 1 0 0 0,-1-1 0 0 0,1 1 1 0 0,-1-1-1 0 0,2 1 0 0 0,-1-2 2 0 0,-1 0 1 0 0,1 1-1 0 0,0-1 0 0 0,-1 0 1 0 0,1 0-1 0 0,-1 1 0 0 0,1-1 0 0 0,-1 0 1 0 0,0 0-1 0 0,1 0 0 0 0,-1 0 1 0 0,0 0-1 0 0,0 1 0 0 0,1-1 0 0 0,-1-2 1 0 0,4-43-184 0 0,-2-16 368 0 0,2 0 0 0 0,13-69-1 0 0,-11 106 38 0 0,0 1-1 0 0,2-1 1 0 0,1 1-1 0 0,1 1 1 0 0,0-1-1 0 0,2 2 1 0 0,15-23-1 0 0,-18 34-207 0 0,0 0-1 0 0,0 1 1 0 0,1 0-1 0 0,0 1 0 0 0,17-12 1 0 0,7-2-6092 0 0,-12 11-708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12.785"/>
    </inkml:context>
    <inkml:brush xml:id="br0">
      <inkml:brushProperty name="width" value="0.05" units="cm"/>
      <inkml:brushProperty name="height" value="0.05" units="cm"/>
      <inkml:brushProperty name="color" value="#FFFFFF"/>
    </inkml:brush>
  </inkml:definitions>
  <inkml:trace contextRef="#ctx0" brushRef="#br0">1 3 456 0 0,'0'0'259'0'0,"0"-1"0"0"0,0 1 0 0 0,0 0 0 0 0,0 0 0 0 0,0 0 0 0 0,0 0-1 0 0,0 0 1 0 0,0 0 0 0 0,0-1 0 0 0,1 1 0 0 0,-1 0 0 0 0,0 0 0 0 0,0 0 0 0 0,0 0 0 0 0,0 0 0 0 0,0 0 0 0 0,0 0 0 0 0,0 0 0 0 0,1 0-1 0 0,-1 0 1 0 0,0 0 0 0 0,0 0 0 0 0,0-1 0 0 0,0 1 0 0 0,0 0 0 0 0,1 0 0 0 0,-1 0 0 0 0,0 0 0 0 0,0 0 0 0 0,0 0 0 0 0,0 0 0 0 0,0 0-1 0 0,1 1 1 0 0,-1-1 0 0 0,0 0 0 0 0,0 0 0 0 0,0 0 0 0 0,0 0 0 0 0,0 0 0 0 0,0 0 0 0 0,1 0 0 0 0,-1 0 0 0 0,0 0 0 0 0,0 0 0 0 0,0 0-1 0 0,0 0 1 0 0,0 1 0 0 0,5 8 1945 0 0,1 12-2764 0 0,12 77 1620 0 0,35 110-1 0 0,-38-162-1017 0 0,1-2-1 0 0,3 0 0 0 0,43 73 1 0 0,-55-107 10 0 0,0 0 0 0 0,1 0 0 0 0,0 0 1 0 0,0-1-1 0 0,1 0 0 0 0,19 14 0 0 0,-24-19-17 0 0,1-1 0 0 0,-1-1 0 0 0,1 1-1 0 0,-1-1 1 0 0,1 0 0 0 0,0 0 0 0 0,0 0 0 0 0,0 0-1 0 0,0-1 1 0 0,1 0 0 0 0,-1 0 0 0 0,0-1 0 0 0,0 1-1 0 0,1-1 1 0 0,-1 0 0 0 0,0-1 0 0 0,0 1 0 0 0,11-3-1 0 0,-1-3 92 0 0,1 0 0 0 0,-1-1 0 0 0,-1 0 0 0 0,1-1 0 0 0,-1-1-1 0 0,-1 0 1 0 0,1-1 0 0 0,-2-1 0 0 0,1 0 0 0 0,-2 0-1 0 0,1-1 1 0 0,-1-1 0 0 0,-1 0 0 0 0,15-25 0 0 0,-6 5-303 0 0,-2 0 0 0 0,0-2 0 0 0,-3 0 1 0 0,-1-1-1 0 0,12-49 0 0 0,-12 27-634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50.287"/>
    </inkml:context>
    <inkml:brush xml:id="br0">
      <inkml:brushProperty name="width" value="0.05" units="cm"/>
      <inkml:brushProperty name="height" value="0.05" units="cm"/>
      <inkml:brushProperty name="color" value="#FFFFFF"/>
    </inkml:brush>
  </inkml:definitions>
  <inkml:trace contextRef="#ctx0" brushRef="#br0">3 0 10136 0 0,'-2'11'254'0'0,"2"0"0"0"0,0-1 0 0 0,0 1 0 0 0,1 0 0 0 0,0 0 0 0 0,1-1 0 0 0,3 12 1 0 0,1 10 2321 0 0,6 55 1761 0 0,30 161-1188 0 0,1 14-2006 0 0,-12-56-1590 0 0,-14-123-1457 0 0,-8-52 32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3:50.647"/>
    </inkml:context>
    <inkml:brush xml:id="br0">
      <inkml:brushProperty name="width" value="0.05" units="cm"/>
      <inkml:brushProperty name="height" value="0.05" units="cm"/>
      <inkml:brushProperty name="color" value="#FFFFFF"/>
    </inkml:brush>
  </inkml:definitions>
  <inkml:trace contextRef="#ctx0" brushRef="#br0">419 1 11520 0 0,'-94'120'7001'0'0,"43"-58"-5372"0"0,-132 155 1475 0 0,140-168-2303 0 0,38-43-687 0 0,0 0 0 0 0,0 1 0 0 0,0 0 0 0 0,1 0 0 0 0,0 0 0 0 0,0 0 0 0 0,1 1 0 0 0,0-1 0 0 0,0 1 0 0 0,-2 9 0 0 0,5-14-78 0 0,-1 0 1 0 0,1 0-1 0 0,0 1 0 0 0,0-1 0 0 0,0 0 0 0 0,0 0 1 0 0,1 0-1 0 0,-1 0 0 0 0,1 1 0 0 0,0-1 0 0 0,0 0 1 0 0,0 0-1 0 0,0 0 0 0 0,0 0 0 0 0,1-1 1 0 0,-1 1-1 0 0,1 0 0 0 0,0-1 0 0 0,0 1 0 0 0,0-1 1 0 0,0 1-1 0 0,0-1 0 0 0,1 0 0 0 0,-1 0 0 0 0,1 0 1 0 0,-1 0-1 0 0,1 0 0 0 0,4 2 0 0 0,38 18-149 0 0,89 31-1 0 0,-85-36-64 0 0,79 40-1 0 0,-117-51 87 0 0,36 20-1453 0 0,60 24 1 0 0,-76-41 253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17.577"/>
    </inkml:context>
    <inkml:brush xml:id="br0">
      <inkml:brushProperty name="width" value="0.05" units="cm"/>
      <inkml:brushProperty name="height" value="0.05" units="cm"/>
      <inkml:brushProperty name="color" value="#FFFFFF"/>
    </inkml:brush>
  </inkml:definitions>
  <inkml:trace contextRef="#ctx0" brushRef="#br0">1 122 1376 0 0,'0'0'65'0'0,"3"18"1698"0"0,7 15 5174 0 0,2 14-5944 0 0,7 19-295 0 0,-2 21-399 0 0,4 35-252 0 0,-1-8 16 0 0,-7-43-8 0 0,-8-45-53 0 0,2 24-211 0 0,-7-48 20 0 0,0-2-41 0 0,0 0-8 0 0,0-11-408 0 0,-8-36-135 0 0,-19-64 0 0 0,0 3 1362 0 0,12 35 7 0 0,-20-116 1632 0 0,30 153-1800 0 0,2 22-177 0 0,0-1 0 0 0,2 1 0 0 0,-1 0 0 0 0,2-1 0 0 0,0 1 0 0 0,1 0 0 0 0,0-1 0 0 0,1 1 0 0 0,5-18 1 0 0,-7 31-219 0 0,1-1 1 0 0,-1 1-1 0 0,1 0 1 0 0,0-1-1 0 0,0 1 1 0 0,0 0-1 0 0,0 0 1 0 0,0 0-1 0 0,0 0 1 0 0,0 0-1 0 0,0 0 1 0 0,0 0-1 0 0,0 0 1 0 0,1 0-1 0 0,-1 0 1 0 0,0 1-1 0 0,1-1 1 0 0,-1 0-1 0 0,0 1 1 0 0,1-1-1 0 0,-1 1 1 0 0,1 0-1 0 0,-1-1 1 0 0,1 1-1 0 0,-1 0 1 0 0,0 0-1 0 0,1 0 1 0 0,-1 0-1 0 0,1 0 1 0 0,-1 0-1 0 0,1 1 1 0 0,-1-1-1 0 0,1 0 1 0 0,-1 1-1 0 0,1-1 1 0 0,1 2-1 0 0,4 0 94 0 0,0 0 0 0 0,0 1-1 0 0,-1 0 1 0 0,1 1 0 0 0,11 7-1 0 0,4 6 7 0 0,-1 1-1 0 0,-1 0 1 0 0,-1 2-1 0 0,0 0 1 0 0,-1 1-1 0 0,-2 1 1 0 0,0 1-1 0 0,19 37 0 0 0,-27-45-103 0 0,-1 1-1 0 0,0 1 1 0 0,-1-1-1 0 0,-1 1 1 0 0,-1 0 0 0 0,0 0-1 0 0,2 29 1 0 0,-6-36 4 0 0,1-1 0 0 0,-1 0 1 0 0,-1 0-1 0 0,0 0 0 0 0,0 0 1 0 0,-1 0-1 0 0,0 0 0 0 0,0-1 0 0 0,-1 1 1 0 0,0-1-1 0 0,-1 1 0 0 0,0-1 1 0 0,0 0-1 0 0,-1 0 0 0 0,0-1 1 0 0,-9 12-1 0 0,12-17-18 0 0,0 0 0 0 0,1-1 1 0 0,-1 1-1 0 0,0 0 0 0 0,0-1 0 0 0,-1 1 0 0 0,1-1 0 0 0,0 0 1 0 0,0 0-1 0 0,-1 0 0 0 0,1 0 0 0 0,-1 0 0 0 0,1 0 0 0 0,-1-1 1 0 0,1 1-1 0 0,-1-1 0 0 0,1 0 0 0 0,-1 0 0 0 0,-2 0 1 0 0,0 0-34 0 0,0-1 0 0 0,0 0 1 0 0,1-1-1 0 0,-1 1 1 0 0,1-1-1 0 0,-1 1 1 0 0,1-1-1 0 0,-1-1 0 0 0,-6-4 1 0 0,0-1-238 0 0,-1-2 0 0 0,1 1 0 0 0,0-2 0 0 0,1 1 1 0 0,-16-24-1 0 0,1-2-1834 0 0,21 20-3391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20.122"/>
    </inkml:context>
    <inkml:brush xml:id="br0">
      <inkml:brushProperty name="width" value="0.05" units="cm"/>
      <inkml:brushProperty name="height" value="0.05" units="cm"/>
      <inkml:brushProperty name="color" value="#FFFFFF"/>
    </inkml:brush>
  </inkml:definitions>
  <inkml:trace contextRef="#ctx0" brushRef="#br0">1 20 9648 0 0,'0'0'438'0'0,"0"0"-8"0"0,0-20 1434 0 0,1 30 4325 0 0,5 37-5095 0 0,0-5-919 0 0,-4-28-187 0 0,46 261-2092 0 0,-40-252-2289 0 0,0-3-1352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20.505"/>
    </inkml:context>
    <inkml:brush xml:id="br0">
      <inkml:brushProperty name="width" value="0.05" units="cm"/>
      <inkml:brushProperty name="height" value="0.05" units="cm"/>
      <inkml:brushProperty name="color" value="#FFFFFF"/>
    </inkml:brush>
  </inkml:definitions>
  <inkml:trace contextRef="#ctx0" brushRef="#br0">10 27 10448 0 0,'0'0'464'0'0,"0"0"96"0"0,0 0-448 0 0,0-8-112 0 0,-5 2 0 0 0,1-2 0 0 0,4 8 184 0 0,0 0 8 0 0,0-4 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20.898"/>
    </inkml:context>
    <inkml:brush xml:id="br0">
      <inkml:brushProperty name="width" value="0.05" units="cm"/>
      <inkml:brushProperty name="height" value="0.05" units="cm"/>
      <inkml:brushProperty name="color" value="#FFFFFF"/>
    </inkml:brush>
  </inkml:definitions>
  <inkml:trace contextRef="#ctx0" brushRef="#br0">333 503 12816 0 0,'-17'-12'511'0'0,"1"-1"0"0"0,0 0 0 0 0,-24-28 0 0 0,27 25 320 0 0,-1 2 0 0 0,-1 0 0 0 0,-30-21-1 0 0,44 34-797 0 0,-5-3 178 0 0,-1 0 0 0 0,1 0 0 0 0,-1 0 0 0 0,0 1 0 0 0,-13-4 0 0 0,17 6-172 0 0,1 1 1 0 0,0 0 0 0 0,0 0 0 0 0,0-1-1 0 0,0 1 1 0 0,-1 1 0 0 0,1-1 0 0 0,0 0-1 0 0,0 1 1 0 0,0-1 0 0 0,0 1 0 0 0,0-1 0 0 0,0 1-1 0 0,0 0 1 0 0,0 0 0 0 0,0 0 0 0 0,0 0-1 0 0,0 0 1 0 0,0 1 0 0 0,1-1 0 0 0,-1 0-1 0 0,0 1 1 0 0,1-1 0 0 0,-1 1 0 0 0,-1 2-1 0 0,-1 2-3 0 0,0 0-1 0 0,0 0 0 0 0,1 0 0 0 0,0 0 0 0 0,0 0 1 0 0,0 1-1 0 0,-3 11 0 0 0,-6 51-250 0 0,8-44 104 0 0,1 8-273 0 0,2 0 0 0 0,1 1 0 0 0,2-1 0 0 0,1 0-1 0 0,1-1 1 0 0,13 47 0 0 0,-13-61 89 0 0,1 1 0 0 0,1-1 0 0 0,1 0 0 0 0,1-1 0 0 0,13 24 0 0 0,-17-34 184 0 0,1 0 0 0 0,0 0 0 0 0,0-1 0 0 0,0 1 0 0 0,1-1 0 0 0,0-1 0 0 0,0 1 0 0 0,1-1 1 0 0,-1 0-1 0 0,1 0 0 0 0,0-1 0 0 0,1 0 0 0 0,-1 0 0 0 0,14 5 0 0 0,-16-8 86 0 0,0-1 0 0 0,-1 1 0 0 0,1-1 0 0 0,0 1 0 0 0,-1-1 0 0 0,1 0 0 0 0,0-1 0 0 0,-1 1 0 0 0,1-1 0 0 0,0 0 0 0 0,-1 0 0 0 0,1-1 0 0 0,-1 1 0 0 0,1-1 0 0 0,-1 0 0 0 0,0 0 0 0 0,0-1 0 0 0,0 1 0 0 0,4-4 0 0 0,8-6-76 0 0,-1-1 0 0 0,0-1 1 0 0,14-17-1 0 0,-27 29 101 0 0,6-8 59 0 0,0-1 0 0 0,-1 0-1 0 0,0 0 1 0 0,-1 0 0 0 0,0-1 0 0 0,-1 0 0 0 0,0 0 0 0 0,-1 0-1 0 0,0-1 1 0 0,3-17 0 0 0,0-18 481 0 0,3-71 0 0 0,-6 57-282 0 0,-3 16 548 0 0,-1-1 0 0 0,-9-73 0 0 0,-30-90 2217 0 0,36 198-2781 0 0,0 0 148 0 0,0-1 0 0 0,0 1 0 0 0,-1-1 0 0 0,-11-21 0 0 0,14 33-54 0 0,0 1-310 0 0,1 0 0 0 0,-1 0 0 0 0,1 0 0 0 0,-1 1 0 0 0,0-1-1 0 0,1 0 1 0 0,-1 1 0 0 0,1-1 0 0 0,-1 0 0 0 0,1 1 0 0 0,-1-1-1 0 0,1 0 1 0 0,0 1 0 0 0,-1-1 0 0 0,1 1 0 0 0,-1-1 0 0 0,1 1 0 0 0,0-1-1 0 0,0 1 1 0 0,-1-1 0 0 0,1 1 0 0 0,0 0 0 0 0,0-1 0 0 0,-1 1 0 0 0,1-1-1 0 0,0 1 1 0 0,0 0 0 0 0,0-1 0 0 0,0 2 0 0 0,-1 20 33 0 0,1-20-31 0 0,9 124 53 0 0,-2-45-185 0 0,33 237-1324 0 0,6-109-2924 0 0,-33-156-2451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35.384"/>
    </inkml:context>
    <inkml:brush xml:id="br0">
      <inkml:brushProperty name="width" value="0.05" units="cm"/>
      <inkml:brushProperty name="height" value="0.05" units="cm"/>
      <inkml:brushProperty name="color" value="#FFFFFF"/>
    </inkml:brush>
  </inkml:definitions>
  <inkml:trace contextRef="#ctx0" brushRef="#br0">367 235 4608 0 0,'0'0'101'0'0,"0"0"22"0"0,1-1 5 0 0,3-1-20 0 0,0-1 0 0 0,0 1 0 0 0,-1-1 0 0 0,1 0 0 0 0,-1 0 0 0 0,0 0 0 0 0,0-1 0 0 0,0 1 0 0 0,0-1 0 0 0,-1 0 0 0 0,0 1 0 0 0,1-1 0 0 0,-1 0 0 0 0,0 0 0 0 0,2-8 0 0 0,5-8 756 0 0,-7 15-654 0 0,0 0 1 0 0,0-1-1 0 0,-1 1 1 0 0,1-1-1 0 0,-1 1 1 0 0,-1-1-1 0 0,1 0 1 0 0,-1 1-1 0 0,0-1 1 0 0,0 0-1 0 0,0 0 1 0 0,-1 1-1 0 0,0-1 1 0 0,0 1-1 0 0,-3-11 1 0 0,0 12-60 0 0,1-1 1 0 0,-1 1-1 0 0,1 0 1 0 0,-1 1-1 0 0,0-1 1 0 0,-1 1 0 0 0,1 0-1 0 0,-7-4 1 0 0,4 4 195 0 0,1 0 0 0 0,-1 1 0 0 0,-1 0 0 0 0,1 0 1 0 0,0 0-1 0 0,0 1 0 0 0,-1 0 0 0 0,1 1 0 0 0,-1 0 1 0 0,1 0-1 0 0,-14 2 0 0 0,3 1-116 0 0,0 1 1 0 0,1 1-1 0 0,-29 11 0 0 0,35-11-127 0 0,1 1-1 0 0,0 0 1 0 0,0 0-1 0 0,1 1 1 0 0,-1 0-1 0 0,2 0 1 0 0,-14 14 0 0 0,15-14-93 0 0,1 1 1 0 0,0-1-1 0 0,0 1 1 0 0,1 0-1 0 0,0 0 1 0 0,0 1 0 0 0,1 0-1 0 0,0-1 1 0 0,-3 14-1 0 0,6-18-27 0 0,1 1 0 0 0,-1 0 0 0 0,1 0 0 0 0,1 0 0 0 0,-1 0 0 0 0,1 0 0 0 0,0 0 0 0 0,0-1 0 0 0,0 1 0 0 0,0 0 0 0 0,1 0-1 0 0,0-1 1 0 0,0 1 0 0 0,0-1 0 0 0,6 7 0 0 0,6 9-87 0 0,-10-13 60 0 0,0-1 1 0 0,1 0-1 0 0,0 0 1 0 0,0 0-1 0 0,12 9 0 0 0,18 9-50 0 0,60 29-1 0 0,-17-11 33 0 0,-68-36 66 0 0,-1 0-1 0 0,0 1 1 0 0,0 1-1 0 0,0-1 1 0 0,-1 1-1 0 0,8 9 0 0 0,-13-12 5 0 0,1 0-1 0 0,0 0 1 0 0,-1 0-1 0 0,0 0 0 0 0,0 0 1 0 0,-1 1-1 0 0,0-1 0 0 0,1 1 1 0 0,-2 0-1 0 0,1-1 0 0 0,-1 1 1 0 0,0 0-1 0 0,1 9 0 0 0,-2-13 38 0 0,-1 0-1 0 0,1 1 1 0 0,0-1-1 0 0,-1 1 1 0 0,1-1-1 0 0,-1 0 1 0 0,0 0-1 0 0,0 1 1 0 0,0-1-1 0 0,0 0 0 0 0,0 0 1 0 0,0 0-1 0 0,-1 0 1 0 0,1 0-1 0 0,-1 0 1 0 0,1-1-1 0 0,-1 1 1 0 0,0 0-1 0 0,0-1 1 0 0,0 1-1 0 0,0-1 1 0 0,0 0-1 0 0,0 1 0 0 0,-2 0 1 0 0,-3 1 78 0 0,0 0 0 0 0,0-1 0 0 0,0 1 0 0 0,-1-1 0 0 0,1-1-1 0 0,-9 2 1 0 0,2-2 8 0 0,0-1-1 0 0,0 0 1 0 0,0 0-1 0 0,0-2 1 0 0,0 0 0 0 0,-24-6-1 0 0,-77-32-85 0 0,82 31-323 0 0,27 8 36 0 0,0 0 0 0 0,0-1-1 0 0,0 0 1 0 0,-9-4 0 0 0,12 5-351 0 0,1 0-1 0 0,0 0 1 0 0,1-1 0 0 0,-1 1 0 0 0,0-1 0 0 0,0 1-1 0 0,0-1 1 0 0,1 0 0 0 0,-3-3 0 0 0,-3-5-5089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0:56.469"/>
    </inkml:context>
    <inkml:brush xml:id="br0">
      <inkml:brushProperty name="width" value="0.05" units="cm"/>
      <inkml:brushProperty name="height" value="0.05" units="cm"/>
      <inkml:brushProperty name="color" value="#5B2D90"/>
    </inkml:brush>
  </inkml:definitions>
  <inkml:trace contextRef="#ctx0" brushRef="#br0">39 127 6272 0 0,'17'-16'280'0'0,"-17"16"56"0"0,-4-7-272 0 0,-4-1-64 0 0,11-3 0 0 0,-3 0 0 0 0,-8 1 224 0 0,4-1 24 0 0,4 3 8 0 0,-8-3 0 0 0,3 4-400 0 0,-2-1-80 0 0,-3-3-8 0 0,6 4-2728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35.839"/>
    </inkml:context>
    <inkml:brush xml:id="br0">
      <inkml:brushProperty name="width" value="0.05" units="cm"/>
      <inkml:brushProperty name="height" value="0.05" units="cm"/>
      <inkml:brushProperty name="color" value="#FFFFFF"/>
    </inkml:brush>
  </inkml:definitions>
  <inkml:trace contextRef="#ctx0" brushRef="#br0">537 123 1376 0 0,'0'0'65'0'0,"-12"-5"6"0"0,-6-6 796 0 0,-8-12 6366 0 0,-1-1-1965 0 0,26 23-5235 0 0,-15-11 1217 0 0,-33-18 1 0 0,44 27-1099 0 0,-1 0 0 0 0,1 1 1 0 0,-1 0-1 0 0,1 0 1 0 0,-1 1-1 0 0,0 0 0 0 0,0 0 1 0 0,1 0-1 0 0,-1 0 0 0 0,0 1 1 0 0,-6 0-1 0 0,-29 3 223 0 0,31-4-318 0 0,0 2 0 0 0,0-1 0 0 0,0 1-1 0 0,0 1 1 0 0,0 0 0 0 0,0 0 0 0 0,-14 6-1 0 0,-3 4 105 0 0,17-8-87 0 0,0 0-1 0 0,0 1 0 0 0,1 0 1 0 0,-15 10-1 0 0,16-9-54 0 0,4-3-2 0 0,-1 0 0 0 0,1 0 0 0 0,-1 1 0 0 0,1 0 0 0 0,0 0 0 0 0,1 0-1 0 0,-1 0 1 0 0,1 0 0 0 0,-1 1 0 0 0,1 0 0 0 0,1-1 0 0 0,-1 1 0 0 0,1 0 0 0 0,-3 9-1 0 0,3-9-32 0 0,1 0-1 0 0,1-1 1 0 0,-1 1 0 0 0,1 0-1 0 0,-1 0 1 0 0,1 0-1 0 0,1 0 1 0 0,-1-1-1 0 0,1 1 1 0 0,0 0-1 0 0,0 0 1 0 0,0-1 0 0 0,1 1-1 0 0,-1 0 1 0 0,1-1-1 0 0,0 0 1 0 0,1 1-1 0 0,-1-1 1 0 0,1 0-1 0 0,-1 0 1 0 0,1 0 0 0 0,1-1-1 0 0,-1 1 1 0 0,0-1-1 0 0,1 1 1 0 0,4 2-1 0 0,11 8-104 0 0,0-2-1 0 0,0 0 0 0 0,1-1 0 0 0,27 10 1 0 0,-27-11 77 0 0,125 46-542 0 0,-87-35 382 0 0,-51-18 158 0 0,0 0 1 0 0,1 0-1 0 0,-1 1 1 0 0,11 8-1 0 0,-17-11 48 0 0,0 0 1 0 0,0-1-1 0 0,0 1 0 0 0,0 0 1 0 0,-1 0-1 0 0,1-1 0 0 0,0 1 0 0 0,-1 0 1 0 0,1 0-1 0 0,0 0 0 0 0,-1 0 1 0 0,1 0-1 0 0,-1 0 0 0 0,0 0 1 0 0,1 0-1 0 0,-1 0 0 0 0,0 2 1 0 0,0-2 14 0 0,0 0 1 0 0,0 0 0 0 0,-1 0-1 0 0,1 0 1 0 0,0-1 0 0 0,-1 1-1 0 0,1 0 1 0 0,-1 0 0 0 0,0 0-1 0 0,1-1 1 0 0,-1 1 0 0 0,1 0-1 0 0,-1 0 1 0 0,0-1 0 0 0,0 1 0 0 0,1-1-1 0 0,-1 1 1 0 0,0-1 0 0 0,0 1-1 0 0,0-1 1 0 0,0 1 0 0 0,0-1-1 0 0,0 0 1 0 0,0 1 0 0 0,-18 8 246 0 0,13-6-185 0 0,0 0 0 0 0,0 0 0 0 0,-1-1-1 0 0,1 0 1 0 0,-1 0 0 0 0,1 0 0 0 0,-10 0-1 0 0,-26 0-110 0 0,0-1 0 0 0,0-3 0 0 0,0-1-1 0 0,0-2 1 0 0,-41-10 0 0 0,62 11-599 0 0,-13-4 457 0 0,12-6-5395 0 0,15 8-271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36.287"/>
    </inkml:context>
    <inkml:brush xml:id="br0">
      <inkml:brushProperty name="width" value="0.05" units="cm"/>
      <inkml:brushProperty name="height" value="0.05" units="cm"/>
      <inkml:brushProperty name="color" value="#FFFFFF"/>
    </inkml:brush>
  </inkml:definitions>
  <inkml:trace contextRef="#ctx0" brushRef="#br0">76 0 10592 0 0,'0'0'818'0'0,"-17"14"270"0"0,13-9-624 0 0,0-1 0 0 0,0 1 0 0 0,0 0-1 0 0,1 0 1 0 0,0 0 0 0 0,0 1-1 0 0,0-1 1 0 0,1 1 0 0 0,-1 0 0 0 0,-2 10-1 0 0,-1 9 423 0 0,3-12-651 0 0,0 1 0 0 0,-2 16 0 0 0,2 353 1719 0 0,7-188-1795 0 0,-5-167-164 0 0,0-14-244 0 0,1 1 1 0 0,0-1 0 0 0,1 0 0 0 0,1 0 0 0 0,0 0 0 0 0,6 24 0 0 0,-7-36-251 0 0,-1-2-12 0 0,0 0-1 0 0,1-3 0 0 0,11-46-419 0 0,-3 0-1 0 0,4-51 1 0 0,-8 54 942 0 0,2 1-1 0 0,1-1 1 0 0,16-45 0 0 0,-22 85 13 0 0,6-17 278 0 0,21-44-1 0 0,-26 61-205 0 0,0 1 0 0 0,1-1 0 0 0,0 1 0 0 0,0-1 0 0 0,0 1 0 0 0,0 0 0 0 0,1 1 0 0 0,0-1 0 0 0,0 1 0 0 0,0 0 0 0 0,1 0 0 0 0,8-4 0 0 0,-4 3 137 0 0,0 0 0 0 0,1 1 0 0 0,0 0 0 0 0,19-3 0 0 0,-27 6-173 0 0,1 1 0 0 0,-1 0-1 0 0,0-1 1 0 0,1 2 0 0 0,-1-1 0 0 0,0 0-1 0 0,1 1 1 0 0,-1-1 0 0 0,0 1 0 0 0,1 0 0 0 0,-1 0-1 0 0,0 0 1 0 0,0 0 0 0 0,0 1 0 0 0,0 0 0 0 0,0-1-1 0 0,0 1 1 0 0,0 0 0 0 0,-1 0 0 0 0,4 4-1 0 0,0 0 37 0 0,-1 0 0 0 0,0 1 0 0 0,-1-1 0 0 0,1 1 0 0 0,-1 1-1 0 0,-1-1 1 0 0,1 0 0 0 0,-1 1 0 0 0,0 0 0 0 0,-1 0 0 0 0,2 13-1 0 0,1 9 181 0 0,0 56 0 0 0,-2-26-59 0 0,-1-42-215 0 0,0 14-65 0 0,2 0 1 0 0,1 1 0 0 0,12 43-1 0 0,-7-58-1469 0 0,1-8-2868 0 0,1-1-1970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49.630"/>
    </inkml:context>
    <inkml:brush xml:id="br0">
      <inkml:brushProperty name="width" value="0.05" units="cm"/>
      <inkml:brushProperty name="height" value="0.05" units="cm"/>
      <inkml:brushProperty name="color" value="#FFFFFF"/>
    </inkml:brush>
  </inkml:definitions>
  <inkml:trace contextRef="#ctx0" brushRef="#br0">63 421 6736 0 0,'0'-1'15'0'0,"0"1"1"0"0,0 0-1 0 0,1 0 1 0 0,-1-1-1 0 0,0 1 0 0 0,0 0 1 0 0,0-1-1 0 0,0 1 1 0 0,1 0-1 0 0,-1 0 1 0 0,0 0-1 0 0,0-1 0 0 0,0 1 1 0 0,1 0-1 0 0,-1 0 1 0 0,0 0-1 0 0,0-1 1 0 0,1 1-1 0 0,-1 0 0 0 0,0 0 1 0 0,0 0-1 0 0,1 0 1 0 0,-1 0-1 0 0,0 0 1 0 0,1 0-1 0 0,-1 0 0 0 0,0 0 1 0 0,0-1-1 0 0,1 1 1 0 0,-1 0-1 0 0,0 1 1 0 0,1-1-1 0 0,-1 0 1 0 0,0 0-1 0 0,1 0 0 0 0,-1 0 1 0 0,0 0-1 0 0,0 0 1 0 0,1 0-1 0 0,-1 0 1 0 0,7 15 624 0 0,-1 31 626 0 0,-5-36-857 0 0,12 155 1971 0 0,-13-164-1931 0 0,0-1-6 0 0,0 0-49 0 0,0 0-18 0 0,-17-19 547 0 0,-1-23-506 0 0,8 18-195 0 0,6 14-96 0 0,1-1 0 0 0,0 0 1 0 0,0 0-1 0 0,-1-13 1 0 0,-4-20 280 0 0,-1 11 111 0 0,2 0 0 0 0,-5-65 0 0 0,11 82-346 0 0,0-1 0 0 0,2 1 1 0 0,0 0-1 0 0,1 0 0 0 0,0-1 1 0 0,2 1-1 0 0,0 1 0 0 0,7-20 0 0 0,-7 27-71 0 0,0 0-1 0 0,0 1 0 0 0,1-1 0 0 0,0 1 0 0 0,1 0 1 0 0,0 0-1 0 0,0 1 0 0 0,0-1 0 0 0,1 1 0 0 0,-1 1 0 0 0,2-1 1 0 0,-1 1-1 0 0,0 0 0 0 0,1 1 0 0 0,0 0 0 0 0,0 0 1 0 0,11-3-1 0 0,-5 3-108 0 0,0 0 0 0 0,1 1 0 0 0,-1 0 1 0 0,1 1-1 0 0,-1 1 0 0 0,1 0 0 0 0,0 1 0 0 0,-1 1 0 0 0,27 4 1 0 0,-27-2-861 0 0,0 1 1 0 0,0 0 0 0 0,15 7-1 0 0,-17-7-851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49.975"/>
    </inkml:context>
    <inkml:brush xml:id="br0">
      <inkml:brushProperty name="width" value="0.05" units="cm"/>
      <inkml:brushProperty name="height" value="0.05" units="cm"/>
      <inkml:brushProperty name="color" value="#FFFFFF"/>
    </inkml:brush>
  </inkml:definitions>
  <inkml:trace contextRef="#ctx0" brushRef="#br0">54 233 10136 0 0,'-8'6'297'0'0,"1"-1"1"0"0,0 2-1 0 0,0-1 1 0 0,0 1-1 0 0,-10 14 1 0 0,16-21 465 0 0,1 0 34 0 0,0 0-34 0 0,0 0-183 0 0,2 0-79 0 0,13-8-66 0 0,-1-1 0 0 0,0 0 0 0 0,0 0 0 0 0,-1-1 0 0 0,0-1 0 0 0,20-22 0 0 0,8-6 266 0 0,-22 22-887 0 0,83-67 1158 0 0,-79 68-4092 0 0,28-16 0 0 0,-34 25-2737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0.321"/>
    </inkml:context>
    <inkml:brush xml:id="br0">
      <inkml:brushProperty name="width" value="0.05" units="cm"/>
      <inkml:brushProperty name="height" value="0.05" units="cm"/>
      <inkml:brushProperty name="color" value="#FFFFFF"/>
    </inkml:brush>
  </inkml:definitions>
  <inkml:trace contextRef="#ctx0" brushRef="#br0">416 140 5984 0 0,'-26'-66'3448'0'0,"23"62"-3057"0"0,1 0 1 0 0,-1 0-1 0 0,0 0 1 0 0,0 1 0 0 0,0-1-1 0 0,-1 1 1 0 0,1 0-1 0 0,-1 0 1 0 0,0 0-1 0 0,0 0 1 0 0,0 1 0 0 0,-5-3-1 0 0,-7-2 212 0 0,1 1-1 0 0,-19-4 1 0 0,28 8-415 0 0,0 1-51 0 0,0 0-1 0 0,1 0 1 0 0,-1 1-1 0 0,0 0 1 0 0,0 0-1 0 0,0 0 1 0 0,-11 2 0 0 0,-17 1 451 0 0,27-3-517 0 0,-1 1-1 0 0,1-1 0 0 0,-1 1 0 0 0,1 1 0 0 0,-1-1 0 0 0,1 1 0 0 0,0 0 0 0 0,0 1 0 0 0,0 0 0 0 0,0 0 0 0 0,0 0 0 0 0,0 1 0 0 0,1 0 0 0 0,0 1 0 0 0,0-1 0 0 0,0 1 0 0 0,0 0 0 0 0,1 0 0 0 0,0 1 1 0 0,0 0-1 0 0,0 0 0 0 0,1 0 0 0 0,0 0 0 0 0,0 1 0 0 0,0 0 0 0 0,1 0 0 0 0,0 0 0 0 0,1 0 0 0 0,-1 0 0 0 0,1 0 0 0 0,1 1 0 0 0,-1-1 0 0 0,1 1 0 0 0,1-1 0 0 0,-1 1 0 0 0,2 8 0 0 0,0 4-169 0 0,1-1 0 0 0,2 1 1 0 0,0-1-1 0 0,1 1 0 0 0,14 36 0 0 0,-16-50 72 0 0,1 1 0 0 0,0 0 0 0 0,0-1 1 0 0,0 0-1 0 0,0 0 0 0 0,1 0 0 0 0,0-1 0 0 0,8 7 1 0 0,-9-9-3 0 0,0 0 0 0 0,0 0 0 0 0,0-1 0 0 0,1 0 0 0 0,-1 1 0 0 0,1-2 0 0 0,-1 1 0 0 0,1 0 0 0 0,0-1 0 0 0,-1 0 0 0 0,1 0 0 0 0,0 0 0 0 0,9-1 0 0 0,-7 0-10 0 0,-1 0 0 0 0,1 0 0 0 0,-1-1-1 0 0,0 1 1 0 0,1-2 0 0 0,-1 1 0 0 0,0-1-1 0 0,0 0 1 0 0,0 0 0 0 0,0-1-1 0 0,0 1 1 0 0,-1-1 0 0 0,1-1 0 0 0,-1 1-1 0 0,0-1 1 0 0,1 0 0 0 0,-2 0 0 0 0,1 0-1 0 0,0-1 1 0 0,-1 0 0 0 0,5-7-1 0 0,-7 10 38 0 0,5-7-71 0 0,-1 1 0 0 0,0-1 0 0 0,0-1 1 0 0,-1 1-1 0 0,0-1 0 0 0,0 0 1 0 0,-1 0-1 0 0,3-13 0 0 0,-1-4-289 0 0,3-14-475 0 0,-1 0-1 0 0,3-78 1 0 0,-11 89-623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0.682"/>
    </inkml:context>
    <inkml:brush xml:id="br0">
      <inkml:brushProperty name="width" value="0.05" units="cm"/>
      <inkml:brushProperty name="height" value="0.05" units="cm"/>
      <inkml:brushProperty name="color" value="#FFFFFF"/>
    </inkml:brush>
  </inkml:definitions>
  <inkml:trace contextRef="#ctx0" brushRef="#br0">1 125 8696 0 0,'0'0'397'0'0,"3"11"134"0"0,8 25 752 0 0,10 56 1 0 0,-7-25-309 0 0,-12-54-734 0 0,0 0-1 0 0,-1 19 1 0 0,0-21-8 0 0,-1 0 0 0 0,1 0 1 0 0,4 15-1 0 0,-5-24-38 0 0,0-2-3 0 0,0 0-6 0 0,12-14 292 0 0,-7 2-431 0 0,-1 1 0 0 0,0-1 0 0 0,-1 0 1 0 0,-1 0-1 0 0,0-1 0 0 0,0 1 1 0 0,-1 0-1 0 0,-2-22 0 0 0,6-35-30 0 0,-3 47 281 0 0,2 0 1 0 0,0 1-1 0 0,2 0 0 0 0,0 0 1 0 0,2 0-1 0 0,12-26 0 0 0,-18 43-233 0 0,1 0 0 0 0,0-1 0 0 0,0 1 0 0 0,0 0 0 0 0,1 1 0 0 0,-1-1 0 0 0,1 0 0 0 0,0 1 0 0 0,0 0 0 0 0,0 0 0 0 0,1 0 0 0 0,-1 1 0 0 0,1-1 0 0 0,-1 1 0 0 0,1 0 0 0 0,0 0 0 0 0,0 1 0 0 0,0-1 0 0 0,0 1 0 0 0,0 0 0 0 0,0 1 0 0 0,0-1 0 0 0,0 1 0 0 0,0 0 0 0 0,0 0 0 0 0,0 0 0 0 0,1 1 0 0 0,-1 0 0 0 0,0 0 0 0 0,0 0 0 0 0,-1 1 0 0 0,1 0 0 0 0,0-1 0 0 0,0 2 0 0 0,-1-1 0 0 0,6 4 0 0 0,20 13-3633 0 0,-22-12 2193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1.042"/>
    </inkml:context>
    <inkml:brush xml:id="br0">
      <inkml:brushProperty name="width" value="0.05" units="cm"/>
      <inkml:brushProperty name="height" value="0.05" units="cm"/>
      <inkml:brushProperty name="color" value="#FFFFFF"/>
    </inkml:brush>
  </inkml:definitions>
  <inkml:trace contextRef="#ctx0" brushRef="#br0">0 0 13448 0 0,'0'0'613'0'0,"1"11"206"0"0,16 42 77 0 0,7 40 2738 0 0,7 47-1774 0 0,-10-52-1675 0 0,10 105 1 0 0,-7-5-4500 0 0,-19-148-2101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1.407"/>
    </inkml:context>
    <inkml:brush xml:id="br0">
      <inkml:brushProperty name="width" value="0.05" units="cm"/>
      <inkml:brushProperty name="height" value="0.05" units="cm"/>
      <inkml:brushProperty name="color" value="#FFFFFF"/>
    </inkml:brush>
  </inkml:definitions>
  <inkml:trace contextRef="#ctx0" brushRef="#br0">307 0 11976 0 0,'-8'5'1082'0'0,"-171"127"4530"0"0,156-115-4882 0 0,2 1 0 0 0,-23 23 1 0 0,41-37-638 0 0,-1-1 1 0 0,1 1-1 0 0,0 0 1 0 0,0-1-1 0 0,0 1 1 0 0,0 0-1 0 0,0 1 1 0 0,-2 6-1 0 0,5-10-89 0 0,-1 1-1 0 0,1 0 1 0 0,0-1-1 0 0,0 1 1 0 0,0 0-1 0 0,0 0 1 0 0,0-1-1 0 0,0 1 1 0 0,1 0-1 0 0,-1-1 1 0 0,0 1-1 0 0,1 0 1 0 0,0-1-1 0 0,-1 1 1 0 0,1-1-1 0 0,0 1 1 0 0,0-1-1 0 0,-1 1 1 0 0,1-1-1 0 0,0 0 1 0 0,1 1-1 0 0,-1-1 1 0 0,0 0-1 0 0,0 0 1 0 0,1 0-1 0 0,1 2 1 0 0,12 8-41 0 0,0 0 1 0 0,1-1 0 0 0,20 9-1 0 0,11 7-15 0 0,0 4 52 0 0,106 62 0 0 0,-142-85-798 0 0,1-2-1 0 0,0 1 0 0 0,0-2 1 0 0,0 0-1 0 0,0 0 0 0 0,1-1 1 0 0,13 2-1 0 0,-24-5-5739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1.776"/>
    </inkml:context>
    <inkml:brush xml:id="br0">
      <inkml:brushProperty name="width" value="0.05" units="cm"/>
      <inkml:brushProperty name="height" value="0.05" units="cm"/>
      <inkml:brushProperty name="color" value="#FFFFFF"/>
    </inkml:brush>
  </inkml:definitions>
  <inkml:trace contextRef="#ctx0" brushRef="#br0">308 1 13160 0 0,'0'0'597'0'0,"-18"7"230"0"0,-164 76 6495 0 0,175-79-7282 0 0,0 0 1 0 0,1 0-1 0 0,-1 1 1 0 0,1-1-1 0 0,1 1 1 0 0,-1 1-1 0 0,1-1 1 0 0,-1 1-1 0 0,2 0 0 0 0,-1 0 1 0 0,-5 9-1 0 0,5-5 74 0 0,0 1 0 0 0,1-1 0 0 0,0 1 0 0 0,0 0 0 0 0,1 0 0 0 0,-2 21 0 0 0,2 3 154 0 0,2 0 1 0 0,2 1 0 0 0,9 64-1 0 0,-6-71-452 0 0,1 0 0 0 0,2-1-1 0 0,18 48 1 0 0,-18-59 63 0 0,0-1 0 0 0,1-1-1 0 0,1 1 1 0 0,0-1 0 0 0,1-1 0 0 0,0 0 0 0 0,19 19 0 0 0,-17-24-384 0 0,-1 0 0 0 0,1-1 0 0 0,1 0 0 0 0,13 6 0 0 0,-25-14 451 0 0,23 12-1733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2.168"/>
    </inkml:context>
    <inkml:brush xml:id="br0">
      <inkml:brushProperty name="width" value="0.05" units="cm"/>
      <inkml:brushProperty name="height" value="0.05" units="cm"/>
      <inkml:brushProperty name="color" value="#FFFFFF"/>
    </inkml:brush>
  </inkml:definitions>
  <inkml:trace contextRef="#ctx0" brushRef="#br0">0 1 3224 0 0,'0'16'2750'0'0,"0"1"-300"0"0,2 1 0 0 0,0 0 0 0 0,6 26 0 0 0,-2-21-949 0 0,2-1 1 0 0,10 25-1 0 0,10 8-1340 0 0,41 61-1 0 0,24 45 243 0 0,-49-57-366 0 0,31 116-1 0 0,-75-218-37 0 0,11 37-130 0 0,-3 1 0 0 0,-1 0-1 0 0,-2 1 1 0 0,-1-1 0 0 0,-3 1 0 0 0,-3 45-1 0 0,-1-61-207 0 0,0 0 0 0 0,-1 0 0 0 0,-9 28 0 0 0,-3-1-3493 0 0,13-42 2610 0 0,-13 38-4699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3.090"/>
    </inkml:context>
    <inkml:brush xml:id="br0">
      <inkml:brushProperty name="width" value="0.05" units="cm"/>
      <inkml:brushProperty name="height" value="0.05" units="cm"/>
      <inkml:brushProperty name="color" value="#FFFFFF"/>
    </inkml:brush>
  </inkml:definitions>
  <inkml:trace contextRef="#ctx0" brushRef="#br0">28 1049 3224 0 0,'0'0'143'0'0,"3"-10"177"0"0,-3 1 324 0 0,0 7-440 0 0,0-1 0 0 0,0 0 0 0 0,0 1 1 0 0,0-1-1 0 0,1 1 0 0 0,-1-1 0 0 0,1 1 0 0 0,-1-1 1 0 0,1 1-1 0 0,1-3 0 0 0,5-16 895 0 0,0-1 0 0 0,-2 0 0 0 0,0 0 0 0 0,1-24 0 0 0,-5 27-491 0 0,-1 12-341 0 0,1 0 1 0 0,0 0-1 0 0,0 0 0 0 0,3-9 1 0 0,1-39 1220 0 0,-3 49-1329 0 0,-1 0 1 0 0,0 0-1 0 0,-1 0 1 0 0,1 0 0 0 0,-1 0-1 0 0,0 0 1 0 0,-1 0-1 0 0,-1-8 1 0 0,0-20 170 0 0,-11-36 326 0 0,10 49-455 0 0,3 20-199 0 0,-1-1-1 0 0,1 1 1 0 0,0-1 0 0 0,-1 1 0 0 0,1-1 0 0 0,0 1-1 0 0,0-1 1 0 0,0 1 0 0 0,0-1 0 0 0,0 1 0 0 0,0-1-1 0 0,1 1 1 0 0,-1-1 0 0 0,0 1 0 0 0,1-1 0 0 0,-1 1 0 0 0,1 0-1 0 0,1-3 1 0 0,-2 3-119 0 0,0 1-66 0 0,0 0-17 0 0,3 28 37 0 0,-2-14 56 0 0,0 0-1 0 0,0-1 1 0 0,-2 1 0 0 0,1 0 0 0 0,-4 14-1 0 0,2-17 20 0 0,1-1-1 0 0,0 1 0 0 0,1 16 1 0 0,0 15-93 0 0,-1-33 139 0 0,-5 36-68 0 0,6-43 110 0 0,0 0 0 0 0,0-1 0 0 0,-1 1-1 0 0,1 0 1 0 0,0-1 0 0 0,-1 1 0 0 0,1 0 0 0 0,-1-1-1 0 0,0 1 1 0 0,0-1 0 0 0,0 1 0 0 0,0-1 0 0 0,0 1 0 0 0,0-1-1 0 0,0 1 1 0 0,0-1 0 0 0,-2 2 0 0 0,1-3 108 0 0,2 0 11 0 0,-2-1 4 0 0,0-1-88 0 0,0-1 0 0 0,0 1-1 0 0,0-1 1 0 0,0 0 0 0 0,0 1-1 0 0,1-1 1 0 0,-1 0-1 0 0,1 0 1 0 0,0 0 0 0 0,0 0-1 0 0,0-1 1 0 0,0 1 0 0 0,0 0-1 0 0,1 0 1 0 0,-1-6-1 0 0,-6-19 152 0 0,5 18-141 0 0,0-1 0 0 0,0 1 0 0 0,1-1 0 0 0,0 0-1 0 0,1 0 1 0 0,0 1 0 0 0,0-1 0 0 0,4-13-1 0 0,-1-26-197 0 0,5-73 1175 0 0,-5 109-872 0 0,-1-1-1 0 0,2 0 0 0 0,0 1 0 0 0,8-19 1 0 0,4-12 47 0 0,-4 1 129 0 0,2 0 0 0 0,1 1 0 0 0,43-81 0 0 0,-45 102-176 0 0,-10 15-94 0 0,0 1 1 0 0,1 1-1 0 0,0-1 0 0 0,0 0 0 0 0,0 1 1 0 0,0 0-1 0 0,7-6 0 0 0,-9 9-30 0 0,-1 1-1 0 0,1 0 1 0 0,0-1-1 0 0,-1 1 1 0 0,1 0 0 0 0,0 0-1 0 0,0 0 1 0 0,0 1-1 0 0,0-1 1 0 0,-1 0-1 0 0,1 1 1 0 0,0-1-1 0 0,0 1 1 0 0,0 0-1 0 0,0 0 1 0 0,1-1-1 0 0,-1 1 1 0 0,0 0-1 0 0,0 1 1 0 0,4 0-1 0 0,-4 0 26 0 0,0 0 0 0 0,0 0-1 0 0,1 0 1 0 0,-1 1-1 0 0,0-1 1 0 0,0 1-1 0 0,0-1 1 0 0,0 1 0 0 0,-1 0-1 0 0,1 0 1 0 0,0 0-1 0 0,-1 0 1 0 0,1 0-1 0 0,1 3 1 0 0,2 6 61 0 0,0 1 1 0 0,-1-1-1 0 0,0 1 1 0 0,0 0-1 0 0,2 19 1 0 0,-1 7-292 0 0,-4-26 106 0 0,1 1 1 0 0,0-2-1 0 0,0 1 0 0 0,7 19 0 0 0,-7-27 67 0 0,4 9 2 0 0,-1-1 1 0 0,-1 1-1 0 0,0-1 1 0 0,0 1-1 0 0,-1 1 0 0 0,-1-1 1 0 0,1 16-1 0 0,0-1-70 0 0,7 37-1 0 0,-6-44-10 0 0,0 0-1 0 0,-2 1 0 0 0,0 38 0 0 0,-7 40-652 0 0,4-92 535 0 0,0 0 1 0 0,1 1 0 0 0,1-1-1 0 0,-1 1 1 0 0,1-1 0 0 0,4 16-1 0 0,10 23-5660 0 0,-6-20-282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4.747"/>
    </inkml:context>
    <inkml:brush xml:id="br0">
      <inkml:brushProperty name="width" value="0.05" units="cm"/>
      <inkml:brushProperty name="height" value="0.05" units="cm"/>
      <inkml:brushProperty name="color" value="#FFFFFF"/>
    </inkml:brush>
  </inkml:definitions>
  <inkml:trace contextRef="#ctx0" brushRef="#br0">462 82 10136 0 0,'-12'-4'368'0'0,"0"-1"1"0"0,-23-12-1 0 0,10 5 569 0 0,4 2 632 0 0,0 1-1 0 0,-27-8 1 0 0,39 15-1378 0 0,0 0-1 0 0,-1 0 0 0 0,1 1 1 0 0,-1 0-1 0 0,1 1 1 0 0,-1 0-1 0 0,1 1 1 0 0,-13 1-1 0 0,13 1-50 0 0,-1-1 0 0 0,1 1-1 0 0,-1 1 1 0 0,1 0 0 0 0,0 0-1 0 0,0 1 1 0 0,1 0 0 0 0,-1 0 0 0 0,-12 11-1 0 0,20-14-162 0 0,0-1 0 0 0,0 1 0 0 0,0-1 0 0 0,0 1 0 0 0,0 0 0 0 0,0-1 0 0 0,1 1 0 0 0,-1 0 0 0 0,0-1-1 0 0,1 1 1 0 0,-1 0 0 0 0,1 0 0 0 0,0 0 0 0 0,0 0 0 0 0,-1 0 0 0 0,1-1 0 0 0,0 1 0 0 0,1 0 0 0 0,-1 0 0 0 0,0 0-1 0 0,1 2 1 0 0,3 3 24 0 0,1-1-1 0 0,0 0 0 0 0,0 0 1 0 0,0-1-1 0 0,1 1 0 0 0,0-1 1 0 0,0 0-1 0 0,0-1 0 0 0,9 5 0 0 0,16 15-25 0 0,-17-11-48 0 0,-6-6 10 0 0,0 0 1 0 0,0 0-1 0 0,1 0 1 0 0,14 7-1 0 0,158 85-1351 0 0,-165-89 1626 0 0,1 1 1 0 0,-1 0 0 0 0,21 20-1 0 0,-33-27-189 0 0,0 0 0 0 0,-1 0-1 0 0,0 0 1 0 0,1 0 0 0 0,-1 0-1 0 0,-1 1 1 0 0,1 0 0 0 0,-1-1-1 0 0,0 1 1 0 0,3 8 0 0 0,-4-10 17 0 0,0 0 0 0 0,-1-1 1 0 0,1 1-1 0 0,-1-1 0 0 0,0 1 0 0 0,0 0 1 0 0,0-1-1 0 0,0 1 0 0 0,0 0 1 0 0,-1-1-1 0 0,1 1 0 0 0,-1-1 0 0 0,1 1 1 0 0,-1-1-1 0 0,0 1 0 0 0,0-1 1 0 0,0 1-1 0 0,-1-1 0 0 0,1 0 1 0 0,0 1-1 0 0,-1-1 0 0 0,-1 2 0 0 0,-3 1 90 0 0,0 1-1 0 0,0-1 1 0 0,-1 0-1 0 0,1-1 0 0 0,-1 0 1 0 0,0 0-1 0 0,-11 4 1 0 0,-54 17 403 0 0,48-19-379 0 0,-7 1-221 0 0,1-1 0 0 0,-1-2 1 0 0,-1-1-1 0 0,1-1 0 0 0,0-2 0 0 0,-1-1 0 0 0,-44-8 0 0 0,32 0-1507 0 0,19 0-3683 0 0,15 1-799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5.215"/>
    </inkml:context>
    <inkml:brush xml:id="br0">
      <inkml:brushProperty name="width" value="0.05" units="cm"/>
      <inkml:brushProperty name="height" value="0.05" units="cm"/>
      <inkml:brushProperty name="color" value="#FFFFFF"/>
    </inkml:brush>
  </inkml:definitions>
  <inkml:trace contextRef="#ctx0" brushRef="#br0">359 96 13560 0 0,'0'0'306'0'0,"0"0"46"0"0,0 0 23 0 0,0 0-44 0 0,0-7-207 0 0,-2 2 7 0 0,0 0 1 0 0,0 0 0 0 0,0 0-1 0 0,0 1 1 0 0,-1-1 0 0 0,0 0-1 0 0,0 1 1 0 0,0 0 0 0 0,0 0-1 0 0,-1 0 1 0 0,1 0 0 0 0,-1 0-1 0 0,0 1 1 0 0,-1 0 0 0 0,1-1-1 0 0,0 2 1 0 0,-1-1 0 0 0,0 0-1 0 0,1 1 1 0 0,-1 0 0 0 0,0 0-1 0 0,0 0 1 0 0,0 1 0 0 0,0 0-1 0 0,-1 0 1 0 0,1 0 0 0 0,0 1-1 0 0,-1-1 1 0 0,1 1 0 0 0,0 0-1 0 0,0 1 1 0 0,-1-1 0 0 0,1 1-1 0 0,0 0 1 0 0,0 1 0 0 0,-7 2-1 0 0,-5 2 40 0 0,0 0 0 0 0,1 2 0 0 0,0 0 0 0 0,1 0 0 0 0,0 2 0 0 0,0 0 0 0 0,-17 15 0 0 0,32-24-170 0 0,-7 5 14 0 0,0 0 0 0 0,1 0 0 0 0,-1 1 0 0 0,2 0 0 0 0,-7 9 0 0 0,11-14-17 0 0,-1 1 0 0 0,1-1 0 0 0,0 0 0 0 0,0 1-1 0 0,1-1 1 0 0,-1 1 0 0 0,0-1 0 0 0,1 1 0 0 0,-1-1-1 0 0,1 1 1 0 0,0-1 0 0 0,0 1 0 0 0,0-1 0 0 0,0 1 0 0 0,1 0-1 0 0,-1-1 1 0 0,0 1 0 0 0,1-1 0 0 0,0 1 0 0 0,0-1 0 0 0,0 0-1 0 0,0 1 1 0 0,2 3 0 0 0,2 1-52 0 0,-1-1 0 0 0,1 1-1 0 0,1-1 1 0 0,-1 0 0 0 0,1-1 0 0 0,0 1 0 0 0,0-1 0 0 0,1-1-1 0 0,-1 1 1 0 0,1-1 0 0 0,0 0 0 0 0,8 3 0 0 0,14 5-227 0 0,55 14 0 0 0,-49-16 119 0 0,29 4-26 0 0,-50-12 140 0 0,0 1 0 0 0,0 0 1 0 0,0 0-1 0 0,0 2 0 0 0,-1 0 0 0 0,0 0 0 0 0,0 1 0 0 0,17 11 0 0 0,-28-15 45 0 0,0-1 1 0 0,-1 0-1 0 0,1 1 0 0 0,0-1 0 0 0,-1 1 0 0 0,0-1 0 0 0,1 1 0 0 0,-1 0 0 0 0,0 0 0 0 0,0 0 0 0 0,0 0 0 0 0,0 0 0 0 0,0 0 0 0 0,0 0 0 0 0,-1 0 1 0 0,1 0-1 0 0,-1 0 0 0 0,1 0 0 0 0,-1 0 0 0 0,0 3 0 0 0,0-1 56 0 0,0-1 0 0 0,-1 0-1 0 0,0 1 1 0 0,0-1 0 0 0,0 0 0 0 0,0 1 0 0 0,0-1 0 0 0,-1 0 0 0 0,1 0 0 0 0,-1 0 0 0 0,-4 5-1 0 0,0-1 149 0 0,-1 1-1 0 0,0-1 1 0 0,0 0-1 0 0,-1 0 0 0 0,0-1 1 0 0,0 0-1 0 0,-17 9 0 0 0,11-8-196 0 0,0-1-1 0 0,-1 0 0 0 0,0-1 0 0 0,0-1 1 0 0,-1-1-1 0 0,1 0 0 0 0,-1-1 0 0 0,0 0 0 0 0,1-1 1 0 0,-1-1-1 0 0,0-1 0 0 0,0 0 0 0 0,-28-6 1 0 0,37 5-321 0 0,1-1 1 0 0,0 1-1 0 0,-1-1 1 0 0,1 0-1 0 0,0-1 1 0 0,1 1-1 0 0,-1-1 1 0 0,1 0-1 0 0,0-1 1 0 0,0 1 0 0 0,0-1-1 0 0,0 0 1 0 0,-4-7-1 0 0,-2-7-1057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5.628"/>
    </inkml:context>
    <inkml:brush xml:id="br0">
      <inkml:brushProperty name="width" value="0.05" units="cm"/>
      <inkml:brushProperty name="height" value="0.05" units="cm"/>
      <inkml:brushProperty name="color" value="#FFFFFF"/>
    </inkml:brush>
  </inkml:definitions>
  <inkml:trace contextRef="#ctx0" brushRef="#br0">16 0 8752 0 0,'-2'4'-558'0'0,"0"-1"1355"0"0,1 1-1 0 0,-1-1 0 0 0,0 0 1 0 0,1 1-1 0 0,0 0 1 0 0,-1-1-1 0 0,2 1 1 0 0,-1 0-1 0 0,0 0 1 0 0,1-1-1 0 0,-1 6 0 0 0,5 7-1 0 0,13 30 0 0 0,-1-1-721 0 0,35 166 480 0 0,-33-113-53 0 0,46 262-1337 0 0,-62-346 884 0 0,4 29-1344 0 0,3 66-1 0 0,-9-108 1105 0 0,0-1-12 0 0,-1-2 130 0 0,0 0 0 0 0,0 0 0 0 0,1 0 0 0 0,-1 0 0 0 0,1-1 1 0 0,-1 1-1 0 0,1 0 0 0 0,0 0 0 0 0,0 0 0 0 0,0-4 0 0 0,0 3-38 0 0,-4-39 78 0 0,2 0 1 0 0,4-53-1 0 0,1 64 677 0 0,1 0 0 0 0,1 0 0 0 0,2 0 0 0 0,1 1 0 0 0,1 0 0 0 0,22-46-1 0 0,-28 70-440 0 0,5-10 209 0 0,-1 2-1 0 0,13-18 1 0 0,-18 30-354 0 0,-1-1 0 0 0,1 0 0 0 0,0 1 0 0 0,0 0 0 0 0,0-1 0 0 0,1 1 0 0 0,-1 0 0 0 0,0 0 0 0 0,1 0 0 0 0,0 1 0 0 0,-1-1 1 0 0,1 0-1 0 0,0 1 0 0 0,0 0 0 0 0,0 0 0 0 0,0 0 0 0 0,0 0 0 0 0,0 0 0 0 0,3 0 0 0 0,-4 1-23 0 0,0 1-1 0 0,0-1 1 0 0,0 1 0 0 0,0 0-1 0 0,0 0 1 0 0,-1 0 0 0 0,1 0-1 0 0,0 0 1 0 0,0 0 0 0 0,-1 0-1 0 0,1 0 1 0 0,-1 1 0 0 0,1-1-1 0 0,-1 1 1 0 0,1-1 0 0 0,-1 1-1 0 0,0-1 1 0 0,0 1 0 0 0,0 0-1 0 0,2 3 1 0 0,16 41 98 0 0,-2 16-308 0 0,15 104 1 0 0,-30-152 10 0 0,3 11-1090 0 0,10 28 0 0 0,-6-24-3479 0 0,-1-2-2079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7.375"/>
    </inkml:context>
    <inkml:brush xml:id="br0">
      <inkml:brushProperty name="width" value="0.05" units="cm"/>
      <inkml:brushProperty name="height" value="0.05" units="cm"/>
      <inkml:brushProperty name="color" value="#FFFFFF"/>
    </inkml:brush>
  </inkml:definitions>
  <inkml:trace contextRef="#ctx0" brushRef="#br0">337 18 1840 0 0,'0'-15'421'0'0,"0"12"1099"0"0,0 3 484 0 0,-4 8 1584 0 0,-7 5-2441 0 0,6-8-565 0 0,-83 124 4988 0 0,-28 72-4608 0 0,94-163-700 0 0,13-24-192 0 0,0 2 1 0 0,1-1 0 0 0,1 1-1 0 0,0 0 1 0 0,-7 27-1 0 0,0 13-420 0 0,6-26-1286 0 0,-6 43 0 0 0,13-54 115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7.840"/>
    </inkml:context>
    <inkml:brush xml:id="br0">
      <inkml:brushProperty name="width" value="0.05" units="cm"/>
      <inkml:brushProperty name="height" value="0.05" units="cm"/>
      <inkml:brushProperty name="color" value="#FFFFFF"/>
    </inkml:brush>
  </inkml:definitions>
  <inkml:trace contextRef="#ctx0" brushRef="#br0">69 0 8176 0 0,'0'0'182'0'0,"0"0"29"0"0,-7 11 205 0 0,-4 5-48 0 0,1 0-1 0 0,1 1 1 0 0,-9 20-1 0 0,15-29-92 0 0,1 0-1 0 0,0 0 1 0 0,0 1-1 0 0,0-1 1 0 0,1 0 0 0 0,0 1-1 0 0,1-1 1 0 0,0 0-1 0 0,1 14 1 0 0,1-10 31 0 0,-1 1-110 0 0,0 0 1 0 0,1 0 0 0 0,1 0-1 0 0,0 0 1 0 0,1 0 0 0 0,0-1-1 0 0,1 1 1 0 0,9 16 0 0 0,-13-28-196 0 0,5 9 2 0 0,0 0 1 0 0,14 14-1 0 0,-17-21-3 0 0,0 0 0 0 0,1 0 0 0 0,0 0 0 0 0,0 0 0 0 0,0-1 0 0 0,0 1 0 0 0,0-1 0 0 0,0 0 0 0 0,8 2 0 0 0,-5-2 97 0 0,0-1 0 0 0,0 0 0 0 0,1 0 0 0 0,-1-1 0 0 0,0 0 0 0 0,0 0 0 0 0,0 0 0 0 0,1-1 0 0 0,-1 0 0 0 0,0-1 1 0 0,0 0-1 0 0,13-5 0 0 0,-6 2 107 0 0,-1-1 0 0 0,1-1 1 0 0,-2 0-1 0 0,1-1 0 0 0,15-13 0 0 0,-9 4-256 0 0,0 0-1 0 0,-1-2 0 0 0,-1 0 0 0 0,26-38 1 0 0,-6-7-4842 0 0,-29 42-524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8.607"/>
    </inkml:context>
    <inkml:brush xml:id="br0">
      <inkml:brushProperty name="width" value="0.05" units="cm"/>
      <inkml:brushProperty name="height" value="0.05" units="cm"/>
      <inkml:brushProperty name="color" value="#FFFFFF"/>
    </inkml:brush>
  </inkml:definitions>
  <inkml:trace contextRef="#ctx0" brushRef="#br0">409 39 10136 0 0,'-49'-15'711'0'0,"36"10"-482"0"0,-1 0 1 0 0,1 2-1 0 0,-1-1 0 0 0,1 2 1 0 0,-1 0-1 0 0,0 0 1 0 0,-25 2-1 0 0,27 1 122 0 0,-1 1-1 0 0,1 1 1 0 0,0 0-1 0 0,0 0 1 0 0,0 1-1 0 0,1 1 1 0 0,-1 0-1 0 0,1 1 1 0 0,0 0-1 0 0,-12 8 1 0 0,16-8-298 0 0,0-1 1 0 0,0 1 0 0 0,1 1 0 0 0,-1-1-1 0 0,2 1 1 0 0,-1 0 0 0 0,0 0-1 0 0,1 1 1 0 0,1 0 0 0 0,-1 0 0 0 0,1 0-1 0 0,1 0 1 0 0,-1 0 0 0 0,-2 14-1 0 0,5-18-51 0 0,1-1-1 0 0,-1 0 1 0 0,1 0-1 0 0,0 1 0 0 0,0-1 1 0 0,0 0-1 0 0,0 1 0 0 0,1-1 1 0 0,-1 0-1 0 0,1 0 1 0 0,0 0-1 0 0,0 1 0 0 0,0-1 1 0 0,3 5-1 0 0,0-3 5 0 0,-1 1-1 0 0,1-1 1 0 0,0-1 0 0 0,0 1-1 0 0,0 0 1 0 0,0-1 0 0 0,8 5-1 0 0,6 4 13 0 0,0-2-1 0 0,1 0 1 0 0,29 11-1 0 0,-45-20-17 0 0,47 17 57 0 0,1-1-1 0 0,58 11 1 0 0,30 9 61 0 0,-137-37-80 0 0,1 0-1 0 0,0 0 1 0 0,0 0-1 0 0,-1 0 0 0 0,1 0 1 0 0,-1 1-1 0 0,1-1 0 0 0,-1 1 1 0 0,0 0-1 0 0,0-1 0 0 0,1 1 1 0 0,-1 0-1 0 0,2 3 0 0 0,-4-4-6 0 0,0-1 0 0 0,1 1 0 0 0,-1 0 0 0 0,0-1 0 0 0,1 1 0 0 0,-1 0 0 0 0,0 0 0 0 0,0 0 0 0 0,0-1 0 0 0,0 1 0 0 0,0 0 0 0 0,0 0 0 0 0,0 0 0 0 0,0-1 0 0 0,0 1 0 0 0,0 0 0 0 0,0 0 0 0 0,0-1 0 0 0,-1 2 0 0 0,0 0 39 0 0,0 0 0 0 0,0-1 0 0 0,0 1 1 0 0,0 0-1 0 0,-1-1 0 0 0,1 1 0 0 0,0 0 0 0 0,-1-1 1 0 0,1 0-1 0 0,-3 2 0 0 0,-3 2 98 0 0,-1 0 0 0 0,0-1-1 0 0,0 0 1 0 0,0 0 0 0 0,0-1-1 0 0,-1 0 1 0 0,-10 3 0 0 0,-7-1 60 0 0,-31 4-1 0 0,28-6-207 0 0,-1-2 0 0 0,1 0 0 0 0,-44-6 0 0 0,59 4-294 0 0,1-2 0 0 0,0 1 0 0 0,0-2 0 0 0,0 1-1 0 0,0-2 1 0 0,1 0 0 0 0,-1 0 0 0 0,1-1 0 0 0,-21-15 0 0 0,19 6-1834 0 0,2 0-4074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9.045"/>
    </inkml:context>
    <inkml:brush xml:id="br0">
      <inkml:brushProperty name="width" value="0.05" units="cm"/>
      <inkml:brushProperty name="height" value="0.05" units="cm"/>
      <inkml:brushProperty name="color" value="#FFFFFF"/>
    </inkml:brush>
  </inkml:definitions>
  <inkml:trace contextRef="#ctx0" brushRef="#br0">0 89 2760 0 0,'4'19'248'0'0,"10"76"3456"0"0,-2 15 886 0 0,-12-110-4577 0 0,0 0 0 0 0,0 0 0 0 0,0 1-1 0 0,0-1 1 0 0,0 0 0 0 0,0 1 0 0 0,0-1 0 0 0,0 0-1 0 0,0 0 1 0 0,0 1 0 0 0,0-1 0 0 0,0 0 0 0 0,0 0-1 0 0,1 1 1 0 0,-1-1 0 0 0,0 0 0 0 0,0 0 0 0 0,0 0-1 0 0,0 1 1 0 0,0-1 0 0 0,1 0 0 0 0,-1 0 0 0 0,0 0-1 0 0,0 1 1 0 0,0-1 0 0 0,0 0 0 0 0,1 0-1 0 0,-1 0 1 0 0,0 0 0 0 0,0 0 0 0 0,1 1 0 0 0,-1-1-1 0 0,0 0 1 0 0,5-8-21 0 0,2-15-278 0 0,-7 23 291 0 0,4-24-169 0 0,-2-1 1 0 0,0 0 0 0 0,-2 1-1 0 0,-4-37 1 0 0,4 56 148 0 0,-3-26-477 0 0,-6-34 0 0 0,0 36-2972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9.448"/>
    </inkml:context>
    <inkml:brush xml:id="br0">
      <inkml:brushProperty name="width" value="0.05" units="cm"/>
      <inkml:brushProperty name="height" value="0.05" units="cm"/>
      <inkml:brushProperty name="color" value="#FFFFFF"/>
    </inkml:brush>
  </inkml:definitions>
  <inkml:trace contextRef="#ctx0" brushRef="#br0">403 1 5528 0 0,'-107'15'1819'0'0,"-20"5"5215"0"0,106-16-6327 0 0,1 2 0 0 0,-1 0 0 0 0,-35 17 0 0 0,52-21-662 0 0,0 0 1 0 0,1 0-1 0 0,-1 0 0 0 0,1 1 1 0 0,0 0-1 0 0,0-1 1 0 0,0 1-1 0 0,0 0 0 0 0,0 0 1 0 0,1 1-1 0 0,-1-1 1 0 0,1 0-1 0 0,0 1 0 0 0,0 0 1 0 0,-2 4-1 0 0,4-6-23 0 0,-1 0 0 0 0,0 0-1 0 0,1 1 1 0 0,0-1 0 0 0,-1 1-1 0 0,1-1 1 0 0,0 0 0 0 0,0 1 0 0 0,0-1-1 0 0,1 1 1 0 0,-1-1 0 0 0,0 0 0 0 0,1 1-1 0 0,0-1 1 0 0,-1 0 0 0 0,1 0-1 0 0,0 1 1 0 0,0-1 0 0 0,0 0 0 0 0,1 0-1 0 0,-1 0 1 0 0,0 0 0 0 0,1 0 0 0 0,-1 0-1 0 0,1-1 1 0 0,0 1 0 0 0,2 2-1 0 0,13 7-44 0 0,0 0-1 0 0,0-1 0 0 0,2-1 0 0 0,-1-1 1 0 0,1 0-1 0 0,23 5 0 0 0,-22-6 10 0 0,243 82-46 0 0,-212-68 69 0 0,-47-20 30 0 0,-1 1 0 0 0,0 0 0 0 0,0 0 0 0 0,0 0 0 0 0,-1 1 1 0 0,1-1-1 0 0,0 1 0 0 0,-1-1 0 0 0,0 1 0 0 0,0 0 0 0 0,1 0 0 0 0,-1 0 0 0 0,1 4 0 0 0,-2-5 67 0 0,0 0 0 0 0,-1 1 0 0 0,1-1 0 0 0,-1 1 0 0 0,0-1 0 0 0,1 1 0 0 0,-1-1 0 0 0,0 1 0 0 0,-1-1 0 0 0,1 1 0 0 0,0-1 0 0 0,-1 1 0 0 0,1-1 0 0 0,-1 0 0 0 0,0 1 0 0 0,0-1 0 0 0,0 0 0 0 0,0 1 0 0 0,0-1 0 0 0,-3 3 0 0 0,-2 4 232 0 0,-1 0 0 0 0,-1 0-1 0 0,-9 9 1 0 0,6-8-3 0 0,2-1-256 0 0,-1-1-1 0 0,0 0 0 0 0,-1 0 1 0 0,1-1-1 0 0,-2-1 0 0 0,1 0 1 0 0,-1 0-1 0 0,0-1 0 0 0,-23 7 1 0 0,21-9-208 0 0,0 1 1 0 0,-1-2 0 0 0,1 0-1 0 0,-1 0 1 0 0,0-2-1 0 0,1 0 1 0 0,-1 0 0 0 0,-22-4-1 0 0,32 2-93 0 0,0 1-1 0 0,0-1 1 0 0,0 0-1 0 0,0 0 1 0 0,0 0-1 0 0,1-1 0 0 0,-1 1 1 0 0,1-1-1 0 0,-1 0 1 0 0,1 0-1 0 0,0-1 1 0 0,-4-4-1 0 0,-9-10-1116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7:59.902"/>
    </inkml:context>
    <inkml:brush xml:id="br0">
      <inkml:brushProperty name="width" value="0.05" units="cm"/>
      <inkml:brushProperty name="height" value="0.05" units="cm"/>
      <inkml:brushProperty name="color" value="#FFFFFF"/>
    </inkml:brush>
  </inkml:definitions>
  <inkml:trace contextRef="#ctx0" brushRef="#br0">23 1 13824 0 0,'0'0'1061'0'0,"-7"8"-650"0"0,4-1-165 0 0,0 0 1 0 0,1 0 0 0 0,0 0-1 0 0,0 0 1 0 0,1 0-1 0 0,0 0 1 0 0,-1 10 0 0 0,4 7 261 0 0,0-1 0 0 0,10 37 1 0 0,-1 1-46 0 0,32 213-127 0 0,-30-192-346 0 0,24 166 736 0 0,-36-197-804 0 0,-2-37-149 0 0,2-1 1 0 0,2 24-1 0 0,-6-64-627 0 0,1-1-1 0 0,2-29 0 0 0,5-78 1093 0 0,-4 111-154 0 0,2 0-1 0 0,0 0 1 0 0,1 0 0 0 0,2 1-1 0 0,0 0 1 0 0,2 0 0 0 0,0 0-1 0 0,14-25 1 0 0,-12 31 173 0 0,-2 2 143 0 0,1 0-1 0 0,18-24 1 0 0,-25 37-338 0 0,0-1 1 0 0,0 1-1 0 0,0-1 0 0 0,1 1 0 0 0,-1 0 1 0 0,1 0-1 0 0,-1 0 0 0 0,1 0 1 0 0,0 0-1 0 0,0 1 0 0 0,0-1 0 0 0,0 1 1 0 0,0 0-1 0 0,0 0 0 0 0,0 0 1 0 0,0 0-1 0 0,0 0 0 0 0,1 1 0 0 0,-1-1 1 0 0,5 1-1 0 0,-4 1-13 0 0,0 0 0 0 0,-1 0-1 0 0,1 1 1 0 0,-1-1 0 0 0,0 1 0 0 0,1 0 0 0 0,-1 0-1 0 0,0 0 1 0 0,0 0 0 0 0,0 0 0 0 0,0 1 0 0 0,-1-1-1 0 0,1 1 1 0 0,-1 0 0 0 0,1 0 0 0 0,1 4-1 0 0,7 8 217 0 0,15 32-1 0 0,-21-38-207 0 0,18 44 117 0 0,-1 0 0 0 0,17 66 0 0 0,-35-104-179 0 0,58 217-1015 0 0,-53-204 573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0.299"/>
    </inkml:context>
    <inkml:brush xml:id="br0">
      <inkml:brushProperty name="width" value="0.05" units="cm"/>
      <inkml:brushProperty name="height" value="0.05" units="cm"/>
      <inkml:brushProperty name="color" value="#FFFFFF"/>
    </inkml:brush>
  </inkml:definitions>
  <inkml:trace contextRef="#ctx0" brushRef="#br0">50 62 6448 0 0,'-4'-20'685'0'0,"3"18"-809"0"0,-9-26 2057 0 0,10 27-1790 0 0,0 0 0 0 0,0 1 1 0 0,-1-1-1 0 0,1 0 1 0 0,-1 1-1 0 0,1-1 1 0 0,0 1-1 0 0,-1-1 1 0 0,1 0-1 0 0,-1 1 1 0 0,1-1-1 0 0,-1 1 1 0 0,0 0-1 0 0,1-1 1 0 0,-1 1-1 0 0,1-1 1 0 0,-1 1-1 0 0,0 0 1 0 0,1-1-1 0 0,-1 1 1 0 0,0 0-1 0 0,0 0 1 0 0,1 0-1 0 0,-1 0 0 0 0,0 0 1 0 0,0-1-1 0 0,1 1 1 0 0,-1 0-1 0 0,0 0 1 0 0,1 1-1 0 0,-1-1 1 0 0,0 0-1 0 0,0 0 1 0 0,1 0-1 0 0,-1 0 1 0 0,0 1-1 0 0,0 0-27 0 0,0-1 0 0 0,0 1 0 0 0,0 0 0 0 0,0 0 0 0 0,0 0 0 0 0,1 0 0 0 0,-1 0 0 0 0,0 0 0 0 0,1 0 0 0 0,-1 0-1 0 0,1 0 1 0 0,-1 0 0 0 0,1 0 0 0 0,-1 0 0 0 0,1 0 0 0 0,0 0 0 0 0,0 0 0 0 0,0 0 0 0 0,-1 3 0 0 0,0 26 365 0 0,2-23-249 0 0,0 10-49 0 0,2 0-1 0 0,0 0 1 0 0,1 0 0 0 0,0-1-1 0 0,2 1 1 0 0,10 22 0 0 0,-8-20-34 0 0,102 204 1123 0 0,-66-144-1087 0 0,-31-52-798 0 0,1-2 0 0 0,2 0 0 0 0,31 40 0 0 0,-38-54-1174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3.606"/>
    </inkml:context>
    <inkml:brush xml:id="br0">
      <inkml:brushProperty name="width" value="0.05" units="cm"/>
      <inkml:brushProperty name="height" value="0.05" units="cm"/>
      <inkml:brushProperty name="color" value="#FFFFFF"/>
    </inkml:brush>
  </inkml:definitions>
  <inkml:trace contextRef="#ctx0" brushRef="#br0">376 464 5528 0 0,'-2'-2'48'0'0,"0"0"0"0"0,0 0 0 0 0,0 0 1 0 0,0 0-1 0 0,1 0 0 0 0,-1-1 0 0 0,1 1 0 0 0,-1 0 0 0 0,1-1 1 0 0,0 1-1 0 0,0-1 0 0 0,0 0 0 0 0,0-2 0 0 0,-5-39 1292 0 0,3 19 422 0 0,-3-25 1061 0 0,-13-74 1480 0 0,15 106-3864 0 0,-1 1-1 0 0,-1 0 0 0 0,0 1 1 0 0,-1-1-1 0 0,-9-15 1 0 0,11 24-171 0 0,1 0 0 0 0,-1 1 0 0 0,0 0 0 0 0,-1 0 0 0 0,-11-11 0 0 0,16 16-230 0 0,-1 1 0 0 0,0-1-1 0 0,0 1 1 0 0,0 0 0 0 0,0 0 0 0 0,0 0 0 0 0,0 0-1 0 0,0 0 1 0 0,0 1 0 0 0,-1-1 0 0 0,1 0-1 0 0,0 1 1 0 0,0 0 0 0 0,0-1 0 0 0,-1 1 0 0 0,1 0-1 0 0,0 0 1 0 0,-1 0 0 0 0,1 1 0 0 0,0-1-1 0 0,0 0 1 0 0,-1 1 0 0 0,1 0 0 0 0,0-1 0 0 0,0 1-1 0 0,0 0 1 0 0,0 0 0 0 0,-3 2 0 0 0,-1 1 23 0 0,-1 1 1 0 0,1 0-1 0 0,0 1 1 0 0,0 0-1 0 0,0 0 1 0 0,1 0-1 0 0,0 0 1 0 0,0 1-1 0 0,-7 13 1 0 0,0 3 168 0 0,-15 42-1 0 0,11-22-343 0 0,3 0 1 0 0,1 1-1 0 0,3 1 0 0 0,1 0 0 0 0,2 0 0 0 0,3 1 0 0 0,2 65 1 0 0,2-96 46 0 0,0 0 1 0 0,1 1-1 0 0,1-1 1 0 0,8 28-1 0 0,-10-39 39 0 0,1-1 0 0 0,-1 1 0 0 0,1 0 0 0 0,0-1 0 0 0,0 1 0 0 0,0-1 0 0 0,1 1 0 0 0,-1-1 0 0 0,1 0 0 0 0,0 0 0 0 0,-1 0 0 0 0,1 0 0 0 0,1-1 0 0 0,-1 1 1 0 0,0-1-1 0 0,1 0 0 0 0,-1 0 0 0 0,1 0 0 0 0,-1 0 0 0 0,1-1 0 0 0,0 1 0 0 0,0-1 0 0 0,7 2 0 0 0,-7-3-6 0 0,-1 0 0 0 0,1 0 1 0 0,0 0-1 0 0,0 0 0 0 0,-1 0 1 0 0,1-1-1 0 0,0 0 1 0 0,-1 0-1 0 0,1 0 0 0 0,0 0 1 0 0,-1 0-1 0 0,1-1 0 0 0,4-2 1 0 0,2-3-194 0 0,0 0 0 0 0,17-15-1 0 0,12-9-49 0 0,21-4 1135 0 0,-59 34-558 0 0,-1 1-111 0 0,0 0-49 0 0,3 1-93 0 0,-1-1 0 0 0,1 1-1 0 0,-1 0 1 0 0,1 0 0 0 0,-1 0 0 0 0,0 0 0 0 0,1 0 0 0 0,-1 1-1 0 0,0-1 1 0 0,0 1 0 0 0,0 0 0 0 0,3 3 0 0 0,-1-2-175 0 0,-3-2-74 0 0,18 2-1922 0 0,-18-3 258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0.679"/>
    </inkml:context>
    <inkml:brush xml:id="br0">
      <inkml:brushProperty name="width" value="0.05" units="cm"/>
      <inkml:brushProperty name="height" value="0.05" units="cm"/>
      <inkml:brushProperty name="color" value="#FFFFFF"/>
    </inkml:brush>
  </inkml:definitions>
  <inkml:trace contextRef="#ctx0" brushRef="#br0">0 256 11520 0 0,'0'0'886'0'0,"0"0"-422"0"0,0 0 396 0 0,0 0 238 0 0,0 0 43 0 0,0 0-83 0 0,0 0-384 0 0,0 0-170 0 0,9 1 436 0 0,17 2-254 0 0,1-1 0 0 0,-1-2 0 0 0,1 0 0 0 0,29-5 0 0 0,108-23 148 0 0,-145 24-708 0 0,-4 0 111 0 0,-1 0-1 0 0,1-1 1 0 0,-1 0-1 0 0,24-14 1 0 0,51-36 296 0 0,-81 48-818 0 0,0 0-1 0 0,0 0 1 0 0,-1-1-1 0 0,1 1 0 0 0,-2-2 1 0 0,1 1-1 0 0,-2-1 1 0 0,1 0-1 0 0,-1 0 1 0 0,6-14-1 0 0,-2-6-689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7.674"/>
    </inkml:context>
    <inkml:brush xml:id="br0">
      <inkml:brushProperty name="width" value="0.05" units="cm"/>
      <inkml:brushProperty name="height" value="0.05" units="cm"/>
      <inkml:brushProperty name="color" value="#FFFFFF"/>
    </inkml:brush>
  </inkml:definitions>
  <inkml:trace contextRef="#ctx0" brushRef="#br0">31 73 4144 0 0,'-2'-4'364'0'0,"0"-1"-1"0"0,1 0 1 0 0,-1 1 0 0 0,1-1-1 0 0,0 0 1 0 0,1 0 0 0 0,-1 0-1 0 0,1 0 1 0 0,0 0 0 0 0,1-6-1 0 0,-1 1 1958 0 0,0 10-2271 0 0,0 0-1 0 0,0 0 1 0 0,0-1 0 0 0,0 1-1 0 0,0 0 1 0 0,0 0 0 0 0,0 0-1 0 0,0 0 1 0 0,0 0 0 0 0,0 0-1 0 0,-1-1 1 0 0,1 1-1 0 0,0 0 1 0 0,0 0 0 0 0,0 0-1 0 0,0 0 1 0 0,0 0 0 0 0,0 0-1 0 0,0-1 1 0 0,0 1 0 0 0,0 0-1 0 0,-1 0 1 0 0,1 0 0 0 0,0 0-1 0 0,0 0 1 0 0,0 0 0 0 0,0 0-1 0 0,0 0 1 0 0,0 0-1 0 0,-1 0 1 0 0,1 0 0 0 0,0 0-1 0 0,0 0 1 0 0,0 0 0 0 0,0 0-1 0 0,0 0 1 0 0,-1 0 0 0 0,1 0-1 0 0,0 0 1 0 0,0 0 0 0 0,0 0-1 0 0,0 0 1 0 0,0 0 0 0 0,-1 0-1 0 0,1 0 1 0 0,0 0 0 0 0,0 0-1 0 0,0 0 1 0 0,0 0-1 0 0,0 0 1 0 0,0 0 0 0 0,-1 0-1 0 0,1 0 1 0 0,0 1 0 0 0,-7 7 1362 0 0,4 1-1091 0 0,1 1 1 0 0,1-1 0 0 0,0 1 0 0 0,0 0 0 0 0,1 0-1 0 0,0-1 1 0 0,3 20 0 0 0,17 73 216 0 0,-17-91-516 0 0,81 268 124 0 0,-37-132-115 0 0,-40-124-135 0 0,2 0 0 0 0,0-1 0 0 0,2 0 0 0 0,17 28 0 0 0,-28-49 75 0 0,1-1-1 0 0,-1 1 0 0 0,0-1 1 0 0,0 1-1 0 0,1 0 0 0 0,-1-1 1 0 0,0 1-1 0 0,1-1 0 0 0,-1 1 0 0 0,1-1 1 0 0,-1 0-1 0 0,1 1 0 0 0,-1-1 1 0 0,1 1-1 0 0,-1-1 0 0 0,1 0 1 0 0,-1 1-1 0 0,1-1 0 0 0,-1 0 0 0 0,1 0 1 0 0,0 0-1 0 0,-1 1 0 0 0,1-1 1 0 0,-1 0-1 0 0,1 0 0 0 0,0 0 1 0 0,-1 0-1 0 0,1 0 0 0 0,0 0 0 0 0,0-1 3 0 0,0 1-1 0 0,0-1 0 0 0,0 0 0 0 0,-1 1 0 0 0,1-1 0 0 0,0 0 0 0 0,-1 0 0 0 0,1 1 0 0 0,0-1 0 0 0,-1 0 0 0 0,1 0 1 0 0,-1 0-1 0 0,1 0 0 0 0,-1 0 0 0 0,1-1 0 0 0,6-36-442 0 0,-6-21 257 0 0,14-112 0 0 0,-7 117 368 0 0,-6 31 32 0 0,1 1-1 0 0,1 0 1 0 0,1 0 0 0 0,1 0-1 0 0,13-29 1 0 0,-17 46-60 0 0,1 1 0 0 0,0 0 0 0 0,1 0 0 0 0,-1 0 0 0 0,1 0 0 0 0,0 0 0 0 0,0 1 0 0 0,8-7-1 0 0,-10 11-82 0 0,-1-1 0 0 0,1 1 0 0 0,0 0-1 0 0,-1 0 1 0 0,1-1 0 0 0,-1 1 0 0 0,1 0-1 0 0,-1 0 1 0 0,1 0 0 0 0,-1 1 0 0 0,0-1-1 0 0,0 0 1 0 0,0 0 0 0 0,2 2-1 0 0,1 4 24 0 0,0-1 0 0 0,0 1 0 0 0,-1-1-1 0 0,0 1 1 0 0,0 0 0 0 0,-1 1 0 0 0,0-1-1 0 0,0 0 1 0 0,0 1 0 0 0,-1-1-1 0 0,0 1 1 0 0,0 9 0 0 0,-2 12 146 0 0,-6 53 1 0 0,6-79-197 0 0,-4 23 107 0 0,-1 0 0 0 0,-2-1 0 0 0,-18 42 0 0 0,21-55-87 0 0,-1-1 0 0 0,1 1-1 0 0,-2-2 1 0 0,-10 15 0 0 0,13-20-64 0 0,-1 0 1 0 0,1 0-1 0 0,-1 0 1 0 0,0-1-1 0 0,0 1 1 0 0,-1-1-1 0 0,1 0 1 0 0,-1-1 0 0 0,-10 5-1 0 0,15-8-35 0 0,0 0 1 0 0,1 0-1 0 0,-1 0 0 0 0,0 0 1 0 0,0 0-1 0 0,1 0 0 0 0,-1 0 1 0 0,0 0-1 0 0,1 0 0 0 0,-1-1 0 0 0,0 1 1 0 0,0 0-1 0 0,1 0 0 0 0,-1-1 1 0 0,1 1-1 0 0,-1-1 0 0 0,0 1 1 0 0,1 0-1 0 0,-1-1 0 0 0,1 1 1 0 0,-1-1-1 0 0,1 0 0 0 0,-1 0 0 0 0,-10-13-4858 0 0,3-1-917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8.156"/>
    </inkml:context>
    <inkml:brush xml:id="br0">
      <inkml:brushProperty name="width" value="0.05" units="cm"/>
      <inkml:brushProperty name="height" value="0.05" units="cm"/>
      <inkml:brushProperty name="color" value="#FFFFFF"/>
    </inkml:brush>
  </inkml:definitions>
  <inkml:trace contextRef="#ctx0" brushRef="#br0">383 151 8576 0 0,'0'0'396'0'0,"-3"-8"128"0"0,-5-6-26 0 0,0 1 1 0 0,-1 0-1 0 0,-1 0 0 0 0,0 1 1 0 0,-12-11-1 0 0,15 17-180 0 0,-1 0-1 0 0,1 1 0 0 0,-1 0 1 0 0,0 0-1 0 0,0 1 0 0 0,0 0 1 0 0,0 0-1 0 0,-1 1 0 0 0,0 0 1 0 0,0 0-1 0 0,1 1 0 0 0,-2 0 0 0 0,1 1 1 0 0,0 0-1 0 0,0 0 0 0 0,-11 2 1 0 0,14-1-141 0 0,0 0 1 0 0,1 1 0 0 0,-1 0-1 0 0,0 1 1 0 0,1-1-1 0 0,-1 1 1 0 0,0 0 0 0 0,1 1-1 0 0,0-1 1 0 0,0 1 0 0 0,0 0-1 0 0,0 0 1 0 0,0 0-1 0 0,0 1 1 0 0,-4 5 0 0 0,3-4-150 0 0,1 1 0 0 0,0 0 1 0 0,0 0-1 0 0,1 0 1 0 0,-1 0-1 0 0,1 1 0 0 0,1 0 1 0 0,-1 0-1 0 0,1 0 1 0 0,1 0-1 0 0,-3 8 0 0 0,-1 11-202 0 0,2 0-1 0 0,0 0 0 0 0,2 0 0 0 0,1 1 0 0 0,1-1 0 0 0,5 46 0 0 0,-3-63 125 0 0,0 1 0 0 0,0-1 0 0 0,1 0 0 0 0,0 0 0 0 0,6 9 0 0 0,-8-14 61 0 0,1 0 1 0 0,0-1 0 0 0,1 1 0 0 0,-1-1-1 0 0,0 0 1 0 0,1 1 0 0 0,0-1 0 0 0,0 0 0 0 0,0-1-1 0 0,0 1 1 0 0,0 0 0 0 0,1-1 0 0 0,6 4-1 0 0,-6-4-36 0 0,1-1-1 0 0,-1 1 0 0 0,0-1 0 0 0,0 0 1 0 0,1 0-1 0 0,-1 0 0 0 0,1-1 0 0 0,-1 0 0 0 0,0 0 1 0 0,1 0-1 0 0,8-1 0 0 0,-7-1-38 0 0,1 0-1 0 0,-1 0 1 0 0,0-1 0 0 0,1 0-1 0 0,-1 0 1 0 0,0-1 0 0 0,7-5-1 0 0,-3 2-70 0 0,0-1 0 0 0,-1-1 0 0 0,1 0 0 0 0,-2 0 0 0 0,1-1-1 0 0,-2 0 1 0 0,11-17 0 0 0,-4 3 475 0 0,-2 0-1 0 0,14-36 1 0 0,-24 54-228 0 0,0 0-1 0 0,1 0 1 0 0,0 1 0 0 0,1-1 0 0 0,-1 1 0 0 0,1 0 0 0 0,0 0 0 0 0,0 0 0 0 0,7-6-1 0 0,-9 11-85 0 0,-1 0-1 0 0,0 0 0 0 0,0 0 0 0 0,0 0 0 0 0,1 0 0 0 0,-1 0 0 0 0,0 0 1 0 0,0 1-1 0 0,0-1 0 0 0,1 0 0 0 0,-1 1 0 0 0,0-1 0 0 0,0 1 1 0 0,0-1-1 0 0,0 1 0 0 0,0 0 0 0 0,0-1 0 0 0,0 1 0 0 0,0 0 1 0 0,0 0-1 0 0,0 0 0 0 0,0-1 0 0 0,-1 1 0 0 0,1 0 0 0 0,0 0 0 0 0,1 2 1 0 0,19 31 213 0 0,-12-12-298 0 0,-4-10-273 0 0,0 1-1 0 0,1-1 1 0 0,0 0 0 0 0,1-1 0 0 0,1 0-1 0 0,-1 0 1 0 0,11 10 0 0 0,-10-13-998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8.562"/>
    </inkml:context>
    <inkml:brush xml:id="br0">
      <inkml:brushProperty name="width" value="0.05" units="cm"/>
      <inkml:brushProperty name="height" value="0.05" units="cm"/>
      <inkml:brushProperty name="color" value="#FFFFFF"/>
    </inkml:brush>
  </inkml:definitions>
  <inkml:trace contextRef="#ctx0" brushRef="#br0">253 68 11976 0 0,'-15'-5'678'0'0,"0"-1"0"0"0,-27-13 1 0 0,30 13-61 0 0,0 0 0 0 0,0 1-1 0 0,0 1 1 0 0,-1 0 0 0 0,-17-4 0 0 0,24 7-340 0 0,2 0-135 0 0,0 0 0 0 0,0 1 0 0 0,-1-1 0 0 0,1 1 0 0 0,0 0 0 0 0,0 0 0 0 0,0 0 0 0 0,0 0 0 0 0,0 1 0 0 0,0 0 0 0 0,0 0 0 0 0,0 0 0 0 0,0 0-1 0 0,0 0 1 0 0,-7 4 0 0 0,10-4-133 0 0,0 0 0 0 0,0 1 0 0 0,0-1 1 0 0,0 0-1 0 0,0 0 0 0 0,0 0 0 0 0,1 1 0 0 0,-1-1 0 0 0,1 0 0 0 0,-1 1 0 0 0,1-1 0 0 0,-1 0 0 0 0,1 1 0 0 0,-1-1 0 0 0,1 1 0 0 0,0-1 0 0 0,0 0 0 0 0,0 1 0 0 0,0-1 0 0 0,0 1 0 0 0,0-1 0 0 0,0 1 0 0 0,1-1 0 0 0,-1 0 0 0 0,1 3 0 0 0,0 1 19 0 0,1 0-1 0 0,-1 0 1 0 0,1-1-1 0 0,0 0 1 0 0,0 1-1 0 0,4 5 0 0 0,2-1-80 0 0,0 0 0 0 0,0 0 0 0 0,0-1-1 0 0,1 0 1 0 0,17 10 0 0 0,53 29-383 0 0,-62-37 399 0 0,-1-1-68 0 0,0-1 3 0 0,0 1 0 0 0,-1 1-1 0 0,14 11 1 0 0,-25-17 96 0 0,0-1-1 0 0,0 1 0 0 0,0 0 1 0 0,-1 0-1 0 0,0 1 1 0 0,0-1-1 0 0,0 1 1 0 0,0-1-1 0 0,-1 1 1 0 0,1 0-1 0 0,-1 0 1 0 0,-1 0-1 0 0,1 0 1 0 0,1 9-1 0 0,-3-10 1 0 0,1 0-1 0 0,-1-1 0 0 0,0 1 1 0 0,-1 0-1 0 0,1 0 0 0 0,-1 0 0 0 0,1-1 1 0 0,-1 1-1 0 0,0 0 0 0 0,-1-1 1 0 0,1 1-1 0 0,0-1 0 0 0,-1 1 0 0 0,-4 5 1 0 0,1-2 83 0 0,1-1 1 0 0,-1 0 0 0 0,0-1 0 0 0,-1 0-1 0 0,0 1 1 0 0,-9 5 0 0 0,12-9-64 0 0,0-1 1 0 0,0 1-1 0 0,0-1 1 0 0,-1 0 0 0 0,1 0-1 0 0,0 0 1 0 0,-1-1-1 0 0,1 1 1 0 0,-1-1-1 0 0,1 0 1 0 0,-1 0 0 0 0,1 0-1 0 0,0 0 1 0 0,-1 0-1 0 0,1-1 1 0 0,-1 0-1 0 0,1 1 1 0 0,0-1 0 0 0,-5-2-1 0 0,-5-2-785 0 0,1-1 0 0 0,-1 0 0 0 0,-15-11-1 0 0,15 6-5444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8.953"/>
    </inkml:context>
    <inkml:brush xml:id="br0">
      <inkml:brushProperty name="width" value="0.05" units="cm"/>
      <inkml:brushProperty name="height" value="0.05" units="cm"/>
      <inkml:brushProperty name="color" value="#FFFFFF"/>
    </inkml:brush>
  </inkml:definitions>
  <inkml:trace contextRef="#ctx0" brushRef="#br0">48 1 13824 0 0,'-4'5'221'0'0,"-1"0"0"0"0,1 1 0 0 0,0-1 0 0 0,0 1 0 0 0,0 0 1 0 0,1 0-1 0 0,0 1 0 0 0,0-1 0 0 0,1 1 0 0 0,-1-1 1 0 0,1 1-1 0 0,1 0 0 0 0,-2 8 0 0 0,1 8 476 0 0,1-1 0 0 0,4 41-1 0 0,-3-62-695 0 0,12 101 146 0 0,4 0-1 0 0,32 102 0 0 0,-29-125 122 0 0,-14-57-202 0 0,-4-11-31 0 0,2 0-1 0 0,0 0 0 0 0,0 0 0 0 0,0-1 0 0 0,2 1 0 0 0,10 19 0 0 0,-15-29-39 0 0,0-1 0 0 0,1 1-1 0 0,-1 0 1 0 0,1-1-1 0 0,-1 1 1 0 0,0-1-1 0 0,1 1 1 0 0,-1-1 0 0 0,1 1-1 0 0,-1-1 1 0 0,1 1-1 0 0,0-1 1 0 0,-1 0-1 0 0,1 1 1 0 0,-1-1 0 0 0,1 0-1 0 0,0 0 1 0 0,-1 1-1 0 0,1-1 1 0 0,0 0-1 0 0,-1 0 1 0 0,1 0 0 0 0,0 0-1 0 0,-1 0 1 0 0,1 1-1 0 0,0-1 1 0 0,0-1 0 0 0,-1 1-1 0 0,1 0 1 0 0,0 0-1 0 0,-1 0 1 0 0,1 0-1 0 0,0 0 1 0 0,-1-1 0 0 0,2 1-1 0 0,0-2-34 0 0,-1 1 0 0 0,1-1 0 0 0,0 0 0 0 0,-1 0 0 0 0,1 0 0 0 0,-1 0 0 0 0,0 0 0 0 0,1 0 0 0 0,-1 0-1 0 0,1-4 1 0 0,3-8-209 0 0,0 0 0 0 0,3-20-1 0 0,16-95-306 0 0,25-104 1207 0 0,-45 217-417 0 0,1 1-1 0 0,0-1 1 0 0,2 1 0 0 0,15-27 0 0 0,-20 38-162 0 0,1 0 0 0 0,0 0 0 0 0,0 1 0 0 0,0-1 0 0 0,1 1 0 0 0,-1 0 0 0 0,1 0 0 0 0,-1 0 0 0 0,8-3 0 0 0,-8 4-32 0 0,0 1-1 0 0,-1 0 1 0 0,1 0-1 0 0,0 1 1 0 0,0-1-1 0 0,0 0 1 0 0,0 1-1 0 0,0 0 1 0 0,0 0 0 0 0,0 0-1 0 0,0 0 1 0 0,0 0-1 0 0,0 1 1 0 0,0-1-1 0 0,0 1 1 0 0,4 1-1 0 0,-2 0 4 0 0,-1 0-1 0 0,1 0 1 0 0,-1 1 0 0 0,1-1-1 0 0,-1 1 1 0 0,0 0-1 0 0,0 1 1 0 0,0-1-1 0 0,0 1 1 0 0,-1-1-1 0 0,0 1 1 0 0,1 0-1 0 0,2 6 1 0 0,5 8 125 0 0,16 36 0 0 0,-20-38-164 0 0,5 14-661 0 0,-2 2 0 0 0,13 60-1 0 0,-18-63-362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9.900"/>
    </inkml:context>
    <inkml:brush xml:id="br0">
      <inkml:brushProperty name="width" value="0.05" units="cm"/>
      <inkml:brushProperty name="height" value="0.05" units="cm"/>
      <inkml:brushProperty name="color" value="#FFFFFF"/>
    </inkml:brush>
  </inkml:definitions>
  <inkml:trace contextRef="#ctx0" brushRef="#br0">19 12 9960 0 0,'0'0'456'0'0,"-9"-11"87"0"0,5 11 3248 0 0,3 6-3566 0 0,-1 1 0 0 0,1 0 0 0 0,0 0 0 0 0,1 0 1 0 0,0 0-1 0 0,0 0 0 0 0,0 0 0 0 0,2 10 0 0 0,16 60 242 0 0,-11-48-384 0 0,35 133 16 0 0,24 108-250 0 0,-27-140-112 0 0,-38-124 231 0 0,-12-98-1815 0 0,7 55 1903 0 0,0 0 0 0 0,3-1 0 0 0,1 0 0 0 0,6-41 0 0 0,-6 74 1 0 0,1 0 0 0 0,-1 0 0 0 0,2 0 0 0 0,-1 0 0 0 0,0 0 0 0 0,1 0 0 0 0,0 0 0 0 0,0 1 0 0 0,1-1 0 0 0,-1 0 0 0 0,1 1 0 0 0,0 0 0 0 0,0 0 0 0 0,4-5 0 0 0,-4 7 9 0 0,0 0 0 0 0,0-1 0 0 0,0 2 0 0 0,0-1 0 0 0,1 0 1 0 0,-1 0-1 0 0,0 1 0 0 0,1 0 0 0 0,-1 0 0 0 0,1 0 0 0 0,-1 0 0 0 0,1 0 0 0 0,0 1 1 0 0,-1 0-1 0 0,1-1 0 0 0,0 1 0 0 0,-1 1 0 0 0,1-1 0 0 0,0 0 0 0 0,6 3 0 0 0,-1-1 31 0 0,1 0 0 0 0,0 1 0 0 0,-1 0 0 0 0,1 1-1 0 0,-1 0 1 0 0,0 1 0 0 0,10 6 0 0 0,-14-7-58 0 0,1 0-1 0 0,-1 1 1 0 0,0-1 0 0 0,-1 1 0 0 0,1 0 0 0 0,-1 0-1 0 0,0 1 1 0 0,0-1 0 0 0,0 1 0 0 0,-1 0 0 0 0,4 9-1 0 0,-2 0 103 0 0,0 0-1 0 0,-1 1 1 0 0,0-1-1 0 0,-1 1 0 0 0,-1 0 1 0 0,-1 0-1 0 0,0 0 1 0 0,-3 30-1 0 0,0-27-4 0 0,-1 1 0 0 0,-1-1 0 0 0,-1 0 0 0 0,0 0 0 0 0,-2 0 0 0 0,-15 31 0 0 0,20-46-215 0 0,0 0 0 0 0,-1 1 0 0 0,0-1 0 0 0,0 0 0 0 0,0-1 0 0 0,0 1 0 0 0,-1 0 0 0 0,1-1 0 0 0,-1 0 0 0 0,0 0 0 0 0,0 0-1 0 0,0 0 1 0 0,0-1 0 0 0,0 0 0 0 0,-1 0 0 0 0,1 0 0 0 0,-1 0 0 0 0,0 0 0 0 0,1-1 0 0 0,-1 0 0 0 0,0 0 0 0 0,0 0 0 0 0,0-1 0 0 0,0 0 0 0 0,0 0-1 0 0,1 0 1 0 0,-1 0 0 0 0,0-1 0 0 0,0 0 0 0 0,0 0 0 0 0,0 0 0 0 0,1 0 0 0 0,-1-1 0 0 0,1 0 0 0 0,-9-4 0 0 0,-16-16-2940 0 0,17 7 1469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0.425"/>
    </inkml:context>
    <inkml:brush xml:id="br0">
      <inkml:brushProperty name="width" value="0.05" units="cm"/>
      <inkml:brushProperty name="height" value="0.05" units="cm"/>
      <inkml:brushProperty name="color" value="#FFFFFF"/>
    </inkml:brush>
  </inkml:definitions>
  <inkml:trace contextRef="#ctx0" brushRef="#br0">354 132 11976 0 0,'0'0'546'0'0,"-16"-9"204"0"0,0-6-444 0 0,-6-5 1076 0 0,0 0 1 0 0,-2 1-1 0 0,-37-23 0 0 0,58 41-1307 0 0,0 0 0 0 0,0 0 0 0 0,0 0 0 0 0,0 0 0 0 0,0 0 0 0 0,0 1 0 0 0,0 0 0 0 0,0-1 0 0 0,0 1 0 0 0,0 0 0 0 0,0 0 0 0 0,0 1 0 0 0,-1-1 0 0 0,1 1 0 0 0,0-1 0 0 0,0 1 0 0 0,0 0 0 0 0,0 0 0 0 0,1 1 0 0 0,-1-1 0 0 0,0 0 0 0 0,0 1 0 0 0,1 0 0 0 0,-1 0 0 0 0,1 0 0 0 0,-1 0 0 0 0,-2 3 0 0 0,-3 3-43 0 0,1-1 0 0 0,1 1 0 0 0,-1 0 0 0 0,1 1 0 0 0,0 0 0 0 0,-8 17 0 0 0,6-10-32 0 0,1 0 0 0 0,1 1 0 0 0,0-1 0 0 0,1 1 0 0 0,-4 31 0 0 0,6-21 25 0 0,-7 102-255 0 0,10-108 52 0 0,1-1-1 0 0,1 0 1 0 0,0-1-1 0 0,9 32 1 0 0,-8-40 52 0 0,0-1-1 0 0,1 0 1 0 0,0 0-1 0 0,0 0 1 0 0,1 0-1 0 0,7 10 0 0 0,-10-18 111 0 0,-1 0 0 0 0,0 0 0 0 0,1-1 0 0 0,-1 1-1 0 0,1 0 1 0 0,0-1 0 0 0,0 0 0 0 0,-1 1-1 0 0,1-1 1 0 0,0 0 0 0 0,0 0 0 0 0,0 0-1 0 0,0 0 1 0 0,0 0 0 0 0,1 0 0 0 0,-1-1-1 0 0,0 1 1 0 0,0-1 0 0 0,0 0 0 0 0,1 1-1 0 0,-1-1 1 0 0,0 0 0 0 0,0 0 0 0 0,1 0 0 0 0,-1-1-1 0 0,0 1 1 0 0,0-1 0 0 0,0 1 0 0 0,1-1-1 0 0,-1 0 1 0 0,0 1 0 0 0,0-1 0 0 0,0 0-1 0 0,0 0 1 0 0,0-1 0 0 0,0 1 0 0 0,1-2-1 0 0,6-3 1 0 0,0-1-1 0 0,0-1 1 0 0,-1 1-1 0 0,0-1 0 0 0,0 0 1 0 0,11-18-1 0 0,34-61 682 0 0,-34 52-46 0 0,1 7 413 0 0,-19 27-689 0 0,-1 1-39 0 0,16 11 551 0 0,-11-4-696 0 0,0 0 1 0 0,0 0-1 0 0,-1 1 1 0 0,5 12-1 0 0,-4-9-111 0 0,-2-4-56 0 0,0-1 0 0 0,0 0 1 0 0,1 0-1 0 0,-1-1 0 0 0,9 10 0 0 0,-11-14-81 0 0,0 1-1 0 0,1-1 1 0 0,-1 0 0 0 0,0 0-1 0 0,0-1 1 0 0,1 1 0 0 0,-1 0 0 0 0,1 0-1 0 0,-1 0 1 0 0,1-1 0 0 0,-1 1-1 0 0,1-1 1 0 0,-1 1 0 0 0,1-1-1 0 0,-1 0 1 0 0,1 0 0 0 0,-1 0-1 0 0,1 1 1 0 0,0-1 0 0 0,-1-1-1 0 0,1 1 1 0 0,-1 0 0 0 0,1 0-1 0 0,-1-1 1 0 0,1 1 0 0 0,0 0-1 0 0,-1-1 1 0 0,0 0 0 0 0,1 1-1 0 0,2-2 1 0 0,8-6-1602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0.860"/>
    </inkml:context>
    <inkml:brush xml:id="br0">
      <inkml:brushProperty name="width" value="0.05" units="cm"/>
      <inkml:brushProperty name="height" value="0.05" units="cm"/>
      <inkml:brushProperty name="color" value="#FFFFFF"/>
    </inkml:brush>
  </inkml:definitions>
  <inkml:trace contextRef="#ctx0" brushRef="#br0">352 57 7832 0 0,'0'0'356'0'0,"-11"-1"121"0"0,-27-7 1289 0 0,-48-17 8528 0 0,55 15-9430 0 0,21 7-431 0 0,-1 1 1 0 0,0 0-1 0 0,-15 0 1 0 0,-3-1-262 0 0,23 2-135 0 0,0 1-1 0 0,1 0 1 0 0,-1 1-1 0 0,0-1 0 0 0,0 1 1 0 0,1 0-1 0 0,-1 1 1 0 0,1-1-1 0 0,-1 1 0 0 0,1 0 1 0 0,-1 0-1 0 0,1 1 1 0 0,0 0-1 0 0,0 0 1 0 0,-8 6-1 0 0,13-8-58 0 0,0 0 0 0 0,-1 0 0 0 0,1 0 0 0 0,-1 1 0 0 0,1-1 0 0 0,0 0 0 0 0,0 0 0 0 0,0 1 0 0 0,0-1 0 0 0,0 0 0 0 0,0 0 0 0 0,0 1 0 0 0,0-1 0 0 0,0 0 0 0 0,1 0 0 0 0,-1 1 0 0 0,1-1 0 0 0,-1 0 0 0 0,2 2 0 0 0,-1 1-9 0 0,0 1-27 0 0,1 1-1 0 0,0-1 0 0 0,1 0 1 0 0,-1 0-1 0 0,1 0 0 0 0,0-1 1 0 0,0 1-1 0 0,0-1 0 0 0,1 1 1 0 0,0-1-1 0 0,4 4 0 0 0,8 6-393 0 0,26 18 0 0 0,-31-25 413 0 0,-1-2 0 0 0,2 1 0 0 0,-1-2 1 0 0,0 1-1 0 0,1-2 0 0 0,0 1 0 0 0,0-2 0 0 0,12 2 0 0 0,-11-2 20 0 0,0 1 1 0 0,0 0-1 0 0,-1 0 1 0 0,1 2-1 0 0,-1-1 1 0 0,18 10-1 0 0,-26-11 32 0 0,-1-1 1 0 0,0 0-1 0 0,0 1 0 0 0,0-1 0 0 0,-1 1 0 0 0,1 0 0 0 0,-1 0 0 0 0,1 0 0 0 0,-1 0 1 0 0,0 1-1 0 0,0-1 0 0 0,0 0 0 0 0,-1 1 0 0 0,1 0 0 0 0,-1-1 0 0 0,0 1 0 0 0,0 0 0 0 0,0 0 1 0 0,0-1-1 0 0,-1 1 0 0 0,1 0 0 0 0,-1 7 0 0 0,-2 5 89 0 0,0 0 0 0 0,0-1 0 0 0,-2 1 0 0 0,-6 19-1 0 0,3-11-6 0 0,5-18-47 0 0,0-1 1 0 0,0 1-1 0 0,-1 0 1 0 0,0-1-1 0 0,0 0 1 0 0,0 1 0 0 0,0-1-1 0 0,-1 0 1 0 0,0-1-1 0 0,0 1 1 0 0,-1-1-1 0 0,-4 5 1 0 0,7-7-36 0 0,-1-1-1 0 0,1 1 1 0 0,0 0-1 0 0,-1-1 1 0 0,1 0-1 0 0,-1 1 1 0 0,0-1-1 0 0,1 0 1 0 0,-1 0-1 0 0,0-1 1 0 0,1 1-1 0 0,-1 0 1 0 0,0-1-1 0 0,0 0 1 0 0,0 0-1 0 0,0 0 0 0 0,1 0 1 0 0,-1 0-1 0 0,0 0 1 0 0,0-1-1 0 0,0 1 1 0 0,1-1-1 0 0,-1 0 1 0 0,0 0-1 0 0,0 0 1 0 0,1 0-1 0 0,-4-2 1 0 0,-2-3-289 0 0,1 0 0 0 0,0 1-1 0 0,0-2 1 0 0,0 1 0 0 0,1-1 0 0 0,0 0 0 0 0,1-1 0 0 0,-1 1-1 0 0,-5-13 1 0 0,0-2-1355 0 0,1 1 0 0 0,-10-36-1 0 0,11 24-142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1.252"/>
    </inkml:context>
    <inkml:brush xml:id="br0">
      <inkml:brushProperty name="width" value="0.05" units="cm"/>
      <inkml:brushProperty name="height" value="0.05" units="cm"/>
      <inkml:brushProperty name="color" value="#FFFFFF"/>
    </inkml:brush>
  </inkml:definitions>
  <inkml:trace contextRef="#ctx0" brushRef="#br0">33 0 8752 0 0,'-9'28'1015'0'0,"2"1"1"0"0,1-1-1 0 0,1 1 1 0 0,2 0-1 0 0,1 0 0 0 0,2 54 1 0 0,4-47-245 0 0,1 1 1 0 0,1-1-1 0 0,2 0 0 0 0,25 69 1 0 0,23 67-352 0 0,-45-133-640 0 0,7 30-79 0 0,-12-39 316 0 0,20 53-1 0 0,-24-89-4020 0 0,-3-17 3025 0 0,1-19 263 0 0,1 28 514 0 0,1-14 209 0 0,1 0 0 0 0,1 0 1 0 0,1 1-1 0 0,13-38 0 0 0,-12 48 316 0 0,36-79 1382 0 0,-35 82-1349 0 0,0 0 1 0 0,2 1-1 0 0,0 1 1 0 0,18-21 0 0 0,-26 31-280 0 0,1 0 0 0 0,0 0-1 0 0,0 1 1 0 0,0-1 0 0 0,0 1 0 0 0,0-1 0 0 0,0 1 0 0 0,0 0 0 0 0,0 0-1 0 0,1 0 1 0 0,-1 0 0 0 0,0 0 0 0 0,1 0 0 0 0,-1 0 0 0 0,1 1 0 0 0,-1 0-1 0 0,0-1 1 0 0,1 1 0 0 0,-1 0 0 0 0,1 0 0 0 0,-1 0 0 0 0,1 0 0 0 0,-1 1-1 0 0,1-1 1 0 0,-1 1 0 0 0,1-1 0 0 0,-1 1 0 0 0,4 1 0 0 0,-2 1 30 0 0,1 0 0 0 0,0 0 0 0 0,-1 0 0 0 0,1 0 0 0 0,-1 1 1 0 0,0-1-1 0 0,0 1 0 0 0,-1 0 0 0 0,1 0 0 0 0,-1 1 0 0 0,5 8 0 0 0,4 6 168 0 0,-4-7-151 0 0,-1 1 1 0 0,0 1-1 0 0,-1-1 0 0 0,8 23 0 0 0,12 64-235 0 0,-16-58-5779 0 0,-5-18-988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4:57.558"/>
    </inkml:context>
    <inkml:brush xml:id="br0">
      <inkml:brushProperty name="width" value="0.05" units="cm"/>
      <inkml:brushProperty name="height" value="0.05" units="cm"/>
      <inkml:brushProperty name="color" value="#FFFFFF"/>
    </inkml:brush>
  </inkml:definitions>
  <inkml:trace contextRef="#ctx0" brushRef="#br0">45 127 1840 0 0,'0'0'160'0'0,"-3"-8"-160"0"0,-2 1 0 0 0,5-1 0 0 0,-5-6 776 0 0,1 3 120 0 0,1 4 32 0 0,-2-1 0 0 0,1-7-456 0 0,0 4-88 0 0,4 3-24 0 0,-4-3 0 0 0,-1 4-360 0 0,2-4-192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4.040"/>
    </inkml:context>
    <inkml:brush xml:id="br0">
      <inkml:brushProperty name="width" value="0.05" units="cm"/>
      <inkml:brushProperty name="height" value="0.05" units="cm"/>
      <inkml:brushProperty name="color" value="#FFFFFF"/>
    </inkml:brush>
  </inkml:definitions>
  <inkml:trace contextRef="#ctx0" brushRef="#br0">0 17 12464 0 0,'1'9'1133'0'0,"14"251"3595"0"0,-10-111-3775 0 0,-1 43 67 0 0,-4-185-969 0 0,-1 1 114 0 0,2 1 1 0 0,-1 0-1 0 0,1-1 1 0 0,0 0-1 0 0,4 13 1 0 0,-5-20-349 0 0,0-1-158 0 0,0 0-38 0 0,15-13-757 0 0,-11 2 949 0 0,0 1-1 0 0,0-1 0 0 0,-1 0 0 0 0,-1 0 0 0 0,0 0 1 0 0,0 0-1 0 0,-1-1 0 0 0,-1-18 0 0 0,3-18 69 0 0,32-185 263 0 0,-29 207 121 0 0,1 1-1 0 0,1 1 1 0 0,1-1-1 0 0,2 2 1 0 0,0-1-1 0 0,1 1 1 0 0,17-22-1 0 0,-22 36-52 0 0,1 1 0 0 0,0 0 0 0 0,1 0 0 0 0,0 1 0 0 0,0 0 0 0 0,19-10 0 0 0,-27 16-182 0 0,1 0 0 0 0,0 0-1 0 0,0 0 1 0 0,0 1 0 0 0,0-1 0 0 0,1 1-1 0 0,-1-1 1 0 0,0 1 0 0 0,0 0 0 0 0,0 0-1 0 0,0 0 1 0 0,0 0 0 0 0,0 0 0 0 0,1 0-1 0 0,-1 1 1 0 0,0-1 0 0 0,0 1 0 0 0,0-1 0 0 0,0 1-1 0 0,0 0 1 0 0,0 0 0 0 0,0 0 0 0 0,0 0-1 0 0,-1 0 1 0 0,3 1 0 0 0,0 2 26 0 0,0-1 1 0 0,0 0-1 0 0,0 1 0 0 0,0-1 1 0 0,-1 1-1 0 0,0 0 0 0 0,1 0 1 0 0,-2 1-1 0 0,4 5 0 0 0,0 3 80 0 0,-1 0 0 0 0,0 0 0 0 0,-1 1-1 0 0,4 27 1 0 0,2 60 134 0 0,-6-53-229 0 0,6 110-5 0 0,9 68-1546 0 0,-19-222 1316 0 0,1 0 1 0 0,0 1-1 0 0,0-1 0 0 0,0 0 0 0 0,0-1 0 0 0,1 1 0 0 0,-1 0 0 0 0,1 0 0 0 0,0-1 0 0 0,0 1 0 0 0,3 3 0 0 0,13 9-5525 0 0,-6-10-342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4:58.803"/>
    </inkml:context>
    <inkml:brush xml:id="br0">
      <inkml:brushProperty name="width" value="0.05" units="cm"/>
      <inkml:brushProperty name="height" value="0.05" units="cm"/>
      <inkml:brushProperty name="color" value="#FFFFFF"/>
    </inkml:brush>
  </inkml:definitions>
  <inkml:trace contextRef="#ctx0" brushRef="#br0">537 193 2304 0 0,'0'-22'441'0'0,"0"21"807"0"0,0 1 416 0 0,0 0 80 0 0,0 0-127 0 0,-4-19 2541 0 0,-7 14-3461 0 0,0 0 0 0 0,1 0 0 0 0,-18-13 0 0 0,-16-8 513 0 0,-6-3-203 0 0,33 19-555 0 0,0 0 0 0 0,-35-13 0 0 0,39 18-327 0 0,0 1 0 0 0,-1 1 0 0 0,0 0 0 0 0,0 1 0 0 0,0 0 0 0 0,0 1 0 0 0,0 1 0 0 0,0 0 0 0 0,0 1 0 0 0,0 1 0 0 0,0 0 0 0 0,0 1 0 0 0,-24 8 0 0 0,28-7-109 0 0,5 3-16 0 0,5-5-13 0 0,0 0 0 0 0,0 0 0 0 0,0 0 0 0 0,0 0 0 0 0,1 0-1 0 0,-1 0 1 0 0,0 0 0 0 0,1 0 0 0 0,0-1 0 0 0,-1 1 0 0 0,1 0 0 0 0,0 0-1 0 0,0 0 1 0 0,0-1 0 0 0,0 1 0 0 0,0-1 0 0 0,1 1 0 0 0,-1-1-1 0 0,0 1 1 0 0,1-1 0 0 0,1 1 0 0 0,35 28-231 0 0,-36-28 241 0 0,75 45-510 0 0,-47-30 473 0 0,0 2 1 0 0,42 34-1 0 0,-61-43 91 0 0,0 1-1 0 0,0 0 0 0 0,-1 0 1 0 0,-1 1-1 0 0,0 1 0 0 0,8 13 1 0 0,-13-19-19 0 0,-1 0 0 0 0,0 1 1 0 0,0-1-1 0 0,-1 1 0 0 0,1-1 0 0 0,-2 1 1 0 0,1 0-1 0 0,-1 0 0 0 0,-1 0 0 0 0,1 0 1 0 0,-1 0-1 0 0,0 0 0 0 0,-3 12 0 0 0,0-8 109 0 0,0 0 0 0 0,-1 0 0 0 0,-1 0 0 0 0,0-1-1 0 0,0 0 1 0 0,-9 14 0 0 0,-3 5 301 0 0,13-24-378 0 0,1-1 0 0 0,-1 0 0 0 0,0-1 0 0 0,0 1 0 0 0,0 0 1 0 0,-1-1-1 0 0,0 0 0 0 0,0 0 0 0 0,0-1 0 0 0,0 1 0 0 0,0-1 0 0 0,-1 0 0 0 0,1 0 0 0 0,-1-1 0 0 0,-7 3 0 0 0,6-3-51 0 0,1 0 0 0 0,0-1 0 0 0,-1 0 0 0 0,1 0 0 0 0,-1 0 0 0 0,0 0-1 0 0,1-1 1 0 0,-1 0 0 0 0,1-1 0 0 0,-1 0 0 0 0,0 0 0 0 0,1 0 0 0 0,0 0 0 0 0,-10-4 0 0 0,2-2-43 0 0,0 0 1 0 0,0-1-1 0 0,0 0 0 0 0,1-1 1 0 0,0-1-1 0 0,-16-15 1 0 0,22 17-418 0 0,0 1 0 0 0,1-1 1 0 0,-1-1-1 0 0,-6-12 0 0 0,9 13-668 0 0,0-1-1 0 0,0 1 0 0 0,1-1 1 0 0,1 1-1 0 0,-4-15 1 0 0,2-3-5121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4:59.265"/>
    </inkml:context>
    <inkml:brush xml:id="br0">
      <inkml:brushProperty name="width" value="0.05" units="cm"/>
      <inkml:brushProperty name="height" value="0.05" units="cm"/>
      <inkml:brushProperty name="color" value="#FFFFFF"/>
    </inkml:brush>
  </inkml:definitions>
  <inkml:trace contextRef="#ctx0" brushRef="#br0">18 4 9384 0 0,'0'0'430'0'0,"0"0"-8"0"0,-1-1-274 0 0,-1-1 37 0 0,2 2 691 0 0,0 0 293 0 0,0 0 58 0 0,0 0-50 0 0,0 0-255 0 0,-7 26 1797 0 0,6-23-2649 0 0,-1 1 0 0 0,1-1 0 0 0,0 1 0 0 0,1-1 0 0 0,-1 1 0 0 0,0 4 0 0 0,22 333 1250 0 0,-1 39-2166 0 0,-19-362 47 0 0,0-1-1 0 0,6 29 1 0 0,-2-13-5482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4:59.615"/>
    </inkml:context>
    <inkml:brush xml:id="br0">
      <inkml:brushProperty name="width" value="0.05" units="cm"/>
      <inkml:brushProperty name="height" value="0.05" units="cm"/>
      <inkml:brushProperty name="color" value="#FFFFFF"/>
    </inkml:brush>
  </inkml:definitions>
  <inkml:trace contextRef="#ctx0" brushRef="#br0">1 68 13736 0 0,'0'0'306'0'0,"0"0"46"0"0,0 0 24 0 0,0 0-38 0 0,17 3 1156 0 0,32-1 1317 0 0,-1 0-1255 0 0,-27 1-1268 0 0,1-2 0 0 0,0 0 0 0 0,25-3 0 0 0,-21 0-379 0 0,1-2-1 0 0,-1-1 1 0 0,0-1 0 0 0,0-1 0 0 0,37-17 0 0 0,-45 12-5166 0 0,-3-5-1756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0.173"/>
    </inkml:context>
    <inkml:brush xml:id="br0">
      <inkml:brushProperty name="width" value="0.05" units="cm"/>
      <inkml:brushProperty name="height" value="0.05" units="cm"/>
      <inkml:brushProperty name="color" value="#FFFFFF"/>
    </inkml:brush>
  </inkml:definitions>
  <inkml:trace contextRef="#ctx0" brushRef="#br0">56 0 14712 0 0,'0'0'332'0'0,"-18"8"938"0"0,16-7-1234 0 0,1 0 0 0 0,-1 0 0 0 0,0 0 1 0 0,1 0-1 0 0,-1 1 0 0 0,0-1 0 0 0,1 0 0 0 0,0 1 0 0 0,-1-1 0 0 0,1 1 0 0 0,0-1 0 0 0,0 1 0 0 0,0 0 0 0 0,0-1 0 0 0,0 1 1 0 0,0 0-1 0 0,0 0 0 0 0,1 0 0 0 0,-1 0 0 0 0,0 0 0 0 0,1 0 0 0 0,-1 2 0 0 0,0 3 197 0 0,-2 4 12 0 0,1 0 1 0 0,0 0-1 0 0,0 0 1 0 0,1 0-1 0 0,1 17 1 0 0,9 60 34 0 0,-3-38-187 0 0,-3-2-94 0 0,-2-17-2 0 0,2-1 0 0 0,1 1 0 0 0,1-1 0 0 0,16 50 0 0 0,-20-77-23 0 0,0-1 0 0 0,1 1-1 0 0,-1-1 1 0 0,1 0 0 0 0,-1 0-1 0 0,1 1 1 0 0,0-1-1 0 0,0-1 1 0 0,-1 1 0 0 0,4 2-1 0 0,3 3-207 0 0,-7-6-35 0 0,11-13-438 0 0,-7 1 644 0 0,-1 0-1 0 0,0-1 0 0 0,0 1 0 0 0,-1-1 0 0 0,1-15 1 0 0,5-61 117 0 0,-8 63 268 0 0,-5-38 0 0 0,2 43-48 0 0,1 1 0 0 0,0-1 0 0 0,4-30 0 0 0,1 21 95 0 0,-4 22-238 0 0,1-1 0 0 0,0 1 0 0 0,0 0 0 0 0,1 0-1 0 0,0-1 1 0 0,0 1 0 0 0,0 0 0 0 0,1 1 0 0 0,0-1 0 0 0,5-7-1 0 0,-4 8-7 0 0,0 0-1 0 0,0 1 0 0 0,0-1 0 0 0,1 1 0 0 0,6-5 0 0 0,-9 8-96 0 0,1 0 0 0 0,0 1 0 0 0,0-1-1 0 0,0 1 1 0 0,0 0 0 0 0,0 0 0 0 0,0 0-1 0 0,0 0 1 0 0,0 0 0 0 0,0 1-1 0 0,0-1 1 0 0,0 1 0 0 0,6 0 0 0 0,40-1-80 0 0,15 0-519 0 0,-21 4-5489 0 0,-16 1-542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0.622"/>
    </inkml:context>
    <inkml:brush xml:id="br0">
      <inkml:brushProperty name="width" value="0.05" units="cm"/>
      <inkml:brushProperty name="height" value="0.05" units="cm"/>
      <inkml:brushProperty name="color" value="#FFFFFF"/>
    </inkml:brush>
  </inkml:definitions>
  <inkml:trace contextRef="#ctx0" brushRef="#br0">378 122 5984 0 0,'0'0'464'0'0,"0"0"-92"0"0,0 0 752 0 0,-17-4 3422 0 0,10 0-3722 0 0,0-1-1 0 0,0 0 1 0 0,1 0-1 0 0,0-1 0 0 0,0 1 1 0 0,0-1-1 0 0,-9-13 1 0 0,9 11-391 0 0,0 0 1 0 0,-1 1 0 0 0,1 0 0 0 0,-2 0 0 0 0,-12-9 0 0 0,17 15-362 0 0,1 0 0 0 0,-1-1 1 0 0,0 1-1 0 0,1 0 0 0 0,-1 0 0 0 0,0 1 1 0 0,0-1-1 0 0,0 0 0 0 0,0 1 0 0 0,1 0 1 0 0,-1 0-1 0 0,0 0 0 0 0,0 0 1 0 0,0 0-1 0 0,0 0 0 0 0,0 1 0 0 0,0 0 1 0 0,0-1-1 0 0,1 1 0 0 0,-1 0 0 0 0,0 0 1 0 0,0 1-1 0 0,-2 1 0 0 0,-5 3-27 0 0,1 0-1 0 0,1 0 1 0 0,-1 1-1 0 0,1 0 0 0 0,0 0 1 0 0,1 1-1 0 0,0 0 1 0 0,0 1-1 0 0,-9 15 0 0 0,1 1-226 0 0,2 0-1 0 0,-16 41 0 0 0,23-49 61 0 0,0 1 1 0 0,1 0-1 0 0,0 0 0 0 0,2 0 0 0 0,0 1 0 0 0,1-1 0 0 0,1 1 1 0 0,1 0-1 0 0,0-1 0 0 0,2 1 0 0 0,0-1 0 0 0,8 33 0 0 0,-6-34-9 0 0,-3-14 134 0 0,-1 0-1 0 0,1 0 0 0 0,0 0 0 0 0,-1 0 0 0 0,2 0 1 0 0,-1 0-1 0 0,0 0 0 0 0,0 0 0 0 0,1 0 1 0 0,0-1-1 0 0,-1 1 0 0 0,1-1 0 0 0,0 1 0 0 0,0-1 1 0 0,0 0-1 0 0,3 3 0 0 0,-2-3-14 0 0,0 0 0 0 0,-1 0 0 0 0,1 0 0 0 0,0 0-1 0 0,0-1 1 0 0,0 1 0 0 0,1-1 0 0 0,-1 1 0 0 0,0-1 0 0 0,0 0 0 0 0,1 0 0 0 0,-1-1 0 0 0,1 1-1 0 0,-1-1 1 0 0,1 0 0 0 0,-1 0 0 0 0,1 0 0 0 0,-1 0 0 0 0,0 0 0 0 0,1-1 0 0 0,-1 0-1 0 0,1 1 1 0 0,-1-1 0 0 0,0 0 0 0 0,1-1 0 0 0,-1 1 0 0 0,0-1 0 0 0,0 1 0 0 0,0-1 0 0 0,0 0-1 0 0,-1 0 1 0 0,1 0 0 0 0,0-1 0 0 0,4-4 0 0 0,0 0 33 0 0,4-4 221 0 0,0 1-1 0 0,1 0 0 0 0,0 1 1 0 0,0 0-1 0 0,24-12 0 0 0,-35 20-200 0 0,0 1 0 0 0,0-1 0 0 0,0 1 0 0 0,0 0 0 0 0,0 0 0 0 0,0-1 0 0 0,1 1 0 0 0,-1 0-1 0 0,0 0 1 0 0,0 0 0 0 0,0 0 0 0 0,0 0 0 0 0,0 1 0 0 0,0-1 0 0 0,0 0 0 0 0,0 0 0 0 0,0 1 0 0 0,0-1 0 0 0,0 0-1 0 0,0 1 1 0 0,0-1 0 0 0,0 1 0 0 0,0 0 0 0 0,0-1 0 0 0,0 1 0 0 0,0 0 0 0 0,0-1 0 0 0,-1 1 0 0 0,1 0 0 0 0,0 0-1 0 0,0 0 1 0 0,-1 0 0 0 0,1 0 0 0 0,-1 0 0 0 0,1 0 0 0 0,-1 0 0 0 0,1 0 0 0 0,-1 0 0 0 0,0 0 0 0 0,1 2 0 0 0,2 6 77 0 0,0 1 0 0 0,-1-1 0 0 0,2 17 1 0 0,-2-14-18 0 0,6 65 175 0 0,-7-53-313 0 0,2 0 0 0 0,10 47 1 0 0,-11-67-55 0 0,-1 0 0 0 0,1 0 1 0 0,0 0-1 0 0,0 0 1 0 0,0 0-1 0 0,0 0 0 0 0,1-1 1 0 0,0 1-1 0 0,4 3 1 0 0,-6-5-59 0 0,0-1 1 0 0,1 0 0 0 0,-1 0 0 0 0,1 1 0 0 0,-1-1 0 0 0,1 0-1 0 0,-1 0 1 0 0,1-1 0 0 0,0 1 0 0 0,-1 0 0 0 0,1 0-1 0 0,0-1 1 0 0,0 1 0 0 0,0-1 0 0 0,0 0 0 0 0,-1 0-1 0 0,1 1 1 0 0,0-1 0 0 0,0 0 0 0 0,0 0 0 0 0,0-1-1 0 0,0 1 1 0 0,3-1 0 0 0,12-6-2079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1.041"/>
    </inkml:context>
    <inkml:brush xml:id="br0">
      <inkml:brushProperty name="width" value="0.05" units="cm"/>
      <inkml:brushProperty name="height" value="0.05" units="cm"/>
      <inkml:brushProperty name="color" value="#FFFFFF"/>
    </inkml:brush>
  </inkml:definitions>
  <inkml:trace contextRef="#ctx0" brushRef="#br0">320 122 13272 0 0,'-7'-19'1009'0'0,"4"11"-855"0"0,1 1 1 0 0,-1 0-1 0 0,0 0 1 0 0,-1 0-1 0 0,0 0 1 0 0,0 1-1 0 0,0 0 1 0 0,-1-1-1 0 0,1 2 1 0 0,-1-1-1 0 0,-8-7 1 0 0,10 12-9 0 0,1-1 1 0 0,0 0 0 0 0,-1 0-1 0 0,1 1 1 0 0,-1 0 0 0 0,0-1-1 0 0,1 1 1 0 0,-1 0-1 0 0,0 0 1 0 0,0 0 0 0 0,0 1-1 0 0,0-1 1 0 0,0 1 0 0 0,0 0-1 0 0,0-1 1 0 0,1 1 0 0 0,-1 1-1 0 0,0-1 1 0 0,0 0 0 0 0,0 1-1 0 0,0-1 1 0 0,0 1 0 0 0,0 0-1 0 0,0 0 1 0 0,1 0-1 0 0,-1 0 1 0 0,0 1 0 0 0,1-1-1 0 0,-1 1 1 0 0,1-1 0 0 0,-4 4-1 0 0,-4 4-28 0 0,0 0-1 0 0,1 0 0 0 0,1 0 0 0 0,-1 1 0 0 0,2 1 0 0 0,-1-1 1 0 0,-10 23-1 0 0,3-2 202 0 0,-17 58 0 0 0,20-40-461 0 0,2 1 0 0 0,2 1 0 0 0,2 0 0 0 0,1 63 0 0 0,5-94 113 0 0,0-1 0 0 0,2 1 1 0 0,0 0-1 0 0,1-1 0 0 0,8 27 0 0 0,-8-36 24 0 0,0-1 0 0 0,1 1 0 0 0,1 0 1 0 0,-1-1-1 0 0,1 0 0 0 0,1 0 0 0 0,0 0 0 0 0,0-1 0 0 0,1 0 0 0 0,0 0 0 0 0,14 12 0 0 0,-17-17-46 0 0,1 0-1 0 0,0 0 1 0 0,0 0 0 0 0,0-1 0 0 0,0 1 0 0 0,0-1 0 0 0,0-1 0 0 0,1 1-1 0 0,-1-1 1 0 0,1 1 0 0 0,-1-2 0 0 0,1 1 0 0 0,6 0 0 0 0,-5-1-993 0 0,1-1 1 0 0,-1 0-1 0 0,1 0 1 0 0,-1 0-1 0 0,11-3 1 0 0,11-7-5193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1.494"/>
    </inkml:context>
    <inkml:brush xml:id="br0">
      <inkml:brushProperty name="width" value="0.05" units="cm"/>
      <inkml:brushProperty name="height" value="0.05" units="cm"/>
      <inkml:brushProperty name="color" value="#FFFFFF"/>
    </inkml:brush>
  </inkml:definitions>
  <inkml:trace contextRef="#ctx0" brushRef="#br0">41 570 6448 0 0,'0'0'297'0'0,"0"0"-9"0"0,28-8 1483 0 0,46-8 5240 0 0,-53 10-6448 0 0,0 0 0 0 0,-1-2 0 0 0,1 0 0 0 0,-1-1 0 0 0,-1-1-1 0 0,24-16 1 0 0,-38 22-420 0 0,12-8 410 0 0,26-23 0 0 0,-38 30-529 0 0,0 0-1 0 0,0 0 1 0 0,-1 0-1 0 0,0-1 1 0 0,0 0-1 0 0,-1 0 0 0 0,1 0 1 0 0,4-13-1 0 0,-3 4-87 0 0,-1-1 0 0 0,4-21 0 0 0,-7 31 40 0 0,-1-1 0 0 0,1 1 1 0 0,-1-1-1 0 0,0 1 1 0 0,-1-1-1 0 0,1 0 0 0 0,-1 1 1 0 0,-3-10-1 0 0,-3-5 54 0 0,-1 1 0 0 0,-1-1-1 0 0,-1 2 1 0 0,-1-1 0 0 0,-23-31 0 0 0,28 44 34 0 0,0 1 0 0 0,0 0 0 0 0,-1 1 0 0 0,0-1 0 0 0,0 1-1 0 0,0 0 1 0 0,-1 1 0 0 0,1 0 0 0 0,-1 0 0 0 0,-12-4 0 0 0,14 6 1 0 0,-1 0-1 0 0,1 0 1 0 0,-1 0 0 0 0,1 1-1 0 0,-1 0 1 0 0,1 1-1 0 0,-1-1 1 0 0,0 1-1 0 0,1 0 1 0 0,-1 1-1 0 0,0-1 1 0 0,1 2 0 0 0,-1-1-1 0 0,-7 3 1 0 0,7-1-20 0 0,1 1 1 0 0,-1 0-1 0 0,1 1 0 0 0,0 0 1 0 0,0 0-1 0 0,0 0 1 0 0,0 1-1 0 0,1-1 1 0 0,0 1-1 0 0,0 1 0 0 0,1-1 1 0 0,0 1-1 0 0,-6 10 1 0 0,0 4-29 0 0,1 0 1 0 0,1 0 0 0 0,-7 30-1 0 0,6-13-42 0 0,2 1-1 0 0,1 0 0 0 0,2 0 1 0 0,1 58-1 0 0,4-68-8 0 0,2-1-1 0 0,0 0 1 0 0,2 0 0 0 0,1 0 0 0 0,2 0 0 0 0,20 49-1 0 0,-25-70-37 0 0,0-1-1 0 0,0 1 1 0 0,1-1-1 0 0,0 0 1 0 0,0 0-1 0 0,1-1 1 0 0,-1 1-1 0 0,1-1 1 0 0,0 0-1 0 0,1 0 1 0 0,-1-1-1 0 0,1 1 1 0 0,0-1 0 0 0,0-1-1 0 0,1 1 1 0 0,-1-1-1 0 0,1 0 1 0 0,-1 0-1 0 0,1-1 1 0 0,0 0-1 0 0,9 2 1 0 0,17 0-734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3.012"/>
    </inkml:context>
    <inkml:brush xml:id="br0">
      <inkml:brushProperty name="width" value="0.05" units="cm"/>
      <inkml:brushProperty name="height" value="0.05" units="cm"/>
      <inkml:brushProperty name="color" value="#FFFFFF"/>
    </inkml:brush>
  </inkml:definitions>
  <inkml:trace contextRef="#ctx0" brushRef="#br0">25 1 6912 0 0,'0'0'528'0'0,"0"0"-219"0"0,0 0 347 0 0,0 0 192 0 0,0 0 43 0 0,0 0 41 0 0,-7 18 2464 0 0,3 5-1685 0 0,-2 18-488 0 0,-1 114 732 0 0,7-138-1829 0 0,12 449 2277 0 0,-4-325-2117 0 0,9 84-176 0 0,-15-197-230 0 0,-2-22-69 0 0,0-1 0 0 0,0 1 1 0 0,1-1-1 0 0,0 1 0 0 0,0-1 1 0 0,0 1-1 0 0,1-1 0 0 0,-1 1 1 0 0,1-1-1 0 0,1 0 0 0 0,-1 0 0 0 0,7 9 1 0 0,0-7-1102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3.488"/>
    </inkml:context>
    <inkml:brush xml:id="br0">
      <inkml:brushProperty name="width" value="0.05" units="cm"/>
      <inkml:brushProperty name="height" value="0.05" units="cm"/>
      <inkml:brushProperty name="color" value="#FFFFFF"/>
    </inkml:brush>
  </inkml:definitions>
  <inkml:trace contextRef="#ctx0" brushRef="#br0">0 1 5528 0 0,'8'28'591'0'0,"-3"18"1989"0"0,-2-8 299 0 0,17 188 2332 0 0,-14-38-3505 0 0,0 26-635 0 0,-1-104-870 0 0,14 122-2905 0 0,-12-197-3511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3.837"/>
    </inkml:context>
    <inkml:brush xml:id="br0">
      <inkml:brushProperty name="width" value="0.05" units="cm"/>
      <inkml:brushProperty name="height" value="0.05" units="cm"/>
      <inkml:brushProperty name="color" value="#FFFFFF"/>
    </inkml:brush>
  </inkml:definitions>
  <inkml:trace contextRef="#ctx0" brushRef="#br0">1 90 8288 0 0,'0'0'638'0'0,"0"0"-130"0"0,0 0 990 0 0,0 0 476 0 0,0 0 98 0 0,0 0-179 0 0,2 0-835 0 0,11 1-624 0 0,0 0 0 0 0,0-1 1 0 0,0-1-1 0 0,0 0 0 0 0,0-1 1 0 0,-1-1-1 0 0,16-4 0 0 0,-14 4-406 0 0,12-4-133 0 0,1 0-1 0 0,38-18 0 0 0,-17 1-2535 0 0,-27 13 1111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4.479"/>
    </inkml:context>
    <inkml:brush xml:id="br0">
      <inkml:brushProperty name="width" value="0.05" units="cm"/>
      <inkml:brushProperty name="height" value="0.05" units="cm"/>
      <inkml:brushProperty name="color" value="#FFFFFF"/>
    </inkml:brush>
  </inkml:definitions>
  <inkml:trace contextRef="#ctx0" brushRef="#br0">0 247 6912 0 0,'8'-24'671'0'0,"-4"13"400"0"0,-1 0-1 0 0,4-21 0 0 0,-1-1 3007 0 0,-4 22-3330 0 0,0-1-1 0 0,0-17 0 0 0,-2-33 1615 0 0,0 61-2026 0 0,0-1 66 0 0,0 1-364 0 0,0 1 1 0 0,0-1-1 0 0,0 0 0 0 0,0 1 0 0 0,0-1 0 0 0,0 1 0 0 0,0-1 1 0 0,0 0-1 0 0,0 1 0 0 0,0-1 0 0 0,0 1 0 0 0,1-1 1 0 0,-1 1-1 0 0,0-1 0 0 0,0 0 0 0 0,1 1 0 0 0,-1-1 0 0 0,0 1 1 0 0,1-1-1 0 0,-1 1 0 0 0,0-1 0 0 0,1 1 0 0 0,0-1 0 0 0,2 0-11 0 0,0 0 0 0 0,0 0 0 0 0,0 1 0 0 0,0-1 0 0 0,0 1 0 0 0,0 0 0 0 0,1 0 0 0 0,-1 0 0 0 0,0 0 0 0 0,0 0 0 0 0,0 1-1 0 0,0-1 1 0 0,5 2 0 0 0,-3 1-7 0 0,0-1-1 0 0,0 1 1 0 0,0-1-1 0 0,0 2 0 0 0,0-1 1 0 0,8 8-1 0 0,5 4-19 0 0,23 27 0 0 0,-36-35-6 0 0,1 0-1 0 0,-1 0 0 0 0,-1 0 0 0 0,1 1 1 0 0,-1-1-1 0 0,-1 1 0 0 0,5 14 0 0 0,2 19 3 0 0,-3 0 0 0 0,-1 0-1 0 0,-2 1 1 0 0,-1 54 0 0 0,-4-55-203 0 0,0-13-327 0 0,2 1 0 0 0,4 33-1 0 0,-3-41-750 0 0,-4-5-60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4.345"/>
    </inkml:context>
    <inkml:brush xml:id="br0">
      <inkml:brushProperty name="width" value="0.05" units="cm"/>
      <inkml:brushProperty name="height" value="0.05" units="cm"/>
      <inkml:brushProperty name="color" value="#FFFFFF"/>
    </inkml:brush>
  </inkml:definitions>
  <inkml:trace contextRef="#ctx0" brushRef="#br0">32 142 5064 0 0,'0'0'389'0'0,"0"0"8"0"0,0 0 962 0 0,-5 8 2346 0 0,2-3-3234 0 0,1 0-1 0 0,0 0 0 0 0,0 0 1 0 0,0 1-1 0 0,0-1 1 0 0,1 0-1 0 0,0 1 0 0 0,-1 7 1 0 0,-1 51 626 0 0,3-32-715 0 0,-6 179-109 0 0,7-157-449 0 0,16 102 1 0 0,-16-152 147 0 0,0 1-1 0 0,0 0 1 0 0,1 0 0 0 0,-1-1 0 0 0,1 1 0 0 0,2 4 0 0 0,-3-8-44 0 0,0-3-14 0 0,31-211-423 0 0,-29 164 603 0 0,2-26 567 0 0,25-129 0 0 0,-26 189-420 0 0,1 0 0 0 0,1 0 1 0 0,0 1-1 0 0,1 0 0 0 0,0 1 1 0 0,1-1-1 0 0,1 2 0 0 0,0-1 1 0 0,1 1-1 0 0,0 0 0 0 0,1 1 1 0 0,13-11-1 0 0,-19 18-179 0 0,1 0 1 0 0,-1 1-1 0 0,1 0 1 0 0,0-1-1 0 0,0 2 0 0 0,0-1 1 0 0,1 1-1 0 0,-1 0 1 0 0,0 0-1 0 0,1 0 0 0 0,0 1 1 0 0,12 0-1 0 0,6 0-2 0 0,51 5 0 0 0,-65-3-88 0 0,22 6-1335 0 0,-16-4 512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4.720"/>
    </inkml:context>
    <inkml:brush xml:id="br0">
      <inkml:brushProperty name="width" value="0.05" units="cm"/>
      <inkml:brushProperty name="height" value="0.05" units="cm"/>
      <inkml:brushProperty name="color" value="#FFFFFF"/>
    </inkml:brush>
  </inkml:definitions>
  <inkml:trace contextRef="#ctx0" brushRef="#br0">293 171 13680 0 0,'0'0'628'0'0,"0"0"-18"0"0,-13-16-368 0 0,-25-31 2173 0 0,4 11-819 0 0,24 24-1099 0 0,-2 0 0 0 0,-14-12 1 0 0,23 21-409 0 0,0 0 1 0 0,-1 1 0 0 0,1 0 0 0 0,-1 0-1 0 0,1 0 1 0 0,-1 0 0 0 0,0 1 0 0 0,0-1-1 0 0,0 1 1 0 0,0 0 0 0 0,0 0 0 0 0,0 1 0 0 0,-6-1-1 0 0,8 1-57 0 0,0 0 0 0 0,0 1 0 0 0,0 0 0 0 0,0-1-1 0 0,0 1 1 0 0,0 0 0 0 0,0 0 0 0 0,0 0 0 0 0,0 0-1 0 0,0 0 1 0 0,1 1 0 0 0,-1-1 0 0 0,0 0 0 0 0,1 1 0 0 0,0-1-1 0 0,-1 1 1 0 0,1 0 0 0 0,0-1 0 0 0,-1 1 0 0 0,1 0-1 0 0,0 0 1 0 0,0 0 0 0 0,0 2 0 0 0,-5 9-70 0 0,1-1 1 0 0,-5 20 0 0 0,7-21-16 0 0,-8 29-243 0 0,2 0 0 0 0,2 0 0 0 0,-3 47 0 0 0,9-70 157 0 0,1 0 0 0 0,1 1 0 0 0,0-1-1 0 0,1 0 1 0 0,1 0 0 0 0,1-1 0 0 0,6 19 0 0 0,-8-31 125 0 0,-1 0 1 0 0,1-1-1 0 0,0 1 1 0 0,-1-1-1 0 0,1 0 0 0 0,1 1 1 0 0,-1-1-1 0 0,1 0 1 0 0,-1 0-1 0 0,1 0 1 0 0,0 0-1 0 0,0-1 1 0 0,0 1-1 0 0,0-1 1 0 0,0 0-1 0 0,1 0 1 0 0,-1 0-1 0 0,1 0 1 0 0,-1-1-1 0 0,1 1 0 0 0,0-1 1 0 0,0 0-1 0 0,-1 0 1 0 0,1 0-1 0 0,0-1 1 0 0,0 1-1 0 0,7-1 1 0 0,7 0-61 0 0,-1-2 1 0 0,1 0 0 0 0,-1-1 0 0 0,31-8-1 0 0,-39 8 70 0 0,9-1 8 0 0,-4 0 11 0 0,1 0 0 0 0,-1 0 1 0 0,18-9-1 0 0,-28 11-11 0 0,0 0 0 0 0,0 0 0 0 0,-1-1 0 0 0,0 1-1 0 0,1-1 1 0 0,-1 1 0 0 0,0-1 0 0 0,0 0 0 0 0,0 0 0 0 0,-1-1 0 0 0,1 1 0 0 0,-1-1 0 0 0,0 1-1 0 0,0-1 1 0 0,0 0 0 0 0,2-5 0 0 0,9-29-916 0 0,-11 16-163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5.170"/>
    </inkml:context>
    <inkml:brush xml:id="br0">
      <inkml:brushProperty name="width" value="0.05" units="cm"/>
      <inkml:brushProperty name="height" value="0.05" units="cm"/>
      <inkml:brushProperty name="color" value="#FFFFFF"/>
    </inkml:brush>
  </inkml:definitions>
  <inkml:trace contextRef="#ctx0" brushRef="#br0">0 1 2304 0 0,'0'0'464'0'0,"0"0"1108"0"0,5 20 5861 0 0,68 200-1107 0 0,-17-43-5090 0 0,-43-139-1139 0 0,-8-21-313 0 0,1 1 1 0 0,1-1-1 0 0,1 0 0 0 0,0-1 1 0 0,11 16-1 0 0,-10-20-643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5.561"/>
    </inkml:context>
    <inkml:brush xml:id="br0">
      <inkml:brushProperty name="width" value="0.05" units="cm"/>
      <inkml:brushProperty name="height" value="0.05" units="cm"/>
      <inkml:brushProperty name="color" value="#FFFFFF"/>
    </inkml:brush>
  </inkml:definitions>
  <inkml:trace contextRef="#ctx0" brushRef="#br0">314 204 10136 0 0,'2'-13'742'0'0,"-2"11"-719"0"0,0 1 1 0 0,1 0-1 0 0,-1-1 1 0 0,0 1 0 0 0,0-1-1 0 0,0 1 1 0 0,0 0-1 0 0,0-1 1 0 0,0 1 0 0 0,0 0-1 0 0,-1-1 1 0 0,1 1-1 0 0,0 0 1 0 0,-2-3 0 0 0,-10-26 1219 0 0,9 22-575 0 0,0 1 0 0 0,0 0 0 0 0,0 0 0 0 0,-1 0 0 0 0,0 0 0 0 0,-10-12 0 0 0,1 5 415 0 0,6 6-444 0 0,0 0 1 0 0,-1 0-1 0 0,0 1 1 0 0,-18-13-1 0 0,23 18-537 0 0,1 1-1 0 0,-1 0 0 0 0,0 0 1 0 0,0-1-1 0 0,0 1 0 0 0,0 1 0 0 0,0-1 1 0 0,0 0-1 0 0,0 1 0 0 0,0 0 0 0 0,0 0 1 0 0,0 0-1 0 0,0 0 0 0 0,0 0 0 0 0,0 0 1 0 0,0 1-1 0 0,0-1 0 0 0,0 1 1 0 0,0 0-1 0 0,0 0 0 0 0,1 0 0 0 0,-6 3 1 0 0,1 0-4 0 0,0 1 0 0 0,0-1 0 0 0,0 1 0 0 0,0 1 1 0 0,1-1-1 0 0,0 1 0 0 0,0 0 0 0 0,1 1 0 0 0,-1-1 1 0 0,-6 14-1 0 0,5-8-14 0 0,1 1 0 0 0,0 0 0 0 0,1 1 0 0 0,0-1 0 0 0,-4 25-1 0 0,3 5-29 0 0,2-1 0 0 0,2 1 0 0 0,3 50-1 0 0,0-75-176 0 0,1 0 0 0 0,1 1-1 0 0,1-1 1 0 0,0 0 0 0 0,1 0 0 0 0,1-1-1 0 0,1 1 1 0 0,0-1 0 0 0,1-1 0 0 0,15 24-1 0 0,-19-34 98 0 0,0-1-1 0 0,1 0 0 0 0,-1 0 1 0 0,1 0-1 0 0,0 0 1 0 0,1-1-1 0 0,-1 0 0 0 0,1 0 1 0 0,-1 0-1 0 0,1-1 1 0 0,0 0-1 0 0,0 0 0 0 0,1-1 1 0 0,-1 1-1 0 0,1-1 0 0 0,-1 0 1 0 0,1-1-1 0 0,0 0 1 0 0,-1 0-1 0 0,10 0 0 0 0,2-1-628 0 0,1-2-1 0 0,-1 1 0 0 0,0-2 0 0 0,0-1 1 0 0,0 0-1 0 0,24-9 0 0 0,-9 2-975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5.982"/>
    </inkml:context>
    <inkml:brush xml:id="br0">
      <inkml:brushProperty name="width" value="0.05" units="cm"/>
      <inkml:brushProperty name="height" value="0.05" units="cm"/>
      <inkml:brushProperty name="color" value="#FFFFFF"/>
    </inkml:brush>
  </inkml:definitions>
  <inkml:trace contextRef="#ctx0" brushRef="#br0">20 396 13824 0 0,'6'9'1470'0'0,"-1"-5"-1172"0"0,-1 0-1 0 0,2 0 0 0 0,-1 0 1 0 0,0-1-1 0 0,1 0 1 0 0,0 0-1 0 0,-1 0 1 0 0,1-1-1 0 0,0 0 0 0 0,1 0 1 0 0,-1-1-1 0 0,0 1 1 0 0,0-1-1 0 0,13 0 0 0 0,-8-1-220 0 0,-1-1 0 0 0,1 0 0 0 0,-1-1 0 0 0,1 0 0 0 0,-1-1 0 0 0,0 0 0 0 0,0 0 0 0 0,0-1 0 0 0,-1 0-1 0 0,1-1 1 0 0,-1 0 0 0 0,0 0 0 0 0,0-1 0 0 0,-1-1 0 0 0,1 1 0 0 0,-1-1 0 0 0,-1 0 0 0 0,1-1 0 0 0,-2 0 0 0 0,1 0-1 0 0,6-10 1 0 0,-7 8-77 0 0,0-1-1 0 0,-1 1 1 0 0,0-1-1 0 0,0 0 1 0 0,5-20 0 0 0,-9 26 1 0 0,-1 1 1 0 0,1 0 0 0 0,-1-1 0 0 0,1 1 0 0 0,-1-1 0 0 0,0 1-1 0 0,-1-1 1 0 0,1 1 0 0 0,-1-1 0 0 0,0 1 0 0 0,0 0 0 0 0,-1-1-1 0 0,1 1 1 0 0,-1 0 0 0 0,0 0 0 0 0,0 0 0 0 0,0 0 0 0 0,-5-6-1 0 0,-17-18 471 0 0,-1 1 0 0 0,-47-39 0 0 0,58 53-283 0 0,13 11-172 0 0,-1 0-1 0 0,0 0 1 0 0,0 0-1 0 0,0 1 1 0 0,0-1-1 0 0,0 0 1 0 0,0 1-1 0 0,0-1 1 0 0,-1 1-1 0 0,1 0 1 0 0,0 0-1 0 0,-1 0 0 0 0,1 0 1 0 0,-1 0-1 0 0,1 0 1 0 0,-1 1-1 0 0,0-1 1 0 0,1 1-1 0 0,-1 0 1 0 0,0 0-1 0 0,1 0 1 0 0,-1 0-1 0 0,0 0 1 0 0,1 0-1 0 0,-4 1 1 0 0,0 1 3 0 0,0 1 0 0 0,1-1 1 0 0,-1 1-1 0 0,0 0 1 0 0,1 0-1 0 0,0 1 0 0 0,0-1 1 0 0,0 1-1 0 0,0 0 1 0 0,0 1-1 0 0,1-1 0 0 0,0 1 1 0 0,0 0-1 0 0,0 0 1 0 0,0 0-1 0 0,-3 9 0 0 0,-2 1 234 0 0,1 1-1 0 0,1 0 0 0 0,1 0 1 0 0,-8 30-1 0 0,8-19-278 0 0,1 0 0 0 0,2 1 0 0 0,0 0 0 0 0,2-1 0 0 0,1 1-1 0 0,5 30 1 0 0,-3-36-59 0 0,2-2-1 0 0,1 1 1 0 0,0 0-1 0 0,2-1 1 0 0,0 0-1 0 0,1 0 1 0 0,1-1-1 0 0,17 27 1 0 0,-20-37 42 0 0,0-1 1 0 0,0-1-1 0 0,0 1 1 0 0,1-1-1 0 0,0 0 1 0 0,1-1-1 0 0,-1 1 1 0 0,1-1-1 0 0,0-1 1 0 0,1 0-1 0 0,0 0 1 0 0,-1 0-1 0 0,13 3 1 0 0,-13-5-1048 0 0,1-1 1 0 0,-1 0-1 0 0,0-1 1 0 0,1 0 0 0 0,13 1-1 0 0,15-6-6253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4.580"/>
    </inkml:context>
    <inkml:brush xml:id="br0">
      <inkml:brushProperty name="width" value="0.05" units="cm"/>
      <inkml:brushProperty name="height" value="0.05" units="cm"/>
      <inkml:brushProperty name="color" value="#FFFFFF"/>
    </inkml:brush>
  </inkml:definitions>
  <inkml:trace contextRef="#ctx0" brushRef="#br0">1 1 10568 0 0,'1'7'86'0'0,"1"1"-1"0"0,0-1 1 0 0,0 0 0 0 0,1 1 0 0 0,-1-1 0 0 0,2 0 0 0 0,-1-1 0 0 0,1 1 0 0 0,0-1 0 0 0,0 1 0 0 0,1-1-1 0 0,0 0 1 0 0,9 8 0 0 0,143 141 2248 0 0,84 100 283 0 0,-209-221-2277 0 0,40 32 1 0 0,-25-27-2939 0 0,-29-23 20 0 0,-7-5-2680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4.942"/>
    </inkml:context>
    <inkml:brush xml:id="br0">
      <inkml:brushProperty name="width" value="0.05" units="cm"/>
      <inkml:brushProperty name="height" value="0.05" units="cm"/>
      <inkml:brushProperty name="color" value="#FFFFFF"/>
    </inkml:brush>
  </inkml:definitions>
  <inkml:trace contextRef="#ctx0" brushRef="#br0">31 256 10192 0 0,'0'0'464'0'0,"-1"1"-8"0"0,-4 1-291 0 0,-4 2-8 0 0,8-4-40 0 0,0 1 0 0 0,0-1 0 0 0,1 0 0 0 0,-1 1 0 0 0,0-1 0 0 0,0 1 0 0 0,0-1 0 0 0,1 1 0 0 0,-1-1 0 0 0,0 1-1 0 0,0 0 1 0 0,1 0 0 0 0,-1-1 0 0 0,1 1 0 0 0,-1 0 0 0 0,1 0 0 0 0,-1-1 0 0 0,1 1 0 0 0,-1 0 0 0 0,1 0 0 0 0,0 0 0 0 0,-1 0-1 0 0,1 0 1 0 0,0 0 0 0 0,0 0 0 0 0,-1 0 0 0 0,1-1 0 0 0,0 1 0 0 0,0 0 0 0 0,0 0 0 0 0,0 0 0 0 0,1 0 0 0 0,-1 0 0 0 0,0 0-1 0 0,0 0 1 0 0,0 0 0 0 0,1 0 0 0 0,-1 0 0 0 0,1 0 0 0 0,-1-1 0 0 0,0 1 0 0 0,2 1 0 0 0,1 5 5 0 0,1-1 0 0 0,0-1 0 0 0,1 1 0 0 0,5 6 0 0 0,-9-11-43 0 0,11 11 96 0 0,1 0 0 0 0,0 0 0 0 0,1-1 0 0 0,0-1 0 0 0,1 0 0 0 0,0-1 0 0 0,0-1 0 0 0,1-1 0 0 0,0 0 0 0 0,0 0 0 0 0,1-2 0 0 0,22 5 0 0 0,-23-7-104 0 0,0 0-1 0 0,0-2 1 0 0,0 1-1 0 0,0-2 1 0 0,0 0-1 0 0,0-1 1 0 0,0-1 0 0 0,0-1-1 0 0,0 0 1 0 0,0-1-1 0 0,-1 0 1 0 0,0-1-1 0 0,23-11 1 0 0,-27 9 20 0 0,-1 0 0 0 0,0-1 1 0 0,0 0-1 0 0,-1 0 0 0 0,0-1 0 0 0,10-13 1 0 0,-9 11-22 0 0,-4 4-39 0 0,-1 0 0 0 0,0 0 0 0 0,-1 0 1 0 0,0-1-1 0 0,0 1 0 0 0,6-16 0 0 0,11-53 156 0 0,-18 61-180 0 0,-1 3-158 0 0,-1 0-1 0 0,0-1 0 0 0,-1 1 1 0 0,-1 0-1 0 0,0 0 0 0 0,0-1 1 0 0,-2 1-1 0 0,-3-13 1 0 0,-1-12-402 0 0,2 10-466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5.570"/>
    </inkml:context>
    <inkml:brush xml:id="br0">
      <inkml:brushProperty name="width" value="0.05" units="cm"/>
      <inkml:brushProperty name="height" value="0.05" units="cm"/>
      <inkml:brushProperty name="color" value="#FFFFFF"/>
    </inkml:brush>
  </inkml:definitions>
  <inkml:trace contextRef="#ctx0" brushRef="#br0">496 200 4144 0 0,'-1'3'49'0'0,"-4"5"307"0"0,5-8-337 0 0,0 1-1 0 0,-1-1 1 0 0,1 0 0 0 0,0 0-1 0 0,0 0 1 0 0,0 0 0 0 0,0 0 0 0 0,0 0-1 0 0,-1 0 1 0 0,1 0 0 0 0,0 0-1 0 0,0 0 1 0 0,0 0 0 0 0,0 0-1 0 0,0 0 1 0 0,-1 0 0 0 0,1 0-1 0 0,0 0 1 0 0,0 0 0 0 0,0 0 0 0 0,0 0-1 0 0,0 0 1 0 0,-1 0 0 0 0,1 0-1 0 0,0-1 1 0 0,0 1 0 0 0,0 0-1 0 0,0 0 1 0 0,0 0 0 0 0,0 0-1 0 0,0 0 1 0 0,-1 0 0 0 0,1 0 0 0 0,0 0-1 0 0,0-1 1 0 0,0 1 0 0 0,0 0-1 0 0,0 0 1 0 0,0 0 0 0 0,0 0-1 0 0,0 0 1 0 0,0 0 0 0 0,0-1-1 0 0,0 1 1 0 0,0 0 0 0 0,0 0 0 0 0,0 0-1 0 0,0 0 1 0 0,0 0 0 0 0,0-1-1 0 0,0 1 1 0 0,0 0 0 0 0,0 0-1 0 0,0 0 1 0 0,0 0 0 0 0,0-1-1 0 0,0 0 131 0 0,-1 1 0 0 0,1-1 0 0 0,0 0 0 0 0,0 0-1 0 0,0 0 1 0 0,0 0 0 0 0,0 0 0 0 0,0 0-1 0 0,1 0 1 0 0,-1 1 0 0 0,0-1 0 0 0,0 0-1 0 0,1 0 1 0 0,-1 0 0 0 0,0 0 0 0 0,1-1-1 0 0,0 2-69 0 0,-1-1 0 0 0,0 0 0 0 0,1 1 0 0 0,-1-1 0 0 0,0 0 0 0 0,1 1-1 0 0,-1-1 1 0 0,0 0 0 0 0,0 0 0 0 0,0 1 0 0 0,0-1 0 0 0,0 0 0 0 0,0 0-1 0 0,0 0 1 0 0,0 1 0 0 0,0-1 0 0 0,0 0 0 0 0,0 0 0 0 0,0 1 0 0 0,-1-1 0 0 0,1-1-1 0 0,-10-21 1247 0 0,8 18-1093 0 0,1 0 0 0 0,-1 1-1 0 0,-1-1 1 0 0,1 1 0 0 0,0 0-1 0 0,-6-6 1 0 0,5 5-58 0 0,-9-9 760 0 0,-1 0 1 0 0,-14-13-1 0 0,21 23-663 0 0,0-1 0 0 0,0 1-1 0 0,0 1 1 0 0,0-1 0 0 0,0 1-1 0 0,-1 0 1 0 0,0 0-1 0 0,-13-3 1 0 0,1 2 252 0 0,8 0-367 0 0,0 1 0 0 0,0 1-1 0 0,-1-1 1 0 0,1 2 0 0 0,-1 0 0 0 0,1 0 0 0 0,-1 1 0 0 0,0 1 0 0 0,1 0-1 0 0,-22 4 1 0 0,15 0-105 0 0,1 1 0 0 0,0 1 0 0 0,-31 15 0 0 0,43-19-72 0 0,-1 1 0 0 0,1-1-1 0 0,0 1 1 0 0,1 0 0 0 0,-1 0 0 0 0,1 0 0 0 0,-1 1-1 0 0,1 0 1 0 0,0 0 0 0 0,1 0 0 0 0,0 0-1 0 0,-1 0 1 0 0,1 1 0 0 0,-4 11 0 0 0,7-15 0 0 0,0 0 1 0 0,0 1-1 0 0,0-1 1 0 0,0 0-1 0 0,0 1 1 0 0,0-1-1 0 0,1 1 1 0 0,-1-1-1 0 0,1 0 0 0 0,0 0 1 0 0,0 1-1 0 0,0-1 1 0 0,0 0-1 0 0,0 0 1 0 0,0 0-1 0 0,0 0 1 0 0,1 0-1 0 0,-1 0 1 0 0,1 0-1 0 0,-1 0 1 0 0,1-1-1 0 0,0 1 1 0 0,3 2-1 0 0,2 2-53 0 0,0 0 1 0 0,1-1-1 0 0,0 1 0 0 0,14 6 0 0 0,10 0-51 0 0,0-1 0 0 0,0-2-1 0 0,1-1 1 0 0,49 5-1 0 0,19 5-43 0 0,-65-7 224 0 0,-34-10-50 0 0,0-1 0 0 0,0 1-1 0 0,0 0 1 0 0,0 0 0 0 0,0 0-1 0 0,0 1 1 0 0,0-1 0 0 0,-1 0-1 0 0,1 1 1 0 0,0 0 0 0 0,-1-1 0 0 0,1 1-1 0 0,-1 0 1 0 0,3 2 0 0 0,-5-1 32 0 0,0 0 0 0 0,1 0 1 0 0,-1 0-1 0 0,0 0 0 0 0,0 0 1 0 0,-1-1-1 0 0,1 1 0 0 0,0 0 1 0 0,-1-1-1 0 0,0 1 0 0 0,-3 3 1 0 0,-2 5 164 0 0,3-6-127 0 0,0 1 0 0 0,-1-1-1 0 0,1 0 1 0 0,-1 0-1 0 0,0 0 1 0 0,-1-1-1 0 0,1 0 1 0 0,-1 0-1 0 0,0 0 1 0 0,-8 3 0 0 0,5-2-26 0 0,-1 0 1 0 0,0-1 0 0 0,0-1-1 0 0,0 0 1 0 0,-1 0 0 0 0,-11 1-1 0 0,-15 2 23 0 0,28-4-164 0 0,0 0 0 0 0,0-1-1 0 0,-1 0 1 0 0,1-1 0 0 0,0 0 0 0 0,0 0 0 0 0,-1-1-1 0 0,1 0 1 0 0,0 0 0 0 0,-14-5 0 0 0,6 0-1140 0 0,4-2-346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5.989"/>
    </inkml:context>
    <inkml:brush xml:id="br0">
      <inkml:brushProperty name="width" value="0.05" units="cm"/>
      <inkml:brushProperty name="height" value="0.05" units="cm"/>
      <inkml:brushProperty name="color" value="#FFFFFF"/>
    </inkml:brush>
  </inkml:definitions>
  <inkml:trace contextRef="#ctx0" brushRef="#br0">464 48 11976 0 0,'-5'1'108'0'0,"0"-1"0"0"0,1 1 0 0 0,-1-1 1 0 0,0-1-1 0 0,0 1 0 0 0,0-1 0 0 0,0 0 1 0 0,0 0-1 0 0,1 0 0 0 0,-1-1 1 0 0,0 0-1 0 0,-8-4 0 0 0,-1 0-219 0 0,-7-1 1084 0 0,-1 1 1 0 0,-42-6 0 0 0,50 10-631 0 0,-1 1 1 0 0,1 1 0 0 0,-1 0-1 0 0,1 1 1 0 0,-1 0 0 0 0,1 1-1 0 0,-21 6 1 0 0,26-5-261 0 0,0-1 0 0 0,0 2 1 0 0,1-1-1 0 0,-1 1 0 0 0,1 0 1 0 0,0 1-1 0 0,0 0 0 0 0,1 0 1 0 0,-1 0-1 0 0,1 1 0 0 0,0 1 0 0 0,-11 13 1 0 0,15-17-44 0 0,1 0 0 0 0,0 0 0 0 0,0 0 0 0 0,0 0 0 0 0,0 1 0 0 0,1-1 0 0 0,0 1 0 0 0,-1-1 0 0 0,1 1 0 0 0,0-1 0 0 0,1 1 0 0 0,-1 0 0 0 0,1 0 0 0 0,-1-1 0 0 0,1 1 0 0 0,0 0 0 0 0,1 0 0 0 0,-1-1 0 0 0,1 1 0 0 0,1 5 0 0 0,-1-6-53 0 0,1 1-1 0 0,0-1 0 0 0,0 1 1 0 0,0-1-1 0 0,0 0 1 0 0,0 0-1 0 0,1 0 1 0 0,0 0-1 0 0,-1 0 1 0 0,1 0-1 0 0,0-1 0 0 0,0 0 1 0 0,1 1-1 0 0,-1-1 1 0 0,0 0-1 0 0,1 0 1 0 0,-1-1-1 0 0,1 1 1 0 0,7 1-1 0 0,57 16-400 0 0,90 14 0 0 0,-140-30 242 0 0,0 0 1 0 0,-1 1-1 0 0,0 1 0 0 0,24 10 0 0 0,-39-13 178 0 0,1-1-1 0 0,-1 1 0 0 0,1 0 1 0 0,-1 0-1 0 0,0 0 0 0 0,0 0 1 0 0,0 0-1 0 0,0 1 0 0 0,0-1 0 0 0,0 1 1 0 0,-1-1-1 0 0,1 1 0 0 0,-1 0 1 0 0,1-1-1 0 0,-1 1 0 0 0,0 0 1 0 0,0 0-1 0 0,-1 0 0 0 0,1 0 0 0 0,0 0 1 0 0,-1 0-1 0 0,0 0 0 0 0,0 0 1 0 0,0 0-1 0 0,0 0 0 0 0,0 0 1 0 0,-1 0-1 0 0,1 0 0 0 0,-1 0 1 0 0,0 0-1 0 0,0 0 0 0 0,0 0 0 0 0,0-1 1 0 0,0 1-1 0 0,-1 0 0 0 0,1-1 1 0 0,-1 1-1 0 0,0-1 0 0 0,1 1 1 0 0,-1-1-1 0 0,0 0 0 0 0,-3 3 0 0 0,-2 1 29 0 0,0 1-1 0 0,0-2 0 0 0,0 1 1 0 0,-1-1-1 0 0,0 0 0 0 0,0-1 1 0 0,0 1-1 0 0,0-2 0 0 0,-1 1 1 0 0,0-1-1 0 0,-12 2 0 0 0,2-2-221 0 0,1-1-1 0 0,-33-1 1 0 0,-6-7-5212 0 0,23 0-442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06.396"/>
    </inkml:context>
    <inkml:brush xml:id="br0">
      <inkml:brushProperty name="width" value="0.05" units="cm"/>
      <inkml:brushProperty name="height" value="0.05" units="cm"/>
      <inkml:brushProperty name="color" value="#FFFFFF"/>
    </inkml:brush>
  </inkml:definitions>
  <inkml:trace contextRef="#ctx0" brushRef="#br0">18 2 8288 0 0,'-1'0'79'0'0,"1"0"0"0"0,-1-1 1 0 0,1 1-1 0 0,-1 0 1 0 0,1 0-1 0 0,-1 0 0 0 0,1 0 1 0 0,-1 0-1 0 0,1 0 0 0 0,-1-1 1 0 0,0 1-1 0 0,1 0 0 0 0,-1 0 1 0 0,1 1-1 0 0,-1-1 0 0 0,1 0 1 0 0,-1 0-1 0 0,1 0 1 0 0,-1 0-1 0 0,1 0 0 0 0,-1 1 1 0 0,1-1-1 0 0,-1 0 0 0 0,1 0 1 0 0,-1 1-1 0 0,1-1 0 0 0,-1 0 1 0 0,1 1-1 0 0,-1-1 1 0 0,1 1-1 0 0,0-1 0 0 0,-1 0 1 0 0,0 2-1 0 0,8 17 4418 0 0,-1-5-4228 0 0,1 12 980 0 0,-6-20-968 0 0,0 0 0 0 0,1 0 0 0 0,0-1 0 0 0,4 9 0 0 0,51 118 1755 0 0,-46-102-1815 0 0,36 115 473 0 0,-38-115-692 0 0,-2 0 1 0 0,-1 0-1 0 0,-2 1 1 0 0,-1 0-1 0 0,-1 0 1 0 0,-3 50-1 0 0,3-36-447 0 0,-1-38 263 0 0,0 0 0 0 0,0 0 0 0 0,-1 0 0 0 0,0 1 0 0 0,-2 11 0 0 0,1-17 75 0 0,1-1 1 0 0,0 1 0 0 0,0 0 0 0 0,0 0-1 0 0,0-1 1 0 0,0 1 0 0 0,0 0-1 0 0,0-1 1 0 0,0 1 0 0 0,1 0-1 0 0,-1-1 1 0 0,1 1 0 0 0,-1 0 0 0 0,1-1-1 0 0,2 4 1 0 0,0 2-405 0 0,-2-6-76 0 0,-1-1 62 0 0,13-66-916 0 0,-12 58 1425 0 0,0 0 0 0 0,1 1 0 0 0,5-14 1 0 0,4-21 134 0 0,-8 16 203 0 0,2 0 0 0 0,0 1 0 0 0,18-48 0 0 0,-20 64-101 0 0,1 0 0 0 0,0 0 0 0 0,1 0 1 0 0,0 1-1 0 0,1-1 0 0 0,-1 1 1 0 0,2 1-1 0 0,11-13 0 0 0,-14 16-84 0 0,-1 1-1 0 0,0 1 0 0 0,1-1 0 0 0,0 0 0 0 0,0 1 0 0 0,-1 0 0 0 0,1 0 1 0 0,0 0-1 0 0,5-1 0 0 0,-6 2-87 0 0,0 1 0 0 0,0-1 1 0 0,0 1-1 0 0,0 0 0 0 0,0 0 1 0 0,1 0-1 0 0,-1 1 0 0 0,0-1 1 0 0,0 1-1 0 0,0 0 0 0 0,0 0 1 0 0,-1 0-1 0 0,1 0 0 0 0,4 2 1 0 0,5 3 33 0 0,1 1 0 0 0,-1 0-1 0 0,0 0 1 0 0,-1 2 0 0 0,0-1 0 0 0,0 1 0 0 0,-1 1 0 0 0,0 0 0 0 0,-1 0 0 0 0,0 1 0 0 0,-1 0 0 0 0,0 1-1 0 0,0 0 1 0 0,-1 0 0 0 0,-1 1 0 0 0,8 21 0 0 0,-9-17-65 0 0,0 0 0 0 0,-1 0 0 0 0,-1 1-1 0 0,2 26 1 0 0,-3-27 34 0 0,6 31 0 0 0,-5-34-762 0 0,0 1 0 0 0,1 23 0 0 0,-4-17-6479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4.926"/>
    </inkml:context>
    <inkml:brush xml:id="br0">
      <inkml:brushProperty name="width" value="0.05" units="cm"/>
      <inkml:brushProperty name="height" value="0.05" units="cm"/>
      <inkml:brushProperty name="color" value="#FFFFFF"/>
    </inkml:brush>
  </inkml:definitions>
  <inkml:trace contextRef="#ctx0" brushRef="#br0">10 408 10016 0 0,'-3'8'334'0'0,"1"1"0"0"0,1-1 0 0 0,-1 1 0 0 0,2 0 0 0 0,-1 0 0 0 0,1-1 0 0 0,2 18 0 0 0,-2-23-204 0 0,1-1 0 0 0,0 1 0 0 0,0-1 0 0 0,0 0 0 0 0,0 1 1 0 0,0-1-1 0 0,0 0 0 0 0,0 0 0 0 0,1 0 0 0 0,-1 0 0 0 0,1 0 0 0 0,0 0 1 0 0,-1 0-1 0 0,1-1 0 0 0,0 1 0 0 0,0-1 0 0 0,0 1 0 0 0,0-1 0 0 0,1 0 0 0 0,-1 1 1 0 0,0-1-1 0 0,0 0 0 0 0,1-1 0 0 0,-1 1 0 0 0,1 0 0 0 0,-1-1 0 0 0,0 1 0 0 0,1-1 1 0 0,-1 0-1 0 0,1 0 0 0 0,-1 0 0 0 0,5 0 0 0 0,1-1-16 0 0,0 0-1 0 0,0 0 1 0 0,-1-1-1 0 0,1 1 1 0 0,-1-2-1 0 0,0 1 1 0 0,1-1-1 0 0,-1 0 1 0 0,0-1 0 0 0,-1 0-1 0 0,1 0 1 0 0,-1 0-1 0 0,11-9 1 0 0,1-3-49 0 0,-1-1 0 0 0,0-1-1 0 0,15-22 1 0 0,-19 22-37 0 0,-1 0 0 0 0,-1-1-1 0 0,-1 0 1 0 0,-1 0-1 0 0,-1-1 1 0 0,0 0-1 0 0,-1-1 1 0 0,6-35-1 0 0,-12 48 109 0 0,0 0-1 0 0,-1 0 0 0 0,0 0 0 0 0,0 0 0 0 0,-1 0 0 0 0,0 0 0 0 0,0 0 0 0 0,0 0 0 0 0,-1 1 0 0 0,-1-1 0 0 0,-6-14 1 0 0,7 16-5 0 0,-1 1 1 0 0,-1 0-1 0 0,1-1 1 0 0,-1 1 0 0 0,0 0-1 0 0,0 1 1 0 0,0-1-1 0 0,-1 1 1 0 0,1 0-1 0 0,-1 0 1 0 0,0 0 0 0 0,0 1-1 0 0,-1 0 1 0 0,1 0-1 0 0,-10-4 1 0 0,9 5 0 0 0,0 0-1 0 0,0 0 1 0 0,0 1 0 0 0,-1-1-1 0 0,1 1 1 0 0,0 1-1 0 0,-1-1 1 0 0,-10 2 0 0 0,13-1-68 0 0,-1 1 1 0 0,1 0 0 0 0,0 0 0 0 0,-1 0-1 0 0,1 1 1 0 0,0 0 0 0 0,0 0-1 0 0,0 0 1 0 0,0 0 0 0 0,1 0-1 0 0,-1 1 1 0 0,0-1 0 0 0,-5 7 0 0 0,2-1-30 0 0,0 1 0 0 0,1-1 0 0 0,0 1 0 0 0,1 0 0 0 0,0 1 0 0 0,0-1 0 0 0,1 1 0 0 0,0 0 0 0 0,-3 12 0 0 0,2 0-38 0 0,0 0 1 0 0,1 1-1 0 0,-1 28 1 0 0,3 0-42 0 0,2 0 1 0 0,2-1 0 0 0,3 1-1 0 0,2-1 1 0 0,2 0 0 0 0,2-1-1 0 0,25 71 1 0 0,-30-106 5 0 0,0-1 1 0 0,0 0-1 0 0,2 0 0 0 0,0 0 0 0 0,0-1 1 0 0,1 0-1 0 0,0-1 0 0 0,1 0 1 0 0,1 0-1 0 0,13 11 0 0 0,-13-14-1756 0 0,0-1 0 0 0,0 0 0 0 0,23 10 0 0 0,-9-8-5649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2.108"/>
    </inkml:context>
    <inkml:brush xml:id="br0">
      <inkml:brushProperty name="width" value="0.05" units="cm"/>
      <inkml:brushProperty name="height" value="0.05" units="cm"/>
      <inkml:brushProperty name="color" value="#FFFFFF"/>
    </inkml:brush>
  </inkml:definitions>
  <inkml:trace contextRef="#ctx0" brushRef="#br0">482 299 4608 0 0,'-2'-1'28'0'0,"1"0"-1"0"0,0-1 1 0 0,-1 1 0 0 0,1 0 0 0 0,0 0 0 0 0,0 0 0 0 0,0-1-1 0 0,0 1 1 0 0,0-1 0 0 0,0 1 0 0 0,0-1 0 0 0,0 1-1 0 0,1-1 1 0 0,-1 0 0 0 0,0 1 0 0 0,1-1 0 0 0,0 0-1 0 0,-1 1 1 0 0,1-1 0 0 0,0 0 0 0 0,0-2 0 0 0,-3-12 802 0 0,-10-59 4005 0 0,7 48-3700 0 0,4 19-608 0 0,1-1 0 0 0,-2 1 0 0 0,-4-14 0 0 0,1 7 138 0 0,5 12-542 0 0,0 1 1 0 0,0-1-1 0 0,0 1 1 0 0,0 0-1 0 0,0-1 1 0 0,0 1-1 0 0,0 0 1 0 0,-1 0-1 0 0,0 0 1 0 0,-3-4 0 0 0,-3-2 331 0 0,-1 0 1 0 0,-18-12-1 0 0,23 18-360 0 0,0 0 0 0 0,0 0-1 0 0,-1 0 1 0 0,1 0 0 0 0,0 1-1 0 0,-1 0 1 0 0,1 0-1 0 0,-1 0 1 0 0,1 0 0 0 0,-9 0-1 0 0,-37-2 482 0 0,46 4-523 0 0,1-1-1 0 0,0 1 0 0 0,0-1 1 0 0,0 1-1 0 0,-1 0 0 0 0,1 0 1 0 0,-4 2-1 0 0,-2 1 24 0 0,0-1 28 0 0,0 1 1 0 0,0 0-1 0 0,-10 7 1 0 0,-6 3 12 0 0,22-13-109 0 0,0 0 0 0 0,1 0 1 0 0,-1 0-1 0 0,1 0 1 0 0,-1 1-1 0 0,1-1 0 0 0,0 1 1 0 0,-1-1-1 0 0,1 1 0 0 0,0 0 1 0 0,0 0-1 0 0,0 0 0 0 0,0 0 1 0 0,1 1-1 0 0,-1-1 1 0 0,0 0-1 0 0,1 1 0 0 0,0-1 1 0 0,-1 1-1 0 0,1-1 0 0 0,-1 5 1 0 0,2-5-9 0 0,0 1 1 0 0,0-1-1 0 0,0 1 1 0 0,-1-1-1 0 0,1 1 1 0 0,-1-1-1 0 0,1 0 1 0 0,-1 1-1 0 0,0-1 1 0 0,0 0-1 0 0,0 1 1 0 0,0-1-1 0 0,0 0 0 0 0,-1 0 1 0 0,1 0-1 0 0,-1 0 1 0 0,0 0-1 0 0,1 0 1 0 0,-1 0-1 0 0,0-1 1 0 0,-4 4-1 0 0,4-3-3 0 0,-1 1-1 0 0,1 0 1 0 0,-1 1-1 0 0,1-1 1 0 0,0 0-1 0 0,0 1 0 0 0,1-1 1 0 0,-3 5-1 0 0,3-4-13 0 0,-1-1 0 0 0,1 1 0 0 0,-1 0 0 0 0,0-1 0 0 0,-1 0 0 0 0,-2 5-1 0 0,-11 12-67 0 0,15-17 59 0 0,-1-1 0 0 0,1 0 0 0 0,-1 1 0 0 0,0-1 0 0 0,1 0 0 0 0,-1 0 0 0 0,0 0 0 0 0,0 0 0 0 0,-5 2 0 0 0,25-6-1046 0 0,-11-2 730 0 0,0 1 0 0 0,0-1 0 0 0,0 0 0 0 0,-1-1 0 0 0,12-9 0 0 0,-1-4-1076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2.718"/>
    </inkml:context>
    <inkml:brush xml:id="br0">
      <inkml:brushProperty name="width" value="0.05" units="cm"/>
      <inkml:brushProperty name="height" value="0.05" units="cm"/>
      <inkml:brushProperty name="color" value="#FFFFFF"/>
    </inkml:brush>
  </inkml:definitions>
  <inkml:trace contextRef="#ctx0" brushRef="#br0">221 7 9216 0 0,'-18'-3'242'0'0,"-41"-1"653"0"0,58 4-709 0 0,-1 1 0 0 0,0-1 0 0 0,1 0-1 0 0,-1 0 1 0 0,0 1 0 0 0,1-1 0 0 0,-1 0 0 0 0,0 1 0 0 0,1 0 0 0 0,-1-1-1 0 0,1 1 1 0 0,-1 0 0 0 0,1 0 0 0 0,-1 0 0 0 0,1 0 0 0 0,0 0 0 0 0,-1 0-1 0 0,1 1 1 0 0,0-1 0 0 0,0 0 0 0 0,0 0 0 0 0,0 1 0 0 0,0-1 0 0 0,-1 2-1 0 0,-1 4 339 0 0,0 0 1 0 0,1 0-1 0 0,-1 0 0 0 0,-1 11 0 0 0,-2 7 253 0 0,4-20-650 0 0,1 0 0 0 0,0 1 0 0 0,1-1 1 0 0,-1 0-1 0 0,1 1 0 0 0,0-1 0 0 0,0 1 0 0 0,2 6 1 0 0,-1 26 151 0 0,-1-33-252 0 0,-2 19 130 0 0,1 1-1 0 0,3 28 1 0 0,10 135 306 0 0,-12-171-447 0 0,-1-1 0 0 0,-2 20 1 0 0,1-19-6 0 0,0 0 0 0 0,2 20 0 0 0,1-22 4 0 0,0-1-1 0 0,-1 0 1 0 0,0 1-1 0 0,-5 27 0 0 0,3-33-21 0 0,1 1-1 0 0,0-1 1 0 0,1 11-1 0 0,0-13-13 0 0,0 1 0 0 0,0 0 0 0 0,-1 0 1 0 0,-3 13-1 0 0,3-16-29 0 0,-1 0 0 0 0,1 0 1 0 0,1 1-1 0 0,-1-1 0 0 0,1 1 0 0 0,0-1 1 0 0,0 0-1 0 0,0 1 0 0 0,2 5 1 0 0,-1-1-124 0 0,0 7-204 0 0,-2-16 309 0 0,1 1 1 0 0,0 0 0 0 0,0-1-1 0 0,0 1 1 0 0,0 0 0 0 0,1-1-1 0 0,-1 1 1 0 0,0-1 0 0 0,1 1-1 0 0,-1 0 1 0 0,1-1-1 0 0,1 4 1 0 0,-1-4-268 0 0,-1-1-1 0 0,0 0 19 0 0,1-18 14 0 0,-1 0 1 0 0,-3-34-1 0 0,-1 10 207 0 0,3 27 102 0 0,-1-1-1 0 0,-9-28 1 0 0,-3-21 194 0 0,4 16 104 0 0,7 36-108 0 0,1 0 0 0 0,-1 0 0 0 0,1-17 0 0 0,1 17 76 0 0,0 0 0 0 0,-4-20-1 0 0,2 24-75 0 0,2-1-1 0 0,-1 0 0 0 0,1 0 0 0 0,1 0 1 0 0,1-15-1 0 0,0 3 35 0 0,-1 17-163 0 0,0 0 0 0 0,0 1 1 0 0,1-1-1 0 0,0 0 0 0 0,0 0 0 0 0,3-7 0 0 0,-1 3 36 0 0,1 1 0 0 0,0 0 0 0 0,0 0 0 0 0,1 0-1 0 0,9-11 1 0 0,-6 9-37 0 0,-3 3-35 0 0,0 1 0 0 0,1 0 0 0 0,-1 1 0 0 0,9-8 0 0 0,-12 12-20 0 0,0 0 0 0 0,0-1 0 0 0,0 1 0 0 0,1 0 0 0 0,-1 0 0 0 0,0 0 1 0 0,1 0-1 0 0,-1 0 0 0 0,1 1 0 0 0,-1-1 0 0 0,1 1 0 0 0,-1-1 0 0 0,1 1 1 0 0,-1 0-1 0 0,1 0 0 0 0,-1 0 0 0 0,1 1 0 0 0,3 0 0 0 0,1 1 22 0 0,0 0 0 0 0,-1 1 0 0 0,1 0-1 0 0,-1 0 1 0 0,0 0 0 0 0,0 1 0 0 0,0 0 0 0 0,0 0-1 0 0,-1 1 1 0 0,8 7 0 0 0,7 9 51 0 0,21 30-1 0 0,-15-19-59 0 0,1 1 8 0 0,32 52 0 0 0,-34-35 43 0 0,-23-46-66 0 0,-1 0-1 0 0,0-1 1 0 0,0 1-1 0 0,0 0 1 0 0,-1 0 0 0 0,1 0-1 0 0,-1-1 1 0 0,0 1-1 0 0,0 0 1 0 0,0 0 0 0 0,0 0-1 0 0,-2 6 1 0 0,0 1 18 0 0,-1-1 1 0 0,0 0-1 0 0,-6 17 0 0 0,-10 5 141 0 0,15-25-97 0 0,0-1-1 0 0,0 1 1 0 0,0 0-1 0 0,-3 11 0 0 0,-15 32-171 0 0,7-18-230 0 0,10-23 153 0 0,0 1 0 0 0,-1-1 0 0 0,0 1-1 0 0,-1-2 1 0 0,0 1 0 0 0,0-1 0 0 0,-1 0 0 0 0,-17 14-1 0 0,21-19 56 0 0,-1 0 0 0 0,0 0 0 0 0,0 0 0 0 0,-1 0 1 0 0,1-1-1 0 0,0 0 0 0 0,-1 0 0 0 0,0 0 0 0 0,1-1 0 0 0,-1 0 0 0 0,0 0 0 0 0,0 0 0 0 0,1-1 0 0 0,-1 0 0 0 0,0 0 0 0 0,0 0 0 0 0,-7-2 0 0 0,-2 0-185 0 0,1-1 0 0 0,-1-1 1 0 0,1 0-1 0 0,0-1 0 0 0,-22-11 0 0 0,33 15 282 0 0,1 0 0 0 0,-1 0 0 0 0,1-1 0 0 0,0 1 0 0 0,-1-1 0 0 0,1 1-1 0 0,0-1 1 0 0,0 0 0 0 0,0 0 0 0 0,0 0 0 0 0,1 0 0 0 0,-1 0 0 0 0,0-1-1 0 0,1 1 1 0 0,0 0 0 0 0,-1-1 0 0 0,1 1 0 0 0,0-1 0 0 0,-1-2 0 0 0,2 1-59 0 0,0 1 0 0 0,0 0 0 0 0,0-1 0 0 0,0 1 0 0 0,0-1 0 0 0,1 1 0 0 0,-1 0 1 0 0,1 0-1 0 0,0-1 0 0 0,0 1 0 0 0,0 0 0 0 0,0 0 0 0 0,1 0 0 0 0,3-6 1 0 0,7-9-1000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3.231"/>
    </inkml:context>
    <inkml:brush xml:id="br0">
      <inkml:brushProperty name="width" value="0.05" units="cm"/>
      <inkml:brushProperty name="height" value="0.05" units="cm"/>
      <inkml:brushProperty name="color" value="#FFFFFF"/>
    </inkml:brush>
  </inkml:definitions>
  <inkml:trace contextRef="#ctx0" brushRef="#br0">393 223 12176 0 0,'-18'-24'605'0'0,"12"17"-427"0"0,0 0 1 0 0,1 0 0 0 0,-6-11 0 0 0,2 2 907 0 0,-20-26 1 0 0,-3-7 785 0 0,29 45-1669 0 0,0-1 0 0 0,0 1 0 0 0,-1 0 0 0 0,1 0 0 0 0,-1 1 0 0 0,0-1 0 0 0,0 1 0 0 0,0-1 0 0 0,0 1 1 0 0,-9-4-1 0 0,11 6-126 0 0,0 0-1 0 0,-1 0 1 0 0,1 0 0 0 0,0 0 0 0 0,-1 0 0 0 0,1 1 0 0 0,-1-1 0 0 0,1 1 0 0 0,0-1 0 0 0,-1 1 0 0 0,1 0 0 0 0,-1 0 0 0 0,1 0 0 0 0,-1 1 0 0 0,1-1 0 0 0,-1 1 0 0 0,1-1 0 0 0,-1 1 0 0 0,1 0 0 0 0,0 0 0 0 0,-1 0 0 0 0,1 0-1 0 0,0 0 1 0 0,0 0 0 0 0,-3 3 0 0 0,-4 4 69 0 0,1 1 0 0 0,-1 0 0 0 0,-10 16 0 0 0,-2 2 2 0 0,12-15-141 0 0,1 0 0 0 0,1 0 0 0 0,-12 26 0 0 0,-7 13-229 0 0,22-43 146 0 0,0 1 0 0 0,1 0 1 0 0,0 0-1 0 0,0 0 1 0 0,1 0-1 0 0,0 0 1 0 0,1 0-1 0 0,0 0 0 0 0,1 16 1 0 0,-4 18 67 0 0,3-28-29 0 0,1-1 1 0 0,0 1 0 0 0,1-1 0 0 0,0 1 0 0 0,1-1 0 0 0,5 17-1 0 0,-6-28 21 0 0,0 0-1 0 0,0-1 1 0 0,0 1-1 0 0,1-1 1 0 0,-1 1-1 0 0,1-1 1 0 0,-1 0-1 0 0,1 0 0 0 0,0 1 1 0 0,0-1-1 0 0,0 0 1 0 0,0-1-1 0 0,1 1 1 0 0,-1 0-1 0 0,0-1 1 0 0,1 1-1 0 0,-1-1 1 0 0,1 0-1 0 0,-1 0 0 0 0,4 1 1 0 0,-3 0-10 0 0,0-1 0 0 0,0 0-1 0 0,0-1 1 0 0,0 1 0 0 0,0-1 0 0 0,0 1 0 0 0,0-1 0 0 0,0 0-1 0 0,0 0 1 0 0,0 0 0 0 0,0 0 0 0 0,0 0 0 0 0,0-1 0 0 0,-1 0-1 0 0,1 1 1 0 0,0-1 0 0 0,0 0 0 0 0,0 0 0 0 0,3-3 0 0 0,22-12-18 0 0,-22 13 35 0 0,0 0 0 0 0,-1 0 0 0 0,1 0 0 0 0,-1-1 0 0 0,8-7 0 0 0,-7 6 24 0 0,0 0 0 0 0,0 1 0 0 0,1-1 1 0 0,-1 1-1 0 0,1 1 0 0 0,0-1 0 0 0,14-3 0 0 0,25-15 443 0 0,-43 20-384 0 0,1 1 0 0 0,-1-1 0 0 0,0 1 0 0 0,1 0 0 0 0,-1 0 1 0 0,6-1-1 0 0,-9 2-74 0 0,0 0 1 0 0,0 0-1 0 0,1 0 1 0 0,-1-1-1 0 0,0 1 1 0 0,0 0-1 0 0,1 0 1 0 0,-1 0-1 0 0,0 0 1 0 0,0 0-1 0 0,0 0 1 0 0,1 0-1 0 0,-1 0 1 0 0,0 0-1 0 0,0 0 1 0 0,1 0-1 0 0,-1 0 1 0 0,0 0-1 0 0,0 0 1 0 0,1 0-1 0 0,-1 0 1 0 0,0 0-1 0 0,0 0 0 0 0,1 0 1 0 0,-1 1-1 0 0,0-1 1 0 0,0 0-1 0 0,0 0 1 0 0,1 0-1 0 0,-1 0 1 0 0,0 0-1 0 0,0 1 1 0 0,0-1-1 0 0,1 0 1 0 0,-1 0-1 0 0,0 0 1 0 0,0 1-1 0 0,0-1 1 0 0,0 0-1 0 0,0 0 1 0 0,0 0-1 0 0,0 1 1 0 0,1-1-1 0 0,-1 0 1 0 0,0 0-1 0 0,0 1 1 0 0,0-1-1 0 0,0 0 1 0 0,0 0-1 0 0,0 1 1 0 0,0-1-1 0 0,0 0 1 0 0,0 0-1 0 0,0 1 1 0 0,0-1-1 0 0,0 0 1 0 0,-1 1 1 0 0,11 14 57 0 0,-9-14-44 0 0,0 0 1 0 0,0 0-1 0 0,0 0 0 0 0,0 0 1 0 0,0 0-1 0 0,0 0 1 0 0,-1 0-1 0 0,1 1 0 0 0,-1-1 1 0 0,1 0-1 0 0,-1 0 0 0 0,1 1 1 0 0,-1-1-1 0 0,1 0 1 0 0,-1 1-1 0 0,0 1 0 0 0,1 1-48 0 0,-1 0 0 0 0,1 1-1 0 0,0-1 1 0 0,0 0 0 0 0,0 0 0 0 0,3 5-1 0 0,3 13-365 0 0,6 7-1414 0 0,-9-22 330 0 0,0-1-172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3.638"/>
    </inkml:context>
    <inkml:brush xml:id="br0">
      <inkml:brushProperty name="width" value="0.05" units="cm"/>
      <inkml:brushProperty name="height" value="0.05" units="cm"/>
      <inkml:brushProperty name="color" value="#FFFFFF"/>
    </inkml:brush>
  </inkml:definitions>
  <inkml:trace contextRef="#ctx0" brushRef="#br0">245 55 10592 0 0,'0'0'818'0'0,"0"0"-302"0"0,-9-4 2308 0 0,7 3-2595 0 0,0 1-1 0 0,0-1 0 0 0,0 0 0 0 0,0 0 1 0 0,1-1-1 0 0,-1 1 0 0 0,0 0 1 0 0,0-1-1 0 0,1 1 0 0 0,-1-1 1 0 0,1 1-1 0 0,0-1 0 0 0,-1 0 1 0 0,1 1-1 0 0,0-1 0 0 0,0 0 1 0 0,0 0-1 0 0,0 0 0 0 0,0 0 0 0 0,0-3 1 0 0,0 4-130 0 0,0 0-1 0 0,0 0 1 0 0,-1 0 0 0 0,1-1 0 0 0,0 1-1 0 0,0 0 1 0 0,-1 0 0 0 0,1 1 0 0 0,0-1-1 0 0,-1 0 1 0 0,1 0 0 0 0,-1 1 0 0 0,1-1-1 0 0,-1 1 1 0 0,1-1 0 0 0,-1 1 0 0 0,0 0 0 0 0,1-1-1 0 0,-1 1 1 0 0,0 0 0 0 0,1 0 0 0 0,-3 0-1 0 0,1 0 141 0 0,-5-1-64 0 0,-1 1 0 0 0,1 0-1 0 0,0 0 1 0 0,-1 1 0 0 0,1 0 0 0 0,0 0-1 0 0,0 1 1 0 0,-11 3 0 0 0,15-3-164 0 0,1-1 0 0 0,-1 1 1 0 0,0 0-1 0 0,1 0 1 0 0,0 0-1 0 0,-1 1 0 0 0,1-1 1 0 0,0 1-1 0 0,0 0 0 0 0,0 0 1 0 0,1 0-1 0 0,-1 0 1 0 0,1 0-1 0 0,-1 0 0 0 0,1 1 1 0 0,0-1-1 0 0,1 1 0 0 0,-1 0 1 0 0,-1 3-1 0 0,-7 17 40 0 0,7-20-47 0 0,2 0 0 0 0,-1 0-1 0 0,0 0 1 0 0,1 0 0 0 0,-1 0-1 0 0,1 0 1 0 0,1 0 0 0 0,-1 1 0 0 0,0 4-1 0 0,0-2-38 0 0,1 1-1 0 0,0-1 0 0 0,1 1 0 0 0,0-1 1 0 0,0 0-1 0 0,0 1 0 0 0,1-1 1 0 0,0 0-1 0 0,1 0 0 0 0,-1 0 1 0 0,1 0-1 0 0,6 9 0 0 0,-5-9-55 0 0,1 0-1 0 0,1 0 0 0 0,-1-1 0 0 0,1 0 1 0 0,0 0-1 0 0,10 7 0 0 0,8 7-715 0 0,8 4-290 0 0,-24-19 836 0 0,0 1-1 0 0,0 0 1 0 0,12 12-1 0 0,-3-4 74 0 0,-15-12 183 0 0,0-1 1 0 0,0 1-1 0 0,0-1 1 0 0,0 1-1 0 0,0 0 1 0 0,0 0 0 0 0,-1 0-1 0 0,1 0 1 0 0,0 1-1 0 0,-1-1 1 0 0,0 0-1 0 0,2 5 1 0 0,8 11 317 0 0,-10-17-279 0 0,0 0 1 0 0,0 0-1 0 0,0 0 1 0 0,-1 1-1 0 0,1-1 1 0 0,0 0-1 0 0,-1 1 1 0 0,1-1 0 0 0,0 0-1 0 0,-1 1 1 0 0,0-1-1 0 0,1 1 1 0 0,-1-1-1 0 0,0 1 1 0 0,0-1-1 0 0,0 1 1 0 0,0-1 0 0 0,0 1-1 0 0,0 2 1 0 0,0-1 82 0 0,-1 1 1 0 0,1-1 0 0 0,1 1-1 0 0,-1-1 1 0 0,0 1-1 0 0,2 4 1 0 0,-1-5-38 0 0,0 0 1 0 0,-1 0-1 0 0,1 0 0 0 0,-1 0 1 0 0,0 0-1 0 0,0 0 0 0 0,0 0 1 0 0,0 0-1 0 0,-1 3 0 0 0,-1 1 143 0 0,1 1 0 0 0,0-1 0 0 0,0 1 0 0 0,1 11 0 0 0,0 10-174 0 0,-1-28-49 0 0,1 1 0 0 0,-1-1 0 0 0,1 1 0 0 0,-1 0-1 0 0,1-1 1 0 0,-1 1 0 0 0,0-1 0 0 0,0 1 0 0 0,1-1 0 0 0,-1 0-1 0 0,0 1 1 0 0,-1-1 0 0 0,1 0 0 0 0,0 0 0 0 0,0 0 0 0 0,0 0-1 0 0,-1 0 1 0 0,1 0 0 0 0,0 0 0 0 0,-1 0 0 0 0,1 0 0 0 0,-1 0-1 0 0,1-1 1 0 0,-1 1 0 0 0,0-1 0 0 0,1 1 0 0 0,-1-1 0 0 0,1 0-1 0 0,-1 0 1 0 0,0 1 0 0 0,1-1 0 0 0,-4-1 0 0 0,0 1-38 0 0,0 0 1 0 0,0 0 0 0 0,1 0-1 0 0,-1-1 1 0 0,0 0 0 0 0,1 0 0 0 0,-1-1-1 0 0,1 1 1 0 0,-1-1 0 0 0,-6-3-1 0 0,1-3-325 0 0,0 1 0 0 0,1-1 0 0 0,0-1 0 0 0,0 0 0 0 0,1 0 0 0 0,0-1 0 0 0,1 0-1 0 0,0 0 1 0 0,1-1 0 0 0,0 0 0 0 0,0 0 0 0 0,1 0 0 0 0,0-1 0 0 0,1 0 0 0 0,1 0 0 0 0,0 0 0 0 0,-2-15-1 0 0,1-3-999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8:14.058"/>
    </inkml:context>
    <inkml:brush xml:id="br0">
      <inkml:brushProperty name="width" value="0.05" units="cm"/>
      <inkml:brushProperty name="height" value="0.05" units="cm"/>
      <inkml:brushProperty name="color" value="#FFFFFF"/>
    </inkml:brush>
  </inkml:definitions>
  <inkml:trace contextRef="#ctx0" brushRef="#br0">16 1 15664 0 0,'-2'3'98'0'0,"1"-1"0"0"0,0 1 0 0 0,0 0 0 0 0,0 0 0 0 0,0 0 0 0 0,1 1 0 0 0,-1-1 0 0 0,1 0 1 0 0,0 0-1 0 0,0 0 0 0 0,0 0 0 0 0,0 0 0 0 0,0 1 0 0 0,1-1 0 0 0,-1 0 0 0 0,3 5 0 0 0,-3-3-92 0 0,0-1-1 0 0,1 1 0 0 0,-1 0 1 0 0,-1-1-1 0 0,1 1 0 0 0,-1-1 1 0 0,0 1-1 0 0,-2 7 0 0 0,-3 27 523 0 0,8 17 362 0 0,4 1-1 0 0,13 60 1 0 0,-5-40-541 0 0,14 78-27 0 0,-19-98-314 0 0,-5-41-131 0 0,-1 0-1 0 0,-1 0 1 0 0,0 0-1 0 0,-2 27 1 0 0,0-39-15 0 0,-1-1 0 0 0,1 1-1 0 0,0 0 1 0 0,0 0 0 0 0,0-1 0 0 0,0 1 0 0 0,1 0 0 0 0,-1-1-1 0 0,1 1 1 0 0,0-1 0 0 0,0 1 0 0 0,0 0 0 0 0,3 4-1 0 0,-3-7-534 0 0,10-20-2215 0 0,-2-50-28 0 0,0 22 2064 0 0,-4 18 675 0 0,14-47 0 0 0,-8 42 355 0 0,-1 2 600 0 0,1 1 0 0 0,2 0-1 0 0,1 1 1 0 0,20-33-1 0 0,-23 44-249 0 0,14-18 732 0 0,-23 34-1111 0 0,0 1-1 0 0,0 0 1 0 0,0 0 0 0 0,0 0 0 0 0,0 0-1 0 0,1 0 1 0 0,-1 1 0 0 0,1-1 0 0 0,-1 1-1 0 0,1-1 1 0 0,0 1 0 0 0,4-1-1 0 0,-6 2-76 0 0,1-1-1 0 0,-1 1 1 0 0,0 0-1 0 0,1 1 1 0 0,-1-1-1 0 0,1 0 1 0 0,-1 0-1 0 0,0 1 1 0 0,1-1-1 0 0,-1 1 1 0 0,0-1-1 0 0,1 1 1 0 0,-1-1-1 0 0,0 1 1 0 0,0 0-1 0 0,1 0 1 0 0,-1 0-1 0 0,0-1 1 0 0,0 1-1 0 0,0 0 1 0 0,0 0-1 0 0,0 1 1 0 0,0-1-1 0 0,0 0 1 0 0,-1 0-1 0 0,2 2 1 0 0,19 39 271 0 0,-17-33-209 0 0,7 20 260 0 0,11 44-1 0 0,-14-45-188 0 0,3 19 11 0 0,5 48 0 0 0,-1-2-64 0 0,13 58-1801 0 0,-24-124-70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41:36.215"/>
    </inkml:context>
    <inkml:brush xml:id="br0">
      <inkml:brushProperty name="width" value="0.05" units="cm"/>
      <inkml:brushProperty name="height" value="0.05" units="cm"/>
      <inkml:brushProperty name="color" value="#FFFFFF"/>
    </inkml:brush>
  </inkml:definitions>
  <inkml:trace contextRef="#ctx0" brushRef="#br0">150 377 920 0 0,'-3'4'76'0'0,"-7"8"272"0"0,-15 15 6597 0 0,18-20-5846 0 0,0 1 0 0 0,0 0 0 0 0,-7 10 0 0 0,5-2-700 0 0,0 0 0 0 0,1 0-1 0 0,1 1 1 0 0,1 0 0 0 0,0 0 0 0 0,1 1-1 0 0,-2 18 1 0 0,1 5-103 0 0,1 82-1 0 0,4-88-243 0 0,1 25-40 0 0,1-51-1 0 0,-1 0 0 0 0,-1 0-1 0 0,0 0 1 0 0,-2 10 0 0 0,2-10 2 0 0,-1 0 0 0 0,2 1 1 0 0,-1 17-1 0 0,3-8-13 0 0,-1-4-8 0 0,0-1 0 0 0,1 1 0 0 0,1-1 0 0 0,0 1 1 0 0,1-1-1 0 0,0 0 0 0 0,10 21 0 0 0,-11-31 1 0 0,0 0-1 0 0,-1-1 0 0 0,1 0 1 0 0,0 0-1 0 0,0 0 1 0 0,1 0-1 0 0,-1 0 1 0 0,1-1-1 0 0,-1 1 0 0 0,1-1 1 0 0,0 0-1 0 0,0 0 1 0 0,0 0-1 0 0,0-1 0 0 0,0 0 1 0 0,0 1-1 0 0,1-1 1 0 0,-1-1-1 0 0,8 2 1 0 0,9-1 12 0 0,-1-1 0 0 0,0-1 1 0 0,23-3-1 0 0,-8 0-7 0 0,23-3 38 0 0,-1-3-1 0 0,96-29 1 0 0,-81 18 109 0 0,274-87 682 0 0,-67 19-193 0 0,-74 31-120 0 0,379-57 0 0 0,-189 96-74 0 0,-363 19-412 0 0,1-1-1 0 0,-1-2 0 0 0,1-1 0 0 0,59-16 0 0 0,-77 14-62 0 0,0-1 0 0 0,0 0-1 0 0,0-1 1 0 0,-1 0-1 0 0,-1-1 1 0 0,25-21-1 0 0,-30 22 144 0 0,0-2 0 0 0,-1 1 0 0 0,12-20-1 0 0,5-6 126 0 0,-17 22-328 0 0,1 1 0 0 0,-1-1-1 0 0,-1-1 1 0 0,-1 1 0 0 0,0-1-1 0 0,5-20 1 0 0,-8 28 90 0 0,0-2 5 0 0,-1 0 0 0 0,0 0 0 0 0,0 0 0 0 0,-1 0 0 0 0,-1-14 0 0 0,0-1 0 0 0,0 15-40 0 0,0-1 0 0 0,0 1 0 0 0,-1 0 0 0 0,0 0 0 0 0,-1 0 0 0 0,0 0 0 0 0,0 0 0 0 0,-1 0 0 0 0,0 1 0 0 0,0-1 0 0 0,-1 1 0 0 0,1 0 0 0 0,-2 1 0 0 0,1-1 0 0 0,-1 1 0 0 0,0 0 0 0 0,0 1 0 0 0,-1-1 0 0 0,-12-7 0 0 0,-10-8-176 0 0,19 14 79 0 0,0 0 1 0 0,-23-12-1 0 0,-35-19-485 0 0,67 38 623 0 0,0 0 0 0 0,0 0 0 0 0,0-1-1 0 0,0 1 1 0 0,0 0 0 0 0,0 0-1 0 0,0-1 1 0 0,1 1 0 0 0,-1-1-1 0 0,0 1 1 0 0,0-1 0 0 0,0 1-1 0 0,0-1 1 0 0,1 0 0 0 0,-1 1-1 0 0,0-1 1 0 0,0 0 0 0 0,1 1 0 0 0,-1-1-1 0 0,1 0 1 0 0,-1 0 0 0 0,1 0-1 0 0,-1 0 1 0 0,1 0 0 0 0,-1 0-1 0 0,1 1 1 0 0,0-1 0 0 0,-1 0-1 0 0,1 0 1 0 0,0-2 0 0 0,0 2-20 0 0,0 1-1 0 0,-1-1 1 0 0,1 0 0 0 0,0 1 0 0 0,0-1 0 0 0,0 1 0 0 0,-1-1-1 0 0,1 1 1 0 0,0-1 0 0 0,-1 0 0 0 0,1 1 0 0 0,-1-1 0 0 0,1 1-1 0 0,0 0 1 0 0,-1-1 0 0 0,1 1 0 0 0,-1-1 0 0 0,1 1 0 0 0,-1 0-1 0 0,1-1 1 0 0,-2 1 0 0 0,2-1 2 0 0,-1 1-1 0 0,1 0 1 0 0,-1 0 0 0 0,1-1-1 0 0,-1 1 1 0 0,1 0 0 0 0,-1-1-1 0 0,1 1 1 0 0,-1 0 0 0 0,1-1-1 0 0,0 1 1 0 0,-1-1-1 0 0,1 1 1 0 0,0 0 0 0 0,-1-1-1 0 0,1 1 1 0 0,0-1 0 0 0,0 1-1 0 0,-1-1 1 0 0,1 1 0 0 0,0-1-1 0 0,0 1 1 0 0,0-1-1 0 0,0 0 1 0 0,0 1 0 0 0,0-1-1 0 0,0 1 1 0 0,0-1 0 0 0,0 1-1 0 0,0-1 1 0 0,0 1 0 0 0,0-1-1 0 0,0 0 1 0 0,0 1 0 0 0,0-1-1 0 0,1 0 1 0 0,4-9-1202 0 0,-4 2-335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24.010"/>
    </inkml:context>
    <inkml:brush xml:id="br0">
      <inkml:brushProperty name="width" value="0.05" units="cm"/>
      <inkml:brushProperty name="height" value="0.05" units="cm"/>
      <inkml:brushProperty name="color" value="#FFFFFF"/>
    </inkml:brush>
  </inkml:definitions>
  <inkml:trace contextRef="#ctx0" brushRef="#br0">2784 309 2304 0 0,'1'-2'167'0'0,"7"-17"-509"0"0,-5 11 1327 0 0,0 1 1 0 0,0-1-1 0 0,0 0 1 0 0,-1 0-1 0 0,0 1 1 0 0,0-12-1 0 0,-2 17-736 0 0,0-1 0 0 0,0 1-1 0 0,0 0 1 0 0,-1-1 0 0 0,1 1-1 0 0,-1-1 1 0 0,0 1 0 0 0,1-1-1 0 0,-1 1 1 0 0,0 0 0 0 0,-1 0-1 0 0,1-1 1 0 0,0 1 0 0 0,-1 0-1 0 0,1 0 1 0 0,-1 0 0 0 0,1 1-1 0 0,-1-1 1 0 0,0 0 0 0 0,0 0-1 0 0,0 1 1 0 0,0 0 0 0 0,0-1-1 0 0,0 1 1 0 0,-4-2 0 0 0,-9-3 223 0 0,0 1 0 0 0,-1 0 0 0 0,0 1 1 0 0,1 1-1 0 0,-25-2 0 0 0,-113-9 404 0 0,-17-2-807 0 0,-204-53-693 0 0,286 53 512 0 0,-170-9 0 0 0,197 25 190 0 0,-1 2 0 0 0,1 3 0 0 0,0 3-1 0 0,1 3 1 0 0,0 2 0 0 0,-90 32-1 0 0,105-27 8 0 0,0 1-1 0 0,2 3 0 0 0,0 1 1 0 0,-74 55-1 0 0,66-37-105 0 0,1 2 1 0 0,3 2-1 0 0,-47 57 0 0 0,92-100 19 0 0,-79 94-394 0 0,-75 114 1 0 0,53-37 81 0 0,66-113 295 0 0,2 1 0 0 0,4 2 0 0 0,2 0 0 0 0,-32 104-1 0 0,52-134 16 0 0,2 1-1 0 0,1 0 1 0 0,2 0-1 0 0,1 1 0 0 0,2 49 1 0 0,2-62 54 0 0,1-1 0 0 0,1 0-1 0 0,1 0 1 0 0,1 0 0 0 0,0 0 0 0 0,2-1 0 0 0,0 0 0 0 0,2 0 0 0 0,0-1 0 0 0,12 19 0 0 0,-13-26 0 0 0,1-1 0 0 0,0 0 1 0 0,1 0-1 0 0,0-1 0 0 0,0 0 1 0 0,1-1-1 0 0,22 14 0 0 0,-14-12-12 0 0,0-1 0 0 0,0 0-1 0 0,1-2 1 0 0,33 10 0 0 0,-8-7-27 0 0,1-3 0 0 0,-1-1 0 0 0,1-3 0 0 0,57-1 0 0 0,79-10-51 0 0,286-47 0 0 0,146-79-96 0 0,-518 105 130 0 0,291-97-52 0 0,151-127-20 0 0,-502 231 45 0 0,-1-3 1 0 0,-2 0 0 0 0,0-2 0 0 0,45-47-1 0 0,102-134-4 0 0,-158 181 76 0 0,-1-1 0 0 0,-2-1 0 0 0,0-1 0 0 0,24-53 0 0 0,-38 72 32 0 0,-1-1 0 0 0,-1 1 0 0 0,0-1 0 0 0,0 1-1 0 0,-1-1 1 0 0,-1 0 0 0 0,0 0 0 0 0,0 0-1 0 0,-1 0 1 0 0,0 0 0 0 0,-1 0 0 0 0,0 0-1 0 0,-1 0 1 0 0,0 1 0 0 0,-1-1 0 0 0,0 0 0 0 0,-1 1-1 0 0,-8-17 1 0 0,-9-7 361 0 0,-1 1 0 0 0,-2 1 0 0 0,-34-37 0 0 0,46 55-412 0 0,-11-10-17 0 0,-2 0 0 0 0,0 1 0 0 0,-1 2 1 0 0,-1 1-1 0 0,-1 1 0 0 0,-35-18 0 0 0,-11 0-368 0 0,-104-36 0 0 0,97 47-655 0 0,-1 3 0 0 0,0 3-1 0 0,-2 5 1 0 0,-114-7 0 0 0,120 16-565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46.100"/>
    </inkml:context>
    <inkml:brush xml:id="br0">
      <inkml:brushProperty name="width" value="0.05" units="cm"/>
      <inkml:brushProperty name="height" value="0.05" units="cm"/>
      <inkml:brushProperty name="color" value="#FFFFFF"/>
    </inkml:brush>
  </inkml:definitions>
  <inkml:trace contextRef="#ctx0" brushRef="#br0">2786 554 9384 0 0,'-1'-7'219'0'0,"0"1"-1"0"0,0-1 1 0 0,0 0 0 0 0,-1 0 0 0 0,0 0 0 0 0,0 1 0 0 0,-1-1 0 0 0,0 1 0 0 0,0 0-1 0 0,0 0 1 0 0,-1 0 0 0 0,0 0 0 0 0,0 0 0 0 0,-1 1 0 0 0,1 0 0 0 0,-1 0 0 0 0,0 0 0 0 0,-1 1-1 0 0,1-1 1 0 0,-9-4 0 0 0,-1-1 152 0 0,0 1 0 0 0,-1 1-1 0 0,-1 0 1 0 0,1 1 0 0 0,-1 1 0 0 0,-32-8-1 0 0,-12 3-378 0 0,-1 2-1 0 0,-1 4 1 0 0,1 1-1 0 0,-1 4 1 0 0,-76 9-1 0 0,33 5-597 0 0,1 5 0 0 0,-130 40 0 0 0,-628 236-1346 0 0,784-263 2170 0 0,-132 73 0 0 0,173-82-146 0 0,1 2 0 0 0,1 2 0 0 0,1 1-1 0 0,2 1 1 0 0,-35 39 0 0 0,56-54-66 0 0,-80 96 91 0 0,76-89-76 0 0,2 1 1 0 0,0 0 0 0 0,-16 37-1 0 0,13-18-16 0 0,1 1 0 0 0,3 0 0 0 0,1 1 0 0 0,2 1-1 0 0,2 0 1 0 0,2 0 0 0 0,2 0 0 0 0,2 1 0 0 0,2-1 0 0 0,11 89 0 0 0,0-73-115 0 0,4 0 1 0 0,2-1 0 0 0,3-1-1 0 0,2 0 1 0 0,51 93 0 0 0,-58-125 57 0 0,1-1 0 0 0,1 0 0 0 0,2-2 0 0 0,0 0 0 0 0,1-1 1 0 0,2 0-1 0 0,45 34 0 0 0,-32-32-47 0 0,1-1 1 0 0,1-1-1 0 0,1-3 1 0 0,76 28-1 0 0,-39-23-82 0 0,144 26-1 0 0,73-12 157 0 0,-53-21-64 0 0,287-15 0 0 0,236-67 747 0 0,-518 31 366 0 0,442-122 1 0 0,-624 137-751 0 0,-2-4 1 0 0,0-1-1 0 0,-1-4 1 0 0,-2-2-1 0 0,68-46 1 0 0,-84 44 133 0 0,69-69 1 0 0,-94 84-289 0 0,-1-1 0 0 0,0-1 1 0 0,-1-1-1 0 0,-2 0 0 0 0,0 0 0 0 0,0-1 1 0 0,-2-1-1 0 0,13-41 0 0 0,-13 28-41 0 0,-1 0 1 0 0,-2-1-1 0 0,-1 0 1 0 0,-3 0-1 0 0,0-40 0 0 0,-3 10 17 0 0,-4 1 0 0 0,-18-101 0 0 0,-55-150-417 0 0,50 231 108 0 0,-61-131 1 0 0,58 158-14 0 0,-3 1 1 0 0,-2 3 0 0 0,-44-54-1 0 0,38 61 0 0 0,-2 1-1 0 0,-2 3 1 0 0,-79-61-1 0 0,77 71 172 0 0,-1 2-1 0 0,-1 2 1 0 0,-2 2 0 0 0,-1 3 0 0 0,-1 2-1 0 0,-61-17 1 0 0,8 9-55 0 0,-2 6 0 0 0,-133-14 0 0 0,84 23-116 0 0,-1 6 0 0 0,1 8 1 0 0,-1 6-1 0 0,1 8 1 0 0,1 6-1 0 0,-192 48 1 0 0,134 1-1167 0 0,111-30-3133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4.942"/>
    </inkml:context>
    <inkml:brush xml:id="br0">
      <inkml:brushProperty name="width" value="0.05" units="cm"/>
      <inkml:brushProperty name="height" value="0.05" units="cm"/>
      <inkml:brushProperty name="color" value="#FFFFFF"/>
    </inkml:brush>
  </inkml:definitions>
  <inkml:trace contextRef="#ctx0" brushRef="#br0">57 81 3224 0 0,'1'-5'311'0'0,"-1"-6"-334"0"0,-1 7 686 0 0,0 0 1 0 0,0 0 0 0 0,1 0-1 0 0,-1 0 1 0 0,1-7-1 0 0,1 7 37 0 0,-1 1 0 0 0,-1 0 1 0 0,1 0-1 0 0,0-1 0 0 0,-1 1 0 0 0,1 0 0 0 0,-3-6 0 0 0,3 9-642 0 0,0 0 0 0 0,0-1 0 0 0,0 1 0 0 0,0 0 0 0 0,-1 0 0 0 0,1 0 0 0 0,0 0 0 0 0,0 0 0 0 0,0 0 0 0 0,0 0 0 0 0,0 0 0 0 0,0 0 0 0 0,0 0-1 0 0,0 0 1 0 0,0 0 0 0 0,0 0 0 0 0,-1 0 0 0 0,1 0 0 0 0,0 0 0 0 0,0 0 0 0 0,0 0 0 0 0,0 0 0 0 0,0 0 0 0 0,0 0 0 0 0,0 0 0 0 0,0 0 0 0 0,0 0 0 0 0,-1 0 0 0 0,1 0 0 0 0,0 0 0 0 0,0 0-1 0 0,0 0 1 0 0,0 0 0 0 0,0 0 0 0 0,0 0 0 0 0,0 1 0 0 0,0-1 0 0 0,0 0 0 0 0,0 0 0 0 0,0 0 0 0 0,0 0 0 0 0,-1 0 0 0 0,1 0 0 0 0,0 0 0 0 0,0 0 0 0 0,0 0 0 0 0,0 0 0 0 0,0 1-1 0 0,0-1 1 0 0,0 0 0 0 0,0 0 0 0 0,0 0 0 0 0,0 0 0 0 0,0 0 0 0 0,0 0 0 0 0,0 0 0 0 0,0 0 0 0 0,0 0 0 0 0,0 1 0 0 0,0-1 0 0 0,0 0 0 0 0,0 0 0 0 0,0 0 0 0 0,0 0 0 0 0,0 0 0 0 0,0 0-1 0 0,1 0 1 0 0,-6 15 623 0 0,-1 18-1013 0 0,-20 215 1444 0 0,22-201-1032 0 0,-1 18-850 0 0,5 109 0 0 0,1-125-1165 0 0,-1-32-3557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5.270"/>
    </inkml:context>
    <inkml:brush xml:id="br0">
      <inkml:brushProperty name="width" value="0.05" units="cm"/>
      <inkml:brushProperty name="height" value="0.05" units="cm"/>
      <inkml:brushProperty name="color" value="#FFFFFF"/>
    </inkml:brush>
  </inkml:definitions>
  <inkml:trace contextRef="#ctx0" brushRef="#br0">8 43 10512 0 0,'0'0'464'0'0,"0"0"96"0"0,0 0-448 0 0,0 0-112 0 0,0 0 0 0 0,0 0 0 0 0,-5 0 800 0 0,2-5 144 0 0,3 5 24 0 0,0 0 8 0 0,0 0-560 0 0,0 0-120 0 0,0-3-16 0 0,0-5-9 0 0,3-3-271 0 0,-3 11-72 0 0,0-8-8 0 0,10 0-6511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6.396"/>
    </inkml:context>
    <inkml:brush xml:id="br0">
      <inkml:brushProperty name="width" value="0.05" units="cm"/>
      <inkml:brushProperty name="height" value="0.05" units="cm"/>
      <inkml:brushProperty name="color" value="#FFFFFF"/>
    </inkml:brush>
  </inkml:definitions>
  <inkml:trace contextRef="#ctx0" brushRef="#br0">303 303 11832 0 0,'4'-9'576'0'0,"-2"-11"-397"0"0,-1 1 1 0 0,-1-1-1 0 0,0 1 1 0 0,-2-1-1 0 0,0 1 1 0 0,-1-1-1 0 0,-6-22 1 0 0,4 27 613 0 0,-1-1 0 0 0,-11-21 1 0 0,15 33-643 0 0,1 1-1 0 0,-1 0 1 0 0,0 0 0 0 0,0 0 0 0 0,0 1 0 0 0,0-1 0 0 0,-1 0 0 0 0,1 1 0 0 0,-1-1 0 0 0,0 1 0 0 0,1 0 0 0 0,-1 0 0 0 0,0 0 0 0 0,0 0 0 0 0,-1 0 0 0 0,1 1 0 0 0,0 0-1 0 0,-5-2 1 0 0,3 3-28 0 0,0-1 0 0 0,1 2 0 0 0,-1-1 0 0 0,0 0 0 0 0,1 1 0 0 0,-1 0 0 0 0,0 0 0 0 0,1 0 0 0 0,-1 1 0 0 0,1 0 0 0 0,0 0 0 0 0,0 0 0 0 0,-1 0 0 0 0,1 0 0 0 0,1 1 0 0 0,-1 0 0 0 0,0 0 0 0 0,1 0-1 0 0,-7 7 1 0 0,-1 2-15 0 0,1 0-1 0 0,0 1 1 0 0,1 0-1 0 0,-11 22 0 0 0,10-14-89 0 0,0 1 1 0 0,2 0-1 0 0,1 0 0 0 0,0 1 0 0 0,2 0 0 0 0,-4 40 0 0 0,4 1-179 0 0,5 78-1 0 0,2-115 50 0 0,1 0 0 0 0,1-1 0 0 0,1 0 0 0 0,1 0-1 0 0,2 0 1 0 0,18 44 0 0 0,-22-63 69 0 0,-1-1 0 0 0,1 0-1 0 0,0 0 1 0 0,1 0 0 0 0,-1-1 0 0 0,1 1 0 0 0,0-1-1 0 0,1 0 1 0 0,-1-1 0 0 0,1 1 0 0 0,11 6-1 0 0,-14-9 0 0 0,1-1 0 0 0,-1 1 0 0 0,0 0 0 0 0,1-1-1 0 0,-1 0 1 0 0,1 0 0 0 0,-1 0 0 0 0,1 0 0 0 0,0 0-1 0 0,-1-1 1 0 0,1 0 0 0 0,0 0 0 0 0,0 0-1 0 0,-1 0 1 0 0,1 0 0 0 0,0-1 0 0 0,-1 0 0 0 0,1 1-1 0 0,0-1 1 0 0,-1-1 0 0 0,1 1 0 0 0,-1 0-1 0 0,0-1 1 0 0,6-3 0 0 0,-1-1 54 0 0,0 0 0 0 0,-1-1-1 0 0,0 1 1 0 0,0-1 0 0 0,0-1 0 0 0,-1 0-1 0 0,0 1 1 0 0,-1-2 0 0 0,8-13 0 0 0,-7 9 47 0 0,-1 0 0 0 0,-1-1 1 0 0,0 1-1 0 0,0-1 0 0 0,3-29 0 0 0,5-220-1262 0 0,-13 187-4297 0 0,-1 46-194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5.601"/>
    </inkml:context>
    <inkml:brush xml:id="br0">
      <inkml:brushProperty name="width" value="0.05" units="cm"/>
      <inkml:brushProperty name="height" value="0.05" units="cm"/>
      <inkml:brushProperty name="color" value="#FFFFFF"/>
    </inkml:brush>
  </inkml:definitions>
  <inkml:trace contextRef="#ctx0" brushRef="#br0">151 24 6448 0 0,'-13'23'367'0'0,"-17"24"0"0"0,20-34 380 0 0,1 1 0 0 0,0 0 0 0 0,1 0 0 0 0,1 1 0 0 0,-11 29 0 0 0,-6 56 899 0 0,15-61-1138 0 0,5-25-212 0 0,1 0-1 0 0,0 0 0 0 0,0 27 1 0 0,6-30 39 0 0,5-12-360 0 0,-7 0 0 0 0,1 0 0 0 0,-1-1 0 0 0,0 1 0 0 0,1 0 0 0 0,-1-1-1 0 0,0 0 1 0 0,0 1 0 0 0,1-1 0 0 0,-1 0 0 0 0,0-1 0 0 0,2-4 43 0 0,-1-1 0 0 0,-1 1 0 0 0,1-1 0 0 0,-1 1-1 0 0,0-12 1 0 0,0 10 132 0 0,-1 0 0 0 0,2-1 0 0 0,2-12 0 0 0,36-107 1460 0 0,-33 111-1403 0 0,0 1 0 0 0,2 0 0 0 0,0 0-1 0 0,1 1 1 0 0,13-16 0 0 0,-19 27-152 0 0,0-1 30 0 0,0 1 0 0 0,0-1 0 0 0,1 1 0 0 0,0 0 0 0 0,0 1 0 0 0,0-1 0 0 0,1 1 0 0 0,0 0 0 0 0,-1 1 0 0 0,1-1 0 0 0,1 1 0 0 0,-1 0 0 0 0,0 0 0 0 0,9-1 0 0 0,-13 4-52 0 0,-1 0 0 0 0,1 0 0 0 0,-1 0-1 0 0,1 0 1 0 0,-1 0 0 0 0,0 1 0 0 0,1-1 0 0 0,-1 1 0 0 0,1-1-1 0 0,-1 1 1 0 0,0 0 0 0 0,1-1 0 0 0,-1 1 0 0 0,0 0 0 0 0,0 0-1 0 0,1 0 1 0 0,-1 0 0 0 0,0 0 0 0 0,0 0 0 0 0,0 0 0 0 0,0 0 0 0 0,0 0-1 0 0,-1 1 1 0 0,1-1 0 0 0,0 0 0 0 0,-1 1 0 0 0,1-1 0 0 0,0 0-1 0 0,0 3 1 0 0,2 5 112 0 0,1 1 0 0 0,3 20-1 0 0,-6-25-103 0 0,4 26 58 0 0,-1 1-1 0 0,-2-1 1 0 0,-2 33 0 0 0,2 17 11 0 0,1-2-347 0 0,17 161-1359 0 0,-15-217 30 0 0,2-8-2817 0 0,-2-4-1690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5.980"/>
    </inkml:context>
    <inkml:brush xml:id="br0">
      <inkml:brushProperty name="width" value="0.05" units="cm"/>
      <inkml:brushProperty name="height" value="0.05" units="cm"/>
      <inkml:brushProperty name="color" value="#FFFFFF"/>
    </inkml:brush>
  </inkml:definitions>
  <inkml:trace contextRef="#ctx0" brushRef="#br0">80 567 9904 0 0,'-3'3'97'0'0,"1"1"1"0"0,1 0-1 0 0,-1-1 1 0 0,0 1-1 0 0,1 0 1 0 0,0 0-1 0 0,-2 8 1 0 0,-4 15 194 0 0,0-10 704 0 0,2 1-1 0 0,0 0 1 0 0,-4 35 0 0 0,2-7 255 0 0,-12 83 13 0 0,16-111-1292 0 0,1-1 1 0 0,1 1-1 0 0,2 24 1 0 0,0-8-542 0 0,0-20-872 0 0,3-5-4121 0 0</inkml:trace>
  <inkml:trace contextRef="#ctx0" brushRef="#br0" timeOffset="1">341 144 9648 0 0,'8'-38'424'0'0,"-4"30"88"0"0,1-3-408 0 0,-5 0-104 0 0,3-2 0 0 0,2 2 0 0 0,0 0 160 0 0,-5 0 16 0 0,3 3 0 0 0,-3-3-3144 0 0,5 0-624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6.326"/>
    </inkml:context>
    <inkml:brush xml:id="br0">
      <inkml:brushProperty name="width" value="0.05" units="cm"/>
      <inkml:brushProperty name="height" value="0.05" units="cm"/>
      <inkml:brushProperty name="color" value="#FFFFFF"/>
    </inkml:brush>
  </inkml:definitions>
  <inkml:trace contextRef="#ctx0" brushRef="#br0">66 0 7832 0 0,'0'7'126'0'0,"-1"-1"-1"0"0,-1 0 1 0 0,1 1 0 0 0,-1-1 0 0 0,0 0 0 0 0,-4 9 0 0 0,-6 18 927 0 0,-1 25 576 0 0,3 1 0 0 0,2 0 0 0 0,0 89-1 0 0,10 18-1824 0 0,6-3-3911 0 0,-7-160 3970 0 0,3 37-4952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6.656"/>
    </inkml:context>
    <inkml:brush xml:id="br0">
      <inkml:brushProperty name="width" value="0.05" units="cm"/>
      <inkml:brushProperty name="height" value="0.05" units="cm"/>
      <inkml:brushProperty name="color" value="#FFFFFF"/>
    </inkml:brush>
  </inkml:definitions>
  <inkml:trace contextRef="#ctx0" brushRef="#br0">31 232 1376 0 0,'0'0'65'0'0,"-3"-6"6"0"0,-13-12 2322 0 0,15 17-1670 0 0,0 0 0 0 0,0 1 0 0 0,0-1 0 0 0,1 0 1 0 0,-1 0-1 0 0,0 0 0 0 0,0 0 0 0 0,1 0 0 0 0,-1 0 0 0 0,1 0 0 0 0,-1 0 0 0 0,1 0 0 0 0,-1 0 0 0 0,1-1 0 0 0,0 1 0 0 0,-1 0 0 0 0,1 0 0 0 0,0 0 1 0 0,0 0-1 0 0,0-1 0 0 0,0 0 0 0 0,0 1-612 0 0,1 0-1 0 0,0 0 1 0 0,-1 0 0 0 0,1 0 0 0 0,0 0 0 0 0,0 0 0 0 0,0 0-1 0 0,0 1 1 0 0,0-1 0 0 0,-1 0 0 0 0,1 1 0 0 0,0-1 0 0 0,0 1-1 0 0,1-1 1 0 0,-1 1 0 0 0,0-1 0 0 0,0 1 0 0 0,2-1 0 0 0,22-6 1215 0 0,188-34 1713 0 0,-2-21-3833 0 0,-49 14-3650 0 0,-123 37 2421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7.367"/>
    </inkml:context>
    <inkml:brush xml:id="br0">
      <inkml:brushProperty name="width" value="0.05" units="cm"/>
      <inkml:brushProperty name="height" value="0.05" units="cm"/>
      <inkml:brushProperty name="color" value="#FFFFFF"/>
    </inkml:brush>
  </inkml:definitions>
  <inkml:trace contextRef="#ctx0" brushRef="#br0">234 0 4608 0 0,'-4'54'208'0'0,"1"-32"-9"0"0,3-21-78 0 0,-2 0 0 0 0,1 0 0 0 0,0 0 1 0 0,0 0-1 0 0,0 0 0 0 0,0 0 1 0 0,-1-1-1 0 0,1 1 0 0 0,0 0 0 0 0,-1 0 1 0 0,1-1-1 0 0,-1 1 0 0 0,1-1 0 0 0,-1 0 1 0 0,1 1-1 0 0,-2-1 0 0 0,0 1 410 0 0,1-1 0 0 0,0 1 0 0 0,0-1 0 0 0,0 1 0 0 0,0 0 0 0 0,0 0-1 0 0,0 0 1 0 0,1 0 0 0 0,-3 2 0 0 0,-10 12 158 0 0,1 1-1 0 0,0 1 1 0 0,1 0 0 0 0,1 1-1 0 0,1 0 1 0 0,1 1 0 0 0,0 0 0 0 0,-6 21-1 0 0,-39 164-93 0 0,51-190-406 0 0,-13 80-31 0 0,14-82-141 0 0,2 1-1 0 0,-1-1 0 0 0,2 0 1 0 0,-1 1-1 0 0,5 18 0 0 0,-4-26-19 0 0,1 1-1 0 0,0-1 0 0 0,0 1 1 0 0,0-1-1 0 0,1 0 0 0 0,0 0 1 0 0,0 0-1 0 0,0 0 1 0 0,0-1-1 0 0,1 1 0 0 0,0-1 1 0 0,4 4-1 0 0,-1-2-11 0 0,0 0 0 0 0,1-1 0 0 0,0 0 0 0 0,0 0 0 0 0,0-1 0 0 0,16 6 0 0 0,-1-3-15 0 0,1-1 0 0 0,-1-1-1 0 0,1-1 1 0 0,43 2-1 0 0,253-6 107 0 0,28-29-36 0 0,-2-22 11 0 0,70-9-18 0 0,774-40 165 0 0,-1152 99-176 0 0,118-5 141 0 0,197-32 0 0 0,-324 30-349 0 0,-27 8 57 0 0,-3-9-2027 0 0,-2-1 1041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4:57.741"/>
    </inkml:context>
    <inkml:brush xml:id="br0">
      <inkml:brushProperty name="width" value="0.05" units="cm"/>
      <inkml:brushProperty name="height" value="0.05" units="cm"/>
      <inkml:brushProperty name="color" value="#FFFFFF"/>
    </inkml:brush>
  </inkml:definitions>
  <inkml:trace contextRef="#ctx0" brushRef="#br0">120 0 9672 0 0,'-15'11'1032'0'0,"2"5"-105"0"0,6-8 349 0 0,1 0 1 0 0,-1 0-1 0 0,2 1 1 0 0,-1-1-1 0 0,1 1 1 0 0,-5 13-1 0 0,3 3-847 0 0,1 0 1 0 0,0 0-1 0 0,2 0 1 0 0,1 1-1 0 0,0 33 1 0 0,-1 16-230 0 0,-4 83 3 0 0,4-36-1187 0 0,3-107 289 0 0,2 0 1 0 0,2 22-1 0 0,1-9-384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1.095"/>
    </inkml:context>
    <inkml:brush xml:id="br0">
      <inkml:brushProperty name="width" value="0.05" units="cm"/>
      <inkml:brushProperty name="height" value="0.05" units="cm"/>
      <inkml:brushProperty name="color" value="#FFFFFF"/>
    </inkml:brush>
  </inkml:definitions>
  <inkml:trace contextRef="#ctx0" brushRef="#br0">419 53 6848 0 0,'0'0'314'0'0,"0"0"-6"0"0,-6-16 1176 0 0,3 13-1156 0 0,0 0-1 0 0,0 0 0 0 0,-1 0 0 0 0,1 0 0 0 0,-1 0 0 0 0,1 1 0 0 0,-1-1 1 0 0,0 1-1 0 0,0 0 0 0 0,0 0 0 0 0,0 1 0 0 0,-1-1 0 0 0,1 1 0 0 0,0 0 1 0 0,-1 0-1 0 0,1 0 0 0 0,0 1 0 0 0,-1 0 0 0 0,1 0 0 0 0,-1 0 0 0 0,-7 1 1 0 0,2 0-221 0 0,-1 0 0 0 0,1 1 1 0 0,-1 0-1 0 0,1 0 1 0 0,0 2-1 0 0,0-1 0 0 0,0 1 1 0 0,0 0-1 0 0,1 1 1 0 0,-1 0-1 0 0,1 1 0 0 0,1 0 1 0 0,-1 0-1 0 0,1 1 1 0 0,0 0-1 0 0,0 0 0 0 0,-6 9 1 0 0,-16 22-93 0 0,7-9 2 0 0,-21 35 1 0 0,38-54-16 0 0,0 1 0 0 0,1 0 0 0 0,0 0 0 0 0,1 0 0 0 0,0 0 0 0 0,1 1 0 0 0,-3 17 0 0 0,3-3-23 0 0,0 0 0 0 0,2 0 0 0 0,2 0 0 0 0,0 1 0 0 0,1-1 0 0 0,2 0 0 0 0,0-1 0 0 0,2 1 0 0 0,1-1 0 0 0,15 36-1 0 0,-17-51-111 0 0,1 0-1 0 0,0 0 1 0 0,0-1-1 0 0,1 0 1 0 0,0 0-1 0 0,1 0 1 0 0,0-1-1 0 0,16 13 1 0 0,-17-16 41 0 0,0 0 1 0 0,0 0-1 0 0,0-1 0 0 0,1 0 1 0 0,-1-1-1 0 0,1 0 1 0 0,0 0-1 0 0,0 0 1 0 0,0-1-1 0 0,0 0 1 0 0,0-1-1 0 0,16 1 1 0 0,-4-1-304 0 0,0-2 0 0 0,0 0 0 0 0,0-1 0 0 0,0-1 0 0 0,0-1 1 0 0,0 0-1 0 0,32-14 0 0 0,-22 4-4126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1.489"/>
    </inkml:context>
    <inkml:brush xml:id="br0">
      <inkml:brushProperty name="width" value="0.05" units="cm"/>
      <inkml:brushProperty name="height" value="0.05" units="cm"/>
      <inkml:brushProperty name="color" value="#FFFFFF"/>
    </inkml:brush>
  </inkml:definitions>
  <inkml:trace contextRef="#ctx0" brushRef="#br0">69 6 4144 0 0,'-1'-1'174'0'0,"0"0"0"0"0,0 1 0 0 0,0-1 0 0 0,-1 1 0 0 0,1-1-1 0 0,0 1 1 0 0,0-1 0 0 0,0 1 0 0 0,0 0 0 0 0,-1 0 0 0 0,1-1 0 0 0,0 1 0 0 0,0 0 0 0 0,-1 0 0 0 0,1 0 0 0 0,0 0 0 0 0,0 1 0 0 0,0-1 0 0 0,-2 0 0 0 0,-4 1 3416 0 0,6-1-3403 0 0,0 1-1 0 0,0-1 1 0 0,0 0 0 0 0,0 0-1 0 0,0 0 1 0 0,0 1 0 0 0,0-1 0 0 0,0 0-1 0 0,0 1 1 0 0,0-1 0 0 0,0 1-1 0 0,0-1 1 0 0,1 1 0 0 0,-1 0-1 0 0,0-1 1 0 0,0 1 0 0 0,0 0 0 0 0,1 0-1 0 0,-1-1 1 0 0,-1 3 0 0 0,1 0 73 0 0,-1 0-1 0 0,0 0 1 0 0,1 0 0 0 0,0 0 0 0 0,0 0 0 0 0,-2 6 0 0 0,1 2 6 0 0,1 0 0 0 0,-1 0 0 0 0,2 12 0 0 0,2 16-153 0 0,12 72 1 0 0,-1-20-119 0 0,26 171-139 0 0,-33-217-84 0 0,-5-36 9 0 0,-1 0 1 0 0,2 0-1 0 0,-1-1 0 0 0,1 1 0 0 0,1 0 0 0 0,-1-1 1 0 0,1 1-1 0 0,6 10 0 0 0,-1-2-1947 0 0,-7-15-2870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1.866"/>
    </inkml:context>
    <inkml:brush xml:id="br0">
      <inkml:brushProperty name="width" value="0.05" units="cm"/>
      <inkml:brushProperty name="height" value="0.05" units="cm"/>
      <inkml:brushProperty name="color" value="#FFFFFF"/>
    </inkml:brush>
  </inkml:definitions>
  <inkml:trace contextRef="#ctx0" brushRef="#br0">1 118 1840 0 0,'8'-17'-40'0'0,"0"-1"566"0"0,17-26 0 0 0,-23 41 4 0 0,0 0 1 0 0,1 0-1 0 0,-1 0 0 0 0,0 0 0 0 0,1 0 0 0 0,0 1 1 0 0,0-1-1 0 0,0 1 0 0 0,0 0 0 0 0,0-1 0 0 0,0 2 0 0 0,0-1 1 0 0,1 0-1 0 0,5-2 0 0 0,-7 4-405 0 0,-1 0 0 0 0,0 0 0 0 0,1 0 1 0 0,-1 0-1 0 0,1 0 0 0 0,-1 1 0 0 0,1-1 0 0 0,-1 0 0 0 0,0 1 0 0 0,1-1 0 0 0,-1 1 1 0 0,0-1-1 0 0,1 1 0 0 0,-1 0 0 0 0,0-1 0 0 0,0 1 0 0 0,0 0 0 0 0,0 0 0 0 0,0 0 1 0 0,1 0-1 0 0,-1 0 0 0 0,-1 0 0 0 0,1 0 0 0 0,0 0 0 0 0,0 0 0 0 0,0 1 1 0 0,-1-1-1 0 0,1 0 0 0 0,0 0 0 0 0,0 3 0 0 0,1 2 37 0 0,0 0-1 0 0,0 0 0 0 0,0 0 1 0 0,-1 0-1 0 0,2 10 1 0 0,0 322 1422 0 0,-9-231-1501 0 0,-1 40 4 0 0,6-111-117 0 0,0-15-305 0 0,1 0 1 0 0,4 25-1 0 0,0-34-733 0 0,0-6-53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2.307"/>
    </inkml:context>
    <inkml:brush xml:id="br0">
      <inkml:brushProperty name="width" value="0.05" units="cm"/>
      <inkml:brushProperty name="height" value="0.05" units="cm"/>
      <inkml:brushProperty name="color" value="#FFFFFF"/>
    </inkml:brush>
  </inkml:definitions>
  <inkml:trace contextRef="#ctx0" brushRef="#br0">314 94 2304 0 0,'-6'-38'224'0'0,"4"30"1028"0"0,1 1 0 0 0,-1-1 1 0 0,1 0-1 0 0,0-11 0 0 0,0 19-1014 0 0,1-1-1 0 0,-1 1 1 0 0,0-1-1 0 0,1 1 1 0 0,-1-1-1 0 0,0 1 1 0 0,0-1 0 0 0,0 1-1 0 0,1 0 1 0 0,-1-1-1 0 0,0 1 1 0 0,0 0-1 0 0,0 0 1 0 0,0 0 0 0 0,0-1-1 0 0,1 1 1 0 0,-1 0-1 0 0,0 0 1 0 0,0 1-1 0 0,0-1 1 0 0,-1 0 0 0 0,-5 4 117 0 0,0 0 0 0 0,1 0 1 0 0,0 1-1 0 0,-1-1 0 0 0,2 1 1 0 0,-9 9-1 0 0,-31 38 1256 0 0,41-47-1535 0 0,-26 35 444 0 0,-40 74 0 0 0,15-22-1079 0 0,51-85 185 0 0,0 0 0 0 0,1 0 0 0 0,0 1 0 0 0,0-1 0 0 0,1 1 0 0 0,0 0 1 0 0,-2 13-1 0 0,3-5-5354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6.969"/>
    </inkml:context>
    <inkml:brush xml:id="br0">
      <inkml:brushProperty name="width" value="0.05" units="cm"/>
      <inkml:brushProperty name="height" value="0.05" units="cm"/>
      <inkml:brushProperty name="color" value="#FFFFFF"/>
    </inkml:brush>
  </inkml:definitions>
  <inkml:trace contextRef="#ctx0" brushRef="#br0">70 152 8752 0 0,'0'0'673'0'0,"0"0"-272"0"0,0 0 482 0 0,0 0 261 0 0,0 0 52 0 0,0 0-73 0 0,3 11 270 0 0,3 28-778 0 0,-2 0 0 0 0,-2 44 0 0 0,0-11-170 0 0,3 342-3497 0 0,-6-261 2233 0 0,1-151 419 0 0,0-2 10 0 0,0 0 46 0 0,-5-281 118 0 0,2 215 788 0 0,2-16 728 0 0,4 0 0 0 0,25-153-1 0 0,-28 232-1253 0 0,6-28 643 0 0,13-46 1 0 0,-16 69-530 0 0,-1 0 1 0 0,2 0-1 0 0,-1 1 1 0 0,1-1-1 0 0,0 1 0 0 0,1 0 1 0 0,-1 0-1 0 0,1 0 1 0 0,1 1-1 0 0,-1-1 1 0 0,8-5-1 0 0,-10 10-89 0 0,1 0-1 0 0,0 0 0 0 0,0 0 0 0 0,-1 1 1 0 0,1-1-1 0 0,0 1 0 0 0,0 0 0 0 0,1 0 1 0 0,-1 0-1 0 0,0 1 0 0 0,0 0 1 0 0,0-1-1 0 0,0 1 0 0 0,1 1 0 0 0,-1-1 1 0 0,0 1-1 0 0,0-1 0 0 0,0 1 0 0 0,0 0 1 0 0,5 2-1 0 0,-3 0-16 0 0,1-1 0 0 0,-1 0 0 0 0,-1 1 1 0 0,1 0-1 0 0,0 1 0 0 0,-1-1 0 0 0,1 1 0 0 0,-1 0 1 0 0,0 0-1 0 0,0 1 0 0 0,-1 0 0 0 0,7 7 0 0 0,-5-2 4 0 0,-1-1-1 0 0,0 1 0 0 0,0 0 0 0 0,-1 1 1 0 0,0-1-1 0 0,-1 1 0 0 0,4 20 1 0 0,-3-2 38 0 0,-1 53 1 0 0,-3-71-64 0 0,1 2 5 0 0,-1 1 1 0 0,-1 0-1 0 0,0 0 1 0 0,0-1-1 0 0,-1 1 1 0 0,-1-1-1 0 0,0 1 1 0 0,-10 21-1 0 0,6-19 3 0 0,-2-1 1 0 0,0 0-1 0 0,-1-1 0 0 0,0 0 1 0 0,-1-1-1 0 0,-1 0 1 0 0,0-1-1 0 0,-1 0 0 0 0,0-1 1 0 0,-23 16-1 0 0,18-16-362 0 0,0-1-1 0 0,0 0 1 0 0,-1-1-1 0 0,0-2 0 0 0,-1 0 1 0 0,0 0-1 0 0,0-2 1 0 0,-30 4-1 0 0,50-9 245 0 0,-26 1-465 0 0,16-5-803 0 0,5-7-3924 0 0,8 3-335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2.688"/>
    </inkml:context>
    <inkml:brush xml:id="br0">
      <inkml:brushProperty name="width" value="0.05" units="cm"/>
      <inkml:brushProperty name="height" value="0.05" units="cm"/>
      <inkml:brushProperty name="color" value="#FFFFFF"/>
    </inkml:brush>
  </inkml:definitions>
  <inkml:trace contextRef="#ctx0" brushRef="#br0">76 1 12408 0 0,'2'11'153'0'0,"-1"0"1"0"0,0 0-1 0 0,-1 0 0 0 0,-1 0 1 0 0,0 0-1 0 0,0 1 1 0 0,-4 12-1 0 0,5-22-132 0 0,-32 236 511 0 0,9-62 377 0 0,7-30-846 0 0,16-125-241 0 0,2-2-12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3.043"/>
    </inkml:context>
    <inkml:brush xml:id="br0">
      <inkml:brushProperty name="width" value="0.05" units="cm"/>
      <inkml:brushProperty name="height" value="0.05" units="cm"/>
      <inkml:brushProperty name="color" value="#FFFFFF"/>
    </inkml:brush>
  </inkml:definitions>
  <inkml:trace contextRef="#ctx0" brushRef="#br0">43 61 8288 0 0,'-9'8'736'0'0,"6"0"-584"0"0,-2 3-152 0 0,0-3 0 0 0,-3 3 424 0 0,3-3 56 0 0,-3 3 16 0 0</inkml:trace>
  <inkml:trace contextRef="#ctx0" brushRef="#br0" timeOffset="1">219 1 6448 0 0,'-1'2'498'0'0,"-11"43"1915"0"0,2 0-1 0 0,-6 62 1 0 0,3-13-1031 0 0,-21 230-206 0 0,29-261-1119 0 0,3-34-69 0 0,-1 2-75 0 0,1 1 0 0 0,5 59 0 0 0,3-27-4590 0 0,1-40-420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3.651"/>
    </inkml:context>
    <inkml:brush xml:id="br0">
      <inkml:brushProperty name="width" value="0.05" units="cm"/>
      <inkml:brushProperty name="height" value="0.05" units="cm"/>
      <inkml:brushProperty name="color" value="#FFFFFF"/>
    </inkml:brush>
  </inkml:definitions>
  <inkml:trace contextRef="#ctx0" brushRef="#br0">328 630 14336 0 0,'-4'-11'705'0'0,"-2"-18"-228"0"0,-2 1 1 0 0,0-1-1 0 0,-2 1 0 0 0,-1 1 0 0 0,-1 0 1 0 0,-29-48-1 0 0,37 70-377 0 0,1 0 1 0 0,-1 0-1 0 0,-1 1 0 0 0,1-1 1 0 0,-1 1-1 0 0,1 0 1 0 0,-1 0-1 0 0,-7-3 0 0 0,11 6-72 0 0,-1 0-1 0 0,1 1 1 0 0,-1-1 0 0 0,1 0-1 0 0,-1 1 1 0 0,1 0-1 0 0,-1-1 1 0 0,0 1-1 0 0,1 0 1 0 0,-1 0 0 0 0,1 0-1 0 0,-1 0 1 0 0,0 0-1 0 0,1 0 1 0 0,-1 0-1 0 0,1 1 1 0 0,-1-1 0 0 0,0 1-1 0 0,1-1 1 0 0,-1 1-1 0 0,1 0 1 0 0,-1-1 0 0 0,1 1-1 0 0,0 0 1 0 0,-1 0-1 0 0,1 0 1 0 0,0 0-1 0 0,0 0 1 0 0,-1 0 0 0 0,1 0-1 0 0,0 1 1 0 0,0-1-1 0 0,0 0 1 0 0,0 0-1 0 0,0 3 1 0 0,-11 14 27 0 0,1 1 0 0 0,2 0-1 0 0,0 0 1 0 0,-10 32 0 0 0,-16 84-770 0 0,22-81 221 0 0,6-26 30 0 0,2 0 0 0 0,0 0 0 0 0,2 0 0 0 0,1 1 0 0 0,1-1 0 0 0,2 1 1 0 0,1-1-1 0 0,5 32 0 0 0,-5-52 312 0 0,0-1 0 0 0,1 0 0 0 0,0 0 0 0 0,0 0 1 0 0,0 0-1 0 0,1 0 0 0 0,0-1 0 0 0,8 12 0 0 0,-10-16 125 0 0,1 1-1 0 0,-1 0 0 0 0,1-1 0 0 0,-1 1 1 0 0,1-1-1 0 0,0 0 0 0 0,0 0 0 0 0,0 0 0 0 0,0 0 1 0 0,0 0-1 0 0,0-1 0 0 0,0 0 0 0 0,1 1 1 0 0,-1-1-1 0 0,1 0 0 0 0,-1-1 0 0 0,1 1 1 0 0,-1 0-1 0 0,1-1 0 0 0,6 0 0 0 0,-1-2 6 0 0,1 0 0 0 0,-1 0-1 0 0,0-1 1 0 0,0 0-1 0 0,0-1 1 0 0,0 0 0 0 0,-1 0-1 0 0,0-1 1 0 0,0 0 0 0 0,0 0-1 0 0,0-1 1 0 0,-1 0-1 0 0,9-10 1 0 0,-2 2 134 0 0,-1-1 0 0 0,0-1-1 0 0,-2 0 1 0 0,0-1 0 0 0,13-26 0 0 0,-6 4 37 0 0,-2 0 1 0 0,17-65-1 0 0,10-87 1186 0 0,-37 166-933 0 0,7-59 1794 0 0,3-135 1 0 0,-15 195-1784 0 0,0 9-46 0 0,-1-52 846 0 0,0 62-1064 0 0,0 0-1 0 0,-1 0 0 0 0,0 0 0 0 0,0 0 0 0 0,0 0 0 0 0,-1 0 0 0 0,1 0 0 0 0,-1 0 0 0 0,-1 0 0 0 0,-2-4 1 0 0,5 9-120 0 0,0-1 0 0 0,0 1 0 0 0,0 0 0 0 0,-1 0 0 0 0,1 0 0 0 0,0 0 0 0 0,0-1 0 0 0,-1 1 0 0 0,1 0 0 0 0,0 0 1 0 0,0 0-1 0 0,-1 0 0 0 0,1 0 0 0 0,0 0 0 0 0,0 0 0 0 0,-1-1 0 0 0,1 1 0 0 0,0 0 0 0 0,0 0 0 0 0,-1 0 0 0 0,1 0 0 0 0,0 0 1 0 0,-1 0-1 0 0,1 0 0 0 0,0 0 0 0 0,0 1 0 0 0,-1-1 0 0 0,1 0 0 0 0,0 0 0 0 0,0 0 0 0 0,-1 0 0 0 0,1 0 0 0 0,0 0 0 0 0,0 0 1 0 0,-1 1-1 0 0,1-1 0 0 0,0 0 0 0 0,0 0 0 0 0,0 0 0 0 0,-1 1 0 0 0,1-1 0 0 0,0 0 0 0 0,0 0 0 0 0,0 0 0 0 0,0 1 0 0 0,0-1 0 0 0,-1 0 1 0 0,1 0-1 0 0,0 1 0 0 0,0-1 0 0 0,0 0 0 0 0,0 1 0 0 0,0-1 0 0 0,0 0 0 0 0,0 0 0 0 0,0 1 0 0 0,0-1 0 0 0,0 0 0 0 0,0 1 1 0 0,-6 19 179 0 0,6-19-117 0 0,-9 52-60 0 0,-5 100-1 0 0,10-87-164 0 0,-16 471-2670 0 0,23-447-1950 0 0,-2-73 2548 0 0,-1 26-4691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4.333"/>
    </inkml:context>
    <inkml:brush xml:id="br0">
      <inkml:brushProperty name="width" value="0.05" units="cm"/>
      <inkml:brushProperty name="height" value="0.05" units="cm"/>
      <inkml:brushProperty name="color" value="#FFFFFF"/>
    </inkml:brush>
  </inkml:definitions>
  <inkml:trace contextRef="#ctx0" brushRef="#br0">5 0 6912 0 0,'-4'1'5889'0'0,"6"7"-3100"0"0,12 19-2073 0 0,-5-9 244 0 0,25 55 873 0 0,-11-28-1169 0 0,109 214 860 0 0,-6-22-1253 0 0,-97-189-874 0 0,3-2 1 0 0,68 76-1 0 0,-75-98-713 0 0,2-7-55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5:04.850"/>
    </inkml:context>
    <inkml:brush xml:id="br0">
      <inkml:brushProperty name="width" value="0.05" units="cm"/>
      <inkml:brushProperty name="height" value="0.05" units="cm"/>
      <inkml:brushProperty name="color" value="#FFFFFF"/>
    </inkml:brush>
  </inkml:definitions>
  <inkml:trace contextRef="#ctx0" brushRef="#br0">67 161 8752 0 0,'-18'14'627'0'0,"15"-12"-402"0"0,-1 0 0 0 0,1 1 0 0 0,0 0 1 0 0,0-1-1 0 0,0 1 0 0 0,0 0 1 0 0,0 0-1 0 0,1 1 0 0 0,-1-1 1 0 0,1 0-1 0 0,0 1 0 0 0,0 0 1 0 0,0-1-1 0 0,1 1 0 0 0,-3 8 1 0 0,3-5 70 0 0,-1 0-68 0 0,1 0 1 0 0,0 0-1 0 0,0 0 0 0 0,1 0 1 0 0,0 0-1 0 0,0 0 1 0 0,1 0-1 0 0,2 10 1 0 0,48 184 1413 0 0,-45-183-1609 0 0,0 0 0 0 0,14 24-1 0 0,7 17 3 0 0,32 99-139 0 0,-58-156 0 0 0,-1-2 0 0 0,0 0 2 0 0,0-7 42 0 0,-1 1-1 0 0,0-1 1 0 0,-1 0 0 0 0,0 1 0 0 0,0-1 0 0 0,-3-7 0 0 0,-7-19-40 0 0,-1-28 28 0 0,1 0 0 0 0,4 0 0 0 0,-2-68 0 0 0,9 52 236 0 0,1-69 607 0 0,1 125-655 0 0,2-1-1 0 0,0 1 0 0 0,1 0 0 0 0,11-33 0 0 0,-13 48 180 0 0,0 0 0 0 0,-1-1 0 0 0,0 1 0 0 0,0-1 0 0 0,0-10 0 0 0,2 17-219 0 0,-1 0 1 0 0,0 1 0 0 0,0-1-1 0 0,0 1 1 0 0,0 0 0 0 0,0 0-1 0 0,0 0 1 0 0,-1 0 0 0 0,4 1-1 0 0,4 7 87 0 0,0 0 0 0 0,0 1-1 0 0,-1 0 1 0 0,0 0 0 0 0,-1 1-1 0 0,9 15 1 0 0,12 18 114 0 0,41 59-90 0 0,-33-48 168 0 0,45 53 0 0 0,-69-93-835 0 0,1-1 0 0 0,1 0 0 0 0,1-1 0 0 0,0-1 0 0 0,0 0 0 0 0,1-1 0 0 0,1-1-1 0 0,17 9 1 0 0,-8-10-6119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6:01.753"/>
    </inkml:context>
    <inkml:brush xml:id="br0">
      <inkml:brushProperty name="width" value="0.05" units="cm"/>
      <inkml:brushProperty name="height" value="0.05" units="cm"/>
      <inkml:brushProperty name="color" value="#FFFFFF"/>
    </inkml:brush>
  </inkml:definitions>
  <inkml:trace contextRef="#ctx0" brushRef="#br0">3402 103 11520 0 0,'-15'-7'989'0'0,"-6"-6"-709"0"0,-8-5-267 0 0,-47-10 317 0 0,45 18 275 0 0,-55-8 0 0 0,50 14-221 0 0,-1 1 0 0 0,1 1 0 0 0,-1 2 1 0 0,0 2-1 0 0,0 2 0 0 0,-43 9 0 0 0,-45 13-577 0 0,-169 59 0 0 0,79 3-1601 0 0,-353 201 0 0 0,71 16 1537 0 0,352-202 257 0 0,-161 151 0 0 0,293-242 0 0 0,-76 65 14 0 0,-217 203 164 0 0,269-240-154 0 0,1 1 1 0 0,2 2-1 0 0,2 2 1 0 0,1 1-1 0 0,-35 73 0 0 0,56-97 2 0 0,1 1 0 0 0,1 0-1 0 0,-9 42 1 0 0,15-52-33 0 0,0 0-1 0 0,1 1 1 0 0,1-1 0 0 0,0 0 0 0 0,0 0-1 0 0,1 0 1 0 0,1 0 0 0 0,5 21 0 0 0,-1-16-28 0 0,1 1 1 0 0,1-1 0 0 0,0-1-1 0 0,1 0 1 0 0,1 0 0 0 0,20 26 0 0 0,-10-19 15 0 0,0-1 0 0 0,2-2 0 0 0,40 32 0 0 0,1-8-12 0 0,1-4 0 0 0,106 51 1 0 0,-68-44-185 0 0,158 50 1 0 0,115 3-461 0 0,-172-61 413 0 0,2-9 0 0 0,272 7-1 0 0,416-48 331 0 0,-600-9 443 0 0,342-67 1 0 0,-513 62-139 0 0,179-60 1 0 0,-230 59-99 0 0,-2-4 0 0 0,-2-2 0 0 0,117-74 1 0 0,-136 73 140 0 0,-1-3 0 0 0,-2-1 0 0 0,75-80 0 0 0,-99 92-129 0 0,-1-1 0 0 0,-1-1 0 0 0,-1-1 0 0 0,-1 0 0 0 0,-2-1 0 0 0,-1-1 0 0 0,-1-1 0 0 0,14-49 0 0 0,-17 42-72 0 0,-2-1-1 0 0,-2 0 0 0 0,-1-1 0 0 0,-2 1 1 0 0,-1-1-1 0 0,-3 0 0 0 0,-1 0 0 0 0,-1 1 1 0 0,-3-1-1 0 0,-1 1 0 0 0,-1 0 0 0 0,-3 1 1 0 0,-1 0-1 0 0,-1 1 0 0 0,-2 0 0 0 0,-2 1 1 0 0,-1 1-1 0 0,-31-44 0 0 0,-1 9-78 0 0,-3 2 1 0 0,-3 3-1 0 0,-70-64 1 0 0,74 83-51 0 0,-1 2 0 0 0,-3 2 1 0 0,-1 3-1 0 0,-84-42 0 0 0,33 31-200 0 0,-1 4-1 0 0,-2 5 0 0 0,-2 6 0 0 0,-213-38 1 0 0,149 48-117 0 0,0 8 1 0 0,-278 11-1 0 0,245 16-631 0 0,-403 75 1 0 0,442-46-1547 0 0,-190 71 1 0 0,219-59-3317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6:13.869"/>
    </inkml:context>
    <inkml:brush xml:id="br0">
      <inkml:brushProperty name="width" value="0.05" units="cm"/>
      <inkml:brushProperty name="height" value="0.05" units="cm"/>
      <inkml:brushProperty name="color" value="#FFFFFF"/>
    </inkml:brush>
  </inkml:definitions>
  <inkml:trace contextRef="#ctx0" brushRef="#br0">1303 403 7200 0 0,'-90'20'1708'0'0,"-175"61"1"0"0,179-49-694 0 0,2 4 1 0 0,1 4-1 0 0,2 3 1 0 0,-104 74-1 0 0,138-84-986 0 0,-77 58 20 0 0,105-74-45 0 0,-1 1-1 0 0,2 1 1 0 0,-32 41-1 0 0,30-30-110 0 0,1 0-1 0 0,2 2 1 0 0,1 0-1 0 0,1 0 1 0 0,2 2 0 0 0,2 0-1 0 0,1 0 1 0 0,1 1-1 0 0,2 0 1 0 0,1 1-1 0 0,-1 63 1 0 0,7-84 78 0 0,1 1-1 0 0,1-1 1 0 0,0 1 0 0 0,1-1 0 0 0,1 0-1 0 0,1 0 1 0 0,10 26 0 0 0,-10-31 18 0 0,0 0-1 0 0,1 0 1 0 0,0 0 0 0 0,1-1-1 0 0,0 0 1 0 0,0 0 0 0 0,1-1 0 0 0,0 0-1 0 0,0 0 1 0 0,1-1 0 0 0,14 10 0 0 0,30 12-47 0 0,1-1 0 0 0,114 39 0 0 0,123 16-1 0 0,-117-36 188 0 0,1-1-177 0 0,2-9 1 0 0,255 22 0 0 0,-81-53 217 0 0,-212-8 66 0 0,128 0-17 0 0,255 4 194 0 0,-288 7-410 0 0,972 8 68 0 0,-555-47 424 0 0,220-4 181 0 0,-551 26-599 0 0,589 7 108 0 0,-399 6-116 0 0,-334-5-65 0 0,436-6 52 0 0,0-54 1 0 0,78-106 203 0 0,-16-59-16 0 0,-220 33-268 0 0,-17-35-264 0 0,-350 179 267 0 0,-2-4 0 0 0,-3-4 0 0 0,-2-3 0 0 0,117-114-1 0 0,-173 148 48 0 0,0-1 0 0 0,-1-2 0 0 0,22-37 0 0 0,-35 49 2 0 0,-1 0-1 0 0,-1-1 1 0 0,-1 0 0 0 0,0-1 0 0 0,-1 1 0 0 0,-1-1-1 0 0,0 0 1 0 0,1-20 0 0 0,-5 29-20 0 0,0 1 1 0 0,-1 0-1 0 0,0-1 1 0 0,-1 1-1 0 0,0-1 1 0 0,0 1-1 0 0,-1 0 0 0 0,0-1 1 0 0,0 1-1 0 0,-1 0 1 0 0,0 0-1 0 0,-7-12 1 0 0,4 10-2 0 0,-1 1-1 0 0,0-1 1 0 0,0 1 0 0 0,-1 0 0 0 0,0 1 0 0 0,-1 0 0 0 0,0 0 0 0 0,-11-7-1 0 0,-14-5 42 0 0,-1 1 0 0 0,0 1 0 0 0,-1 3 0 0 0,-50-16-1 0 0,-18-2 223 0 0,-119-20-1 0 0,-114-2 384 0 0,-163 10-7 0 0,-5 30-252 0 0,-41 14-110 0 0,25 2-130 0 0,184 0-51 0 0,101 2-46 0 0,-1104 17 9 0 0,-1015 1-375 0 0,2224-21 306 0 0,-474-9 792 0 0,-292 3 716 0 0,197 47-965 0 0,3 29-511 0 0,-13 22-46 0 0,445-56 19 0 0,-317 67-3867 0 0,520-87-3109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10.751"/>
    </inkml:context>
    <inkml:brush xml:id="br0">
      <inkml:brushProperty name="width" value="0.05" units="cm"/>
      <inkml:brushProperty name="height" value="0.05" units="cm"/>
      <inkml:brushProperty name="color" value="#FFFFFF"/>
    </inkml:brush>
  </inkml:definitions>
  <inkml:trace contextRef="#ctx0" brushRef="#br0">2940 719 4144 0 0,'0'0'319'0'0,"2"1"-210"0"0,19 2 578 0 0,-19-3 67 0 0,0 1 41 0 0,12 1-253 0 0,-1 0 1 0 0,1-1 0 0 0,14 0-1 0 0,-26-1-488 0 0,17-4 63 0 0,5-14 2720 0 0,-25 17-2742 0 0,1 1 0 0 0,-1 0 0 0 0,1 0 0 0 0,0-1 0 0 0,-1 1 0 0 0,1 0 0 0 0,-1-1 0 0 0,1 1 0 0 0,0 0 1 0 0,0-1-1 0 0,-1 1 0 0 0,1-1 0 0 0,0 1 0 0 0,0-1 0 0 0,-1 1 0 0 0,1 0 0 0 0,0-1 0 0 0,0 1 0 0 0,0-1 0 0 0,0 1 0 0 0,0-1 0 0 0,0 1 0 0 0,0-2 0 0 0,-1-2 92 0 0,-5-1 203 0 0,5 4-322 0 0,0 0-1 0 0,1 0 1 0 0,-1 0-1 0 0,0 1 1 0 0,0-1 0 0 0,1 0-1 0 0,-1 0 1 0 0,1 0-1 0 0,-1 0 1 0 0,1 0-1 0 0,-1 0 1 0 0,1 0 0 0 0,-1-2-1 0 0,-3-2 53 0 0,0 1 0 0 0,-1-1 0 0 0,0 1 0 0 0,1 0 0 0 0,-2 0 0 0 0,1 1 0 0 0,-11-6 0 0 0,-68-24 239 0 0,51 22-255 0 0,0 2 0 0 0,-49-8 1 0 0,75 16-88 0 0,-41-6 153 0 0,0 2-1 0 0,-68 1 0 0 0,-101 16 217 0 0,108-5-376 0 0,-619 53 598 0 0,625-45-562 0 0,-125 34-1 0 0,-94 46 22 0 0,260-76-65 0 0,-40 14-42 0 0,-107 51 0 0 0,158-59 14 0 0,1 1 0 0 0,1 3 0 0 0,-82 64 0 0 0,106-71 6 0 0,2 1 0 0 0,0 1 0 0 0,-30 42 0 0 0,47-54 20 0 0,-1 0 0 0 0,1 1 0 0 0,1 0 0 0 0,-7 26 0 0 0,2-7 0 0 0,2-1 0 0 0,2-1 0 0 0,0 1 0 0 0,-1 55 0 0 0,6-60-34 0 0,2 0 0 0 0,0 0 0 0 0,2-1-1 0 0,0 1 1 0 0,2-1 0 0 0,14 45-1 0 0,-14-58 35 0 0,1-1 0 0 0,0 1 0 0 0,1-1 0 0 0,0 0 0 0 0,1-1 0 0 0,0 1 0 0 0,0-2 0 0 0,1 1 0 0 0,0-1 0 0 0,1 0 0 0 0,0-1 0 0 0,16 10 0 0 0,1-1 0 0 0,1-2 0 0 0,1 0 0 0 0,55 19 0 0 0,-48-23 81 0 0,0-2 0 0 0,0-1 0 0 0,1-2 0 0 0,0-2 0 0 0,0-1-1 0 0,51-2 1 0 0,223-33 589 0 0,-295 30-662 0 0,535-108 100 0 0,56-74 161 0 0,-505 150-271 0 0,435-159-310 0 0,-45 6 373 0 0,-146 45-149 0 0,-346 142 88 0 0,115-57-57 0 0,-13 5 134 0 0,18-2-91 0 0,-2-6-1 0 0,123-83 0 0 0,-213 124 26 0 0,-1-2 0 0 0,36-37-1 0 0,-52 47-6 0 0,0-1 0 0 0,-1 0 0 0 0,-1-1 0 0 0,0 0 0 0 0,-1-1 0 0 0,0 0 0 0 0,9-23 0 0 0,-14 28-16 0 0,-1 1 0 0 0,0-1-1 0 0,-1 1 1 0 0,0-1 0 0 0,0 1-1 0 0,-1-1 1 0 0,0 0 0 0 0,-1 1-1 0 0,0-1 1 0 0,0 0 0 0 0,-1 1-1 0 0,0 0 1 0 0,0-1 0 0 0,-1 1-1 0 0,0 0 1 0 0,0 0 0 0 0,-7-10-1 0 0,0 0-23 0 0,-2 0-1 0 0,0 1 0 0 0,0 1 0 0 0,-2 0 0 0 0,0 0 0 0 0,-19-14 0 0 0,6 7-2 0 0,-2 1 0 0 0,-1 2 0 0 0,0 1 0 0 0,-51-23 0 0 0,31 20 24 0 0,-2 3 0 0 0,-68-18 0 0 0,49 22-3 0 0,0 3-1 0 0,0 2 1 0 0,-103 1 0 0 0,-214 33-797 0 0,15 48-583 0 0,323-61 1220 0 0,-345 96-1399 0 0,228-52-2752 0 0,60-17-348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3.666"/>
    </inkml:context>
    <inkml:brush xml:id="br0">
      <inkml:brushProperty name="width" value="0.05" units="cm"/>
      <inkml:brushProperty name="height" value="0.05" units="cm"/>
      <inkml:brushProperty name="color" value="#FFFFFF"/>
    </inkml:brush>
  </inkml:definitions>
  <inkml:trace contextRef="#ctx0" brushRef="#br0">71 374 12296 0 0,'0'0'273'0'0,"0"0"41"0"0,0 6-3 0 0,-1-4 123 0 0,-3 15-443 0 0,4-15 102 0 0,0 1 0 0 0,-1-1 0 0 0,1 1 0 0 0,-1-1 0 0 0,0 1 0 0 0,0-1 0 0 0,1 0 0 0 0,-2 0 0 0 0,1 1 0 0 0,0-1 0 0 0,0 0 0 0 0,-3 2 0 0 0,0 3 243 0 0,0-1 1 0 0,0 0 0 0 0,1 1 0 0 0,-1 0 0 0 0,2 0 0 0 0,-5 13 0 0 0,0 0 82 0 0,2-3-329 0 0,1 0-1 0 0,1 1 1 0 0,0 0 0 0 0,2-1 0 0 0,0 1 0 0 0,1 0-1 0 0,3 27 1 0 0,-1 16-86 0 0,4 5-21 0 0,0-16-342 0 0,-6-40 1 0 0,1-1 0 0 0,0 0 0 0 0,1 1 0 0 0,0-1 1 0 0,0 0-1 0 0,1 0 0 0 0,8 17 0 0 0,-10-25-253 0 0,-1-1 90 0 0,0 0 38 0 0,-12-262-1029 0 0,13 172 1788 0 0,2 28 33 0 0,-2 31 2 0 0,3 1-1 0 0,9-43 1 0 0,0-2 259 0 0,-10 61-452 0 0,1 0 0 0 0,1 0 1 0 0,0 0-1 0 0,0 1 0 0 0,1 0 1 0 0,10-15-1 0 0,-9 15-18 0 0,2-3 83 0 0,0 0 1 0 0,2 1 0 0 0,0 0 0 0 0,0 1 0 0 0,1 0-1 0 0,1 1 1 0 0,0 0 0 0 0,1 1 0 0 0,1 1 0 0 0,0 0-1 0 0,0 1 1 0 0,1 0 0 0 0,32-14 0 0 0,-43 23-153 0 0,-1-1-1 0 0,1 1 1 0 0,0 0 0 0 0,-1 0 0 0 0,1 0 0 0 0,0 1 0 0 0,0 0 0 0 0,-1-1-1 0 0,1 2 1 0 0,0-1 0 0 0,0 1 0 0 0,-1-1 0 0 0,1 1 0 0 0,0 0-1 0 0,-1 1 1 0 0,1-1 0 0 0,-1 1 0 0 0,1 0 0 0 0,-1 0 0 0 0,0 1-1 0 0,0-1 1 0 0,0 1 0 0 0,0 0 0 0 0,4 4 0 0 0,0 1 27 0 0,0 1 1 0 0,-1 0-1 0 0,0 0 0 0 0,0 0 1 0 0,-1 1-1 0 0,0 0 0 0 0,-1 1 1 0 0,0-1-1 0 0,4 13 0 0 0,5 23 193 0 0,-2 0 0 0 0,8 59-1 0 0,-18-88-186 0 0,-1 0-1 0 0,-1-1 0 0 0,0 1 0 0 0,-1 0 0 0 0,0-1 1 0 0,-2 1-1 0 0,0-1 0 0 0,-1 0 0 0 0,0 1 1 0 0,-1-2-1 0 0,-1 1 0 0 0,-1-1 0 0 0,0 0 0 0 0,-1 0 1 0 0,0-1-1 0 0,-14 17 0 0 0,18-25-50 0 0,0-1 0 0 0,0 0 0 0 0,-1 0 0 0 0,0-1 0 0 0,0 1 0 0 0,0-1 0 0 0,-1 0 0 0 0,1-1 0 0 0,-1 1 0 0 0,0-1 0 0 0,0 0 0 0 0,0 0 0 0 0,0-1 0 0 0,-1 0 0 0 0,1 0 0 0 0,-1-1 0 0 0,1 1 0 0 0,-1-1 0 0 0,1-1 0 0 0,-1 1 0 0 0,0-1 0 0 0,1 0 0 0 0,-12-2 0 0 0,2 0-108 0 0,0 0 0 0 0,0-1-1 0 0,0-1 1 0 0,-22-8 0 0 0,10 3-186 0 0,23 7 189 0 0,-1 0 0 0 0,1 1-1 0 0,0-2 1 0 0,0 1 0 0 0,-1-1 0 0 0,2 1 0 0 0,-1-1 0 0 0,-5-4-1 0 0,-6-4-440 0 0,-7-6-494 0 0,22 16 689 0 0,1 1 0 0 0,-1-1 0 0 0,0 0 0 0 0,1 0 0 0 0,-1 1 0 0 0,1-1 0 0 0,0 0 0 0 0,-1 0 0 0 0,1 0 0 0 0,-1 0-1 0 0,1 0 1 0 0,0 0 0 0 0,0 0 0 0 0,0 0 0 0 0,-1-1 0 0 0,1-4-5052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4.297"/>
    </inkml:context>
    <inkml:brush xml:id="br0">
      <inkml:brushProperty name="width" value="0.05" units="cm"/>
      <inkml:brushProperty name="height" value="0.05" units="cm"/>
      <inkml:brushProperty name="color" value="#FFFFFF"/>
    </inkml:brush>
  </inkml:definitions>
  <inkml:trace contextRef="#ctx0" brushRef="#br0">364 433 6448 0 0,'0'0'498'0'0,"3"-14"-140"0"0,-9-58 5336 0 0,-1-3-3612 0 0,6 52-1602 0 0,-2 0 0 0 0,0 0 0 0 0,-10-31 0 0 0,0-3 175 0 0,12 48-565 0 0,-1 1 0 0 0,0-1 0 0 0,0 0 0 0 0,-1 1 0 0 0,0 0 0 0 0,-1-1 0 0 0,1 1 0 0 0,-8-11 0 0 0,10 19-67 0 0,0-1 0 0 0,0 1 0 0 0,0-1 0 0 0,-1 0 0 0 0,1 1 1 0 0,0 0-1 0 0,0-1 0 0 0,0 1 0 0 0,-1 0 0 0 0,1 0 0 0 0,0-1 0 0 0,-1 1 0 0 0,1 0 0 0 0,0 0 1 0 0,0 1-1 0 0,-1-1 0 0 0,1 0 0 0 0,0 0 0 0 0,0 0 0 0 0,0 1 0 0 0,-1-1 0 0 0,1 1 1 0 0,0-1-1 0 0,0 1 0 0 0,0-1 0 0 0,0 1 0 0 0,0 0 0 0 0,0 0 0 0 0,-2 1 0 0 0,-3 2 84 0 0,0 0 0 0 0,0 1-1 0 0,-10 9 1 0 0,8-4-45 0 0,1 0 0 0 0,1 0 0 0 0,-11 22 0 0 0,-7 11 35 0 0,4-11-40 0 0,2 2 0 0 0,-27 66 1 0 0,-11 76 26 0 0,50-155-75 0 0,2 1 0 0 0,0-1 0 0 0,2 1 0 0 0,0-1-1 0 0,2 38 1 0 0,0-56-16 0 0,0 0-1 0 0,1 0 0 0 0,-1 0 0 0 0,1 0 1 0 0,-1 0-1 0 0,1 0 0 0 0,0 0 0 0 0,0 0 1 0 0,0 0-1 0 0,1 0 0 0 0,-1-1 1 0 0,1 1-1 0 0,-1 0 0 0 0,1-1 0 0 0,0 0 1 0 0,0 1-1 0 0,0-1 0 0 0,0 0 0 0 0,0 0 1 0 0,1 0-1 0 0,-1 0 0 0 0,1 0 0 0 0,-1-1 1 0 0,1 1-1 0 0,3 1 0 0 0,-2-2-16 0 0,0 0-1 0 0,0 0 1 0 0,0-1 0 0 0,0 1-1 0 0,0-1 1 0 0,1 0 0 0 0,-1 0-1 0 0,0 0 1 0 0,0-1 0 0 0,0 1-1 0 0,0-1 1 0 0,0 0 0 0 0,0 0-1 0 0,0-1 1 0 0,0 1-1 0 0,-1-1 1 0 0,1 0 0 0 0,4-3-1 0 0,12-8 13 0 0,0-1 0 0 0,-1-1 0 0 0,-1-1 0 0 0,-1 0 0 0 0,0-2 0 0 0,-1 0 0 0 0,-1-1 0 0 0,-1 0 0 0 0,-1-1 0 0 0,0 0 0 0 0,10-25 0 0 0,-22 43 98 0 0,-1 2 87 0 0,0 0 34 0 0,0 0 7 0 0,9 57 274 0 0,0 76-1586 0 0,-8-112 595 0 0,-1-4-1138 0 0,3-4-2463 0 0,0 1-1605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7.416"/>
    </inkml:context>
    <inkml:brush xml:id="br0">
      <inkml:brushProperty name="width" value="0.05" units="cm"/>
      <inkml:brushProperty name="height" value="0.05" units="cm"/>
      <inkml:brushProperty name="color" value="#FFFFFF"/>
    </inkml:brush>
  </inkml:definitions>
  <inkml:trace contextRef="#ctx0" brushRef="#br0">0 365 12440 0 0,'0'0'957'0'0,"0"1"-624"0"0,0 3-57 0 0,0-3 20 0 0,0 0 0 0 0,0 0-1 0 0,0 0 1 0 0,1 0 0 0 0,-1 1-1 0 0,0-1 1 0 0,0 0 0 0 0,1 0-1 0 0,-1 0 1 0 0,1 0 0 0 0,-1 0-1 0 0,1 0 1 0 0,-1 0 0 0 0,1 0-1 0 0,-1 0 1 0 0,1-1 0 0 0,0 1-1 0 0,0 0 1 0 0,-1 0 0 0 0,1 0-1 0 0,0-1 1 0 0,2 2 0 0 0,-1-1-114 0 0,1 1 0 0 0,-1-1 0 0 0,1-1 0 0 0,0 1 1 0 0,-1 0-1 0 0,1 0 0 0 0,0-1 0 0 0,0 0 0 0 0,3 1 1 0 0,2-1-159 0 0,1-1 1 0 0,0 1-1 0 0,0-1 1 0 0,16-5-1 0 0,-15 4-14 0 0,1-2-1 0 0,-1 1 0 0 0,0-1 1 0 0,0-1-1 0 0,0 0 0 0 0,-1 0 1 0 0,0-1-1 0 0,0 0 0 0 0,0-1 1 0 0,-1 0-1 0 0,0 0 0 0 0,0-1 1 0 0,0 0-1 0 0,-1 0 0 0 0,-1 0 1 0 0,1-1-1 0 0,-1 0 0 0 0,-1-1 1 0 0,0 1-1 0 0,5-13 0 0 0,-8 13 52 0 0,0 0 0 0 0,0 0-1 0 0,-1-1 1 0 0,-1 1 0 0 0,1-1 0 0 0,-1 1-1 0 0,-1-1 1 0 0,0 1 0 0 0,0 0-1 0 0,-1-1 1 0 0,0 1 0 0 0,0 0-1 0 0,-1 0 1 0 0,-1 0 0 0 0,1 0 0 0 0,-6-8-1 0 0,4 9 78 0 0,-1 1-1 0 0,1 0 1 0 0,-1 0-1 0 0,-1 1 1 0 0,1 0-1 0 0,-1 0 1 0 0,-12-8-1 0 0,16 12-118 0 0,0 0 1 0 0,0 0-1 0 0,0 1 0 0 0,1-1 0 0 0,-1 1 0 0 0,-1 0 1 0 0,1 0-1 0 0,0 0 0 0 0,0 1 0 0 0,0-1 0 0 0,0 1 1 0 0,-1-1-1 0 0,1 1 0 0 0,0 0 0 0 0,0 0 0 0 0,-1 0 1 0 0,1 1-1 0 0,0-1 0 0 0,0 1 0 0 0,0 0 0 0 0,0 0 1 0 0,0 0-1 0 0,0 0 0 0 0,-5 3 0 0 0,0 1-9 0 0,1 1 0 0 0,0 0 1 0 0,0 0-1 0 0,1 0 0 0 0,0 1 0 0 0,0 0 0 0 0,0 0 0 0 0,1 1 0 0 0,0-1 1 0 0,1 1-1 0 0,-1 0 0 0 0,1 0 0 0 0,1 1 0 0 0,0-1 0 0 0,0 1 0 0 0,-2 13 0 0 0,-1 11 65 0 0,2 0-1 0 0,2 0 0 0 0,1 39 1 0 0,2-52-101 0 0,-1 6 3 0 0,1 1-1 0 0,2-1 0 0 0,1 0 1 0 0,1 0-1 0 0,15 45 0 0 0,-15-58-237 0 0,-1 0-1 0 0,2-1 0 0 0,0 0 1 0 0,1 0-1 0 0,0-1 0 0 0,0 0 1 0 0,1 0-1 0 0,1 0 0 0 0,0-1 1 0 0,0-1-1 0 0,1 1 0 0 0,0-2 1 0 0,13 10-1 0 0,-3-7-1617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4.710"/>
    </inkml:context>
    <inkml:brush xml:id="br0">
      <inkml:brushProperty name="width" value="0.05" units="cm"/>
      <inkml:brushProperty name="height" value="0.05" units="cm"/>
      <inkml:brushProperty name="color" value="#FFFFFF"/>
    </inkml:brush>
  </inkml:definitions>
  <inkml:trace contextRef="#ctx0" brushRef="#br0">56 295 6912 0 0,'0'0'528'0'0,"-16"14"-139"0"0,11-9 594 0 0,0 1-1 0 0,1 0 0 0 0,0 0 1 0 0,0 0-1 0 0,0 1 1 0 0,-3 7-1 0 0,6-11-825 0 0,0 0 0 0 0,0 0-1 0 0,0 1 1 0 0,0-1 0 0 0,0 0 0 0 0,1 0 0 0 0,0 1-1 0 0,-1-1 1 0 0,1 0 0 0 0,0 0 0 0 0,1 1 0 0 0,-1-1-1 0 0,1 0 1 0 0,-1 1 0 0 0,1-1 0 0 0,1 3-1 0 0,15 51 392 0 0,-17-57-576 0 0,0 1 0 0 0,0 0-1 0 0,0-1 1 0 0,0 1-1 0 0,0-1 1 0 0,0 1 0 0 0,0-1-1 0 0,1 1 1 0 0,-1-1 0 0 0,0 1-1 0 0,0-1 1 0 0,0 1-1 0 0,1-1 1 0 0,-1 1 0 0 0,0-1-1 0 0,1 1 1 0 0,-1-1-1 0 0,0 1 1 0 0,1-1 0 0 0,-1 0-1 0 0,1 1 1 0 0,-1-1-1 0 0,1 0 1 0 0,-1 1 0 0 0,1-1-1 0 0,-1 0 1 0 0,1 1-1 0 0,0-2-22 0 0,0 1-1 0 0,0-1 0 0 0,0 1 0 0 0,0-1 0 0 0,0 0 1 0 0,-1 1-1 0 0,1-1 0 0 0,0 0 0 0 0,0 1 0 0 0,-1-1 0 0 0,1 0 1 0 0,-1 0-1 0 0,1 0 0 0 0,-1 0 0 0 0,1 0 0 0 0,0-1 1 0 0,4-10-27 0 0,0 0 1 0 0,0 0-1 0 0,-2-1 1 0 0,1 0-1 0 0,2-20 1 0 0,2-7 184 0 0,4-12 900 0 0,2 1-1 0 0,28-67 1 0 0,-36 103-729 0 0,2 1 0 0 0,-1 0 0 0 0,15-18 0 0 0,-20 29-235 0 0,0 0 0 0 0,1 0 1 0 0,-1 0-1 0 0,1 0 0 0 0,0 0 0 0 0,0 0 1 0 0,0 1-1 0 0,0 0 0 0 0,1-1 0 0 0,-1 1 0 0 0,1 0 1 0 0,-1 1-1 0 0,1-1 0 0 0,0 1 0 0 0,0-1 1 0 0,0 1-1 0 0,-1 0 0 0 0,8 0 0 0 0,-6 1-24 0 0,0 0 0 0 0,0 1 0 0 0,0 0 0 0 0,0 0 1 0 0,0 1-1 0 0,0-1 0 0 0,-1 1 0 0 0,1 0 0 0 0,5 3 0 0 0,40 28 77 0 0,-6-3-257 0 0,-32-25-83 0 0,-7-2-14 0 0,1-1-1 0 0,-1 1 0 0 0,0 0 0 0 0,0 0 1 0 0,0 1-1 0 0,8 7 0 0 0,-12-11-1578 0 0,-1 0-4412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5.106"/>
    </inkml:context>
    <inkml:brush xml:id="br0">
      <inkml:brushProperty name="width" value="0.05" units="cm"/>
      <inkml:brushProperty name="height" value="0.05" units="cm"/>
      <inkml:brushProperty name="color" value="#FFFFFF"/>
    </inkml:brush>
  </inkml:definitions>
  <inkml:trace contextRef="#ctx0" brushRef="#br0">1 318 6912 0 0,'0'13'95'0'0,"-1"1"35"0"0,1 1-1 0 0,1-1 1 0 0,0 0 0 0 0,5 18 0 0 0,1-7 975 0 0,-6-17-204 0 0,1-1 0 0 0,0 1 0 0 0,1-1 0 0 0,5 11 0 0 0,-5-11-340 0 0,1-1-1 0 0,0 1 1 0 0,1 0-1 0 0,-1-1 0 0 0,1 0 1 0 0,9 8-1 0 0,-12-12-540 0 0,-1-1-1 0 0,1 0 1 0 0,-1 0-1 0 0,1 0 1 0 0,-1 0-1 0 0,1 0 1 0 0,0 0-1 0 0,0 0 1 0 0,-1 0-1 0 0,1-1 1 0 0,0 1-1 0 0,0-1 1 0 0,0 0-1 0 0,0 1 1 0 0,0-1-1 0 0,0 0 1 0 0,0 0-1 0 0,-1 0 1 0 0,1 0-1 0 0,0 0 0 0 0,0-1 1 0 0,0 1-1 0 0,0-1 1 0 0,0 1-1 0 0,0-1 1 0 0,-1 0-1 0 0,1 1 1 0 0,0-1-1 0 0,-1 0 1 0 0,1 0-1 0 0,2-2 1 0 0,1-1 4 0 0,0-1 1 0 0,0 0-1 0 0,-1 0 0 0 0,1 0 1 0 0,-1 0-1 0 0,0-1 0 0 0,-1 1 1 0 0,6-11-1 0 0,19-54 105 0 0,-19 44-87 0 0,51-171 34 0 0,-55 177-37 0 0,0-1 0 0 0,-2 1-1 0 0,-1 0 1 0 0,0-1 0 0 0,-2 1-1 0 0,-2-37 1 0 0,2 56-23 0 0,0 0 1 0 0,-1 1-1 0 0,1-1 0 0 0,0 0 1 0 0,0 0-1 0 0,0 0 0 0 0,0 0 1 0 0,-1 0-1 0 0,1 0 0 0 0,0 1 1 0 0,-1-1-1 0 0,1 0 0 0 0,-1 0 1 0 0,1 0-1 0 0,-1 1 0 0 0,1-1 1 0 0,-1 0-1 0 0,0 1 1 0 0,1-1-1 0 0,-1 1 0 0 0,0-1 1 0 0,1 0-1 0 0,-1 1 0 0 0,0-1 1 0 0,0 1-1 0 0,0 0 0 0 0,-1-1 1 0 0,1 1 18 0 0,-1 0 1 0 0,1 0-1 0 0,-1 0 1 0 0,0 0-1 0 0,1 1 1 0 0,-1-1-1 0 0,1 0 1 0 0,-1 1-1 0 0,1 0 1 0 0,0-1-1 0 0,-1 1 1 0 0,1 0-1 0 0,0-1 1 0 0,-3 3 0 0 0,-3 2 100 0 0,0 1 1 0 0,0 0-1 0 0,1 0 1 0 0,-7 10-1 0 0,0 0-61 0 0,2 1-1 0 0,0 1 0 0 0,1 0 1 0 0,1 1-1 0 0,1 0 0 0 0,-11 34 0 0 0,-18 123-87 0 0,36-170 14 0 0,-2 19-68 0 0,1 0 0 0 0,1 1-1 0 0,1-1 1 0 0,1 1 0 0 0,8 44-1 0 0,-5-54-7 0 0,0 0-1 0 0,8 20 0 0 0,5-3-1385 0 0,-15-29 682 0 0,1-1 0 0 0,-1 0-1 0 0,1 0 1 0 0,0 0-1 0 0,0 0 1 0 0,5 3 0 0 0,8 3-4901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5.653"/>
    </inkml:context>
    <inkml:brush xml:id="br0">
      <inkml:brushProperty name="width" value="0.05" units="cm"/>
      <inkml:brushProperty name="height" value="0.05" units="cm"/>
      <inkml:brushProperty name="color" value="#FFFFFF"/>
    </inkml:brush>
  </inkml:definitions>
  <inkml:trace contextRef="#ctx0" brushRef="#br0">169 25 5064 0 0,'0'0'232'0'0,"-5"8"32"0"0,-9 15 886 0 0,11-20-704 0 0,0 0 0 0 0,1 1 0 0 0,0 0 0 0 0,0-1 1 0 0,0 1-1 0 0,1 0 0 0 0,-1 0 0 0 0,-1 6 0 0 0,-30 139 7825 0 0,-22 74-7791 0 0,44-179-114 0 0,3-9-579 0 0,-6 42-1 0 0,6-39-523 0 0,26-49-339 0 0,-10 0 832 0 0,0 0 0 0 0,0 0 0 0 0,-1 0 0 0 0,0-1 0 0 0,-1 0 0 0 0,-1-1 0 0 0,5-13 0 0 0,2-4 107 0 0,-4 9 132 0 0,-1 0 0 0 0,5-26 1 0 0,-6 24 138 0 0,9-28 1 0 0,5 0 46 0 0,2 2 0 0 0,51-86 1 0 0,-49 100 1141 0 0,35-41 1 0 0,-59 76-1270 0 0,0 0-1 0 0,0-1 1 0 0,0 1-1 0 0,0 0 0 0 0,0 0 1 0 0,0 0-1 0 0,1 0 0 0 0,-1-1 1 0 0,0 1-1 0 0,0 0 1 0 0,0 0-1 0 0,0 0 0 0 0,0 0 1 0 0,1 0-1 0 0,-1 0 0 0 0,0 0 1 0 0,0-1-1 0 0,0 1 1 0 0,0 0-1 0 0,1 0 0 0 0,-1 0 1 0 0,0 0-1 0 0,0 0 0 0 0,0 0 1 0 0,1 0-1 0 0,-1 0 1 0 0,0 0-1 0 0,0 0 0 0 0,0 0 1 0 0,1 0-1 0 0,-1 0 0 0 0,0 0 1 0 0,0 0-1 0 0,0 0 1 0 0,1 0-1 0 0,-1 0 0 0 0,0 0 1 0 0,0 0-1 0 0,0 1 0 0 0,1-1 1 0 0,-1 0-1 0 0,0 0 1 0 0,0 0-1 0 0,0 0 0 0 0,0 0 1 0 0,1 1-1 0 0,3 12 822 0 0,-3 21-582 0 0,-1-31-91 0 0,-2 25 116 0 0,-1 1 0 0 0,-12 46 0 0 0,5-24-257 0 0,-15 74-331 0 0,-15 95-2258 0 0,40-218 2499 0 0,-2 8-581 0 0,1 0 1 0 0,0 0-1 0 0,1 16 0 0 0,4-1-1330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5.993"/>
    </inkml:context>
    <inkml:brush xml:id="br0">
      <inkml:brushProperty name="width" value="0.05" units="cm"/>
      <inkml:brushProperty name="height" value="0.05" units="cm"/>
      <inkml:brushProperty name="color" value="#FFFFFF"/>
    </inkml:brush>
  </inkml:definitions>
  <inkml:trace contextRef="#ctx0" brushRef="#br0">112 1 16559 0 0,'0'0'374'0'0,"0"0"54"0"0,0 0 22 0 0,0 0-44 0 0,-1 2-264 0 0,-13 26-118 0 0,-2 5 791 0 0,3 14 957 0 0,-2 4-690 0 0,-7 53 0 0 0,10-31-645 0 0,-1 107-1 0 0,10-103-737 0 0,1-42-784 0 0,2 1 0 0 0,4 43 0 0 0,-3-58-2849 0 0,-1-20 1905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6.385"/>
    </inkml:context>
    <inkml:brush xml:id="br0">
      <inkml:brushProperty name="width" value="0.05" units="cm"/>
      <inkml:brushProperty name="height" value="0.05" units="cm"/>
      <inkml:brushProperty name="color" value="#FFFFFF"/>
    </inkml:brush>
  </inkml:definitions>
  <inkml:trace contextRef="#ctx0" brushRef="#br0">4 1 10592 0 0,'0'0'818'0'0,"-3"18"-191"0"0,2-16-63 0 0,1 0 1 0 0,1 1-1 0 0,-1-1 1 0 0,0 1-1 0 0,1-1 1 0 0,-1 0-1 0 0,1 1 1 0 0,-1-1-1 0 0,1 0 1 0 0,0 1 0 0 0,0-1-1 0 0,0 0 1 0 0,0 0-1 0 0,1 0 1 0 0,-1 0-1 0 0,1 0 1 0 0,-1 0-1 0 0,1 0 1 0 0,3 2-1 0 0,-2-2-298 0 0,0 0-1 0 0,1 0 1 0 0,-1 0-1 0 0,1-1 1 0 0,-1 1-1 0 0,1-1 1 0 0,0 0-1 0 0,-1 0 1 0 0,1 0-1 0 0,0-1 1 0 0,5 1-1 0 0,5-1-301 0 0,0-1-1 0 0,0 0 1 0 0,-1-1 0 0 0,1 0 0 0 0,25-8-1 0 0,-29 6-625 0 0,0 0 0 0 0,0-1 0 0 0,-1 0 1 0 0,13-10-1 0 0,-2 2-5425 0 0,0 1-1204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6.774"/>
    </inkml:context>
    <inkml:brush xml:id="br0">
      <inkml:brushProperty name="width" value="0.05" units="cm"/>
      <inkml:brushProperty name="height" value="0.05" units="cm"/>
      <inkml:brushProperty name="color" value="#FFFFFF"/>
    </inkml:brush>
  </inkml:definitions>
  <inkml:trace contextRef="#ctx0" brushRef="#br0">320 177 5064 0 0,'-21'-14'4315'0'0,"19"13"-3908"0"0,0 0-1 0 0,0-1 1 0 0,-1 1 0 0 0,1 0 0 0 0,0-1 0 0 0,1 1-1 0 0,-1-1 1 0 0,0 1 0 0 0,0-1 0 0 0,1 0-1 0 0,-1 0 1 0 0,1 0 0 0 0,-1 0 0 0 0,1 0 0 0 0,0 0-1 0 0,-1-3 1 0 0,-2-5-163 0 0,-1 0 0 0 0,0 0 0 0 0,0 0 1 0 0,-1 1-1 0 0,0 0 0 0 0,-1 1 0 0 0,1-1 0 0 0,-2 1 0 0 0,1 0 0 0 0,-1 1 0 0 0,0 0 0 0 0,-1 0 0 0 0,-10-5 0 0 0,17 10-216 0 0,-1 1 0 0 0,1 0-1 0 0,-1 0 1 0 0,1 0 0 0 0,-1 1-1 0 0,0-1 1 0 0,0 1-1 0 0,1 0 1 0 0,-1-1 0 0 0,0 1-1 0 0,0 0 1 0 0,1 0 0 0 0,-1 1-1 0 0,0-1 1 0 0,0 1-1 0 0,1-1 1 0 0,-1 1 0 0 0,0 0-1 0 0,1 0 1 0 0,-1 0 0 0 0,1 0-1 0 0,-1 1 1 0 0,1-1 0 0 0,0 1-1 0 0,-1-1 1 0 0,1 1-1 0 0,0 0 1 0 0,-3 2 0 0 0,-1 2 6 0 0,0 0 1 0 0,0 1-1 0 0,0 0 1 0 0,1-1-1 0 0,0 2 1 0 0,0-1-1 0 0,-7 16 1 0 0,5-6-35 0 0,0 1-1 0 0,1 0 1 0 0,1 0 0 0 0,1 0 0 0 0,1 1 0 0 0,0-1 0 0 0,2 1 0 0 0,0 28-1 0 0,2-14-62 0 0,2 0 0 0 0,12 53 0 0 0,-12-73 42 0 0,1 1 1 0 0,0-1-1 0 0,1 0 1 0 0,1-1-1 0 0,0 1 0 0 0,1-1 1 0 0,0 0-1 0 0,17 20 1 0 0,-19-26 17 0 0,0 0 1 0 0,0-1 0 0 0,1 0 0 0 0,0 0-1 0 0,0-1 1 0 0,1 1 0 0 0,-1-1 0 0 0,1-1-1 0 0,0 1 1 0 0,0-1 0 0 0,0 0 0 0 0,1-1-1 0 0,-1 0 1 0 0,0 0 0 0 0,9 1 0 0 0,-10-2-159 0 0,0-1 0 0 0,0 0 0 0 0,1 0 0 0 0,-1-1 0 0 0,0 0 0 0 0,0 0 0 0 0,0 0 0 0 0,0-1 1 0 0,0 0-1 0 0,0 0 0 0 0,-1 0 0 0 0,1-1 0 0 0,-1 0 0 0 0,1 0 0 0 0,-1 0 0 0 0,0-1 0 0 0,0 1 0 0 0,9-10 0 0 0,4-10-1286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7.123"/>
    </inkml:context>
    <inkml:brush xml:id="br0">
      <inkml:brushProperty name="width" value="0.05" units="cm"/>
      <inkml:brushProperty name="height" value="0.05" units="cm"/>
      <inkml:brushProperty name="color" value="#FFFFFF"/>
    </inkml:brush>
  </inkml:definitions>
  <inkml:trace contextRef="#ctx0" brushRef="#br0">12 0 12352 0 0,'0'2'564'0'0,"-3"7"-324"0"0,0 1 0 0 0,1-1 0 0 0,1 0 0 0 0,-1 1 0 0 0,2-1 0 0 0,-1 16 0 0 0,9 63 2867 0 0,0 1-1581 0 0,2 140 206 0 0,-7-192-1632 0 0,-1 168 43 0 0,-3-75-3110 0 0,2-133 2788 0 0,-1 0 0 0 0,1 1 0 0 0,1-1 0 0 0,-1 0 0 0 0,0 0 0 0 0,1 1 0 0 0,2-4 0 0 0,2-4-52 0 0,55-145-542 0 0,-8 17 1196 0 0,-39 104-98 0 0,3 0 0 0 0,0 2 0 0 0,2 0 1 0 0,26-33-1 0 0,-44 64-250 0 0,0 0 0 0 0,0-1 0 0 0,0 1 1 0 0,1 0-1 0 0,-1-1 0 0 0,0 1 0 0 0,0 0 0 0 0,1 0 0 0 0,-1 0 0 0 0,1 0 0 0 0,-1 0 1 0 0,1 0-1 0 0,-1 1 0 0 0,1-1 0 0 0,0 1 0 0 0,-1-1 0 0 0,1 1 0 0 0,0-1 0 0 0,-1 1 0 0 0,1 0 1 0 0,0 0-1 0 0,0 0 0 0 0,-1 0 0 0 0,1 0 0 0 0,3 0 0 0 0,-4 1-20 0 0,1 0 0 0 0,-1 0-1 0 0,1 0 1 0 0,-1 0 0 0 0,0 0-1 0 0,0 0 1 0 0,1 0 0 0 0,-1 0 0 0 0,0 1-1 0 0,0-1 1 0 0,0 0 0 0 0,0 1 0 0 0,0-1-1 0 0,-1 1 1 0 0,1-1 0 0 0,0 1-1 0 0,-1-1 1 0 0,1 1 0 0 0,-1 0 0 0 0,1-1-1 0 0,-1 1 1 0 0,0-1 0 0 0,0 1-1 0 0,0 0 1 0 0,0-1 0 0 0,0 1 0 0 0,0 2-1 0 0,1 27 374 0 0,-1 26-72 0 0,-4 115-393 0 0,4-125-507 0 0,0-40 267 0 0,0 1-1 0 0,1-1 1 0 0,0 1 0 0 0,0-1 0 0 0,3 9-1 0 0,-3-13-21 0 0,0 0-1 0 0,0 0 0 0 0,0-1 0 0 0,1 1 0 0 0,-1-1 1 0 0,1 1-1 0 0,-1-1 0 0 0,1 0 0 0 0,0 1 1 0 0,0-1-1 0 0,0 0 0 0 0,0 0 0 0 0,0 0 1 0 0,0-1-1 0 0,1 1 0 0 0,2 1 0 0 0,19 4-5334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7.452"/>
    </inkml:context>
    <inkml:brush xml:id="br0">
      <inkml:brushProperty name="width" value="0.05" units="cm"/>
      <inkml:brushProperty name="height" value="0.05" units="cm"/>
      <inkml:brushProperty name="color" value="#FFFFFF"/>
    </inkml:brush>
  </inkml:definitions>
  <inkml:trace contextRef="#ctx0" brushRef="#br0">36 1 13560 0 0,'-6'14'282'0'0,"1"0"1"0"0,0 1 0 0 0,1 0-1 0 0,1 0 1 0 0,-2 23 0 0 0,-1 81 1002 0 0,4-49 124 0 0,8 108-669 0 0,-1-94-593 0 0,-4-71-124 0 0,0-1 1 0 0,1 1 0 0 0,4 15 0 0 0,-5-24-54 0 0,0-1 0 0 0,0 0 0 0 0,0 1-1 0 0,1-1 1 0 0,-1 0 0 0 0,1 0 0 0 0,0 0 0 0 0,-1 0 0 0 0,1 0 0 0 0,1 0 0 0 0,-1 0 0 0 0,0-1 0 0 0,1 1 0 0 0,-1-1 0 0 0,1 0 0 0 0,3 3 0 0 0,-5-5-51 0 0,-1 0 0 0 0,1 1 0 0 0,-1-1 0 0 0,1 0 1 0 0,-1 0-1 0 0,1 0 0 0 0,0 0 0 0 0,-1 1 0 0 0,1-1 0 0 0,-1 0 0 0 0,1 0 1 0 0,-1 0-1 0 0,1 0 0 0 0,0-1 0 0 0,-1 1 0 0 0,1 0 0 0 0,-1 0 0 0 0,1 0 1 0 0,-1 0-1 0 0,1-1 0 0 0,-1 1 0 0 0,1 0 0 0 0,-1 0 0 0 0,1-1 1 0 0,-1 1-1 0 0,1 0 0 0 0,-1-1 0 0 0,1 1 0 0 0,0-1 0 0 0,10-16-1489 0 0,-9 14 1462 0 0,11-26-1441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7.784"/>
    </inkml:context>
    <inkml:brush xml:id="br0">
      <inkml:brushProperty name="width" value="0.05" units="cm"/>
      <inkml:brushProperty name="height" value="0.05" units="cm"/>
      <inkml:brushProperty name="color" value="#FFFFFF"/>
    </inkml:brush>
  </inkml:definitions>
  <inkml:trace contextRef="#ctx0" brushRef="#br0">13 0 2304 0 0,'0'0'200'0'0,"0"0"-200"0"0,0 0 0 0 0,0 0 0 0 0,0 0 2456 0 0,0 0 448 0 0,0 0 88 0 0,0 0 16 0 0,0 0-2048 0 0,0 0-408 0 0,0 0-80 0 0,0 0-24 0 0,-5 6-560 0 0,0 7-112 0 0,2-2-32 0 0,3 0-6048 0 0</inkml:trace>
  <inkml:trace contextRef="#ctx0" brushRef="#br0" timeOffset="1">106 57 10136 0 0,'-1'11'918'0'0,"-14"38"-306"0"0,-2 9 4995 0 0,3 26-4708 0 0,3 0 0 0 0,4 0 0 0 0,4 1-1 0 0,16 164 1 0 0,-11-229-1119 0 0,1-1 0 0 0,1 0-1 0 0,1 0 1 0 0,1 0 0 0 0,1-1 0 0 0,0 1-1 0 0,1-2 1 0 0,14 23 0 0 0,-17-32-1239 0 0,6 0-372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8.221"/>
    </inkml:context>
    <inkml:brush xml:id="br0">
      <inkml:brushProperty name="width" value="0.05" units="cm"/>
      <inkml:brushProperty name="height" value="0.05" units="cm"/>
      <inkml:brushProperty name="color" value="#FFFFFF"/>
    </inkml:brush>
  </inkml:definitions>
  <inkml:trace contextRef="#ctx0" brushRef="#br0">350 716 11720 0 0,'0'0'532'0'0,"0"0"-4"0"0,0 0-188 0 0,0 0 453 0 0,0 0 235 0 0,-6-9 1057 0 0,3 4-1779 0 0,-81-114 3501 0 0,66 95-3346 0 0,5 7 11 0 0,-29-30 0 0 0,38 43-424 0 0,0 0 0 0 0,0 0-1 0 0,-1 1 1 0 0,0-1 0 0 0,0 1 0 0 0,0 0 0 0 0,0 1 0 0 0,0-1-1 0 0,-1 1 1 0 0,1 0 0 0 0,-11-2 0 0 0,13 4-36 0 0,0 0 0 0 0,0 0 0 0 0,0 0 0 0 0,0 0 0 0 0,1 1-1 0 0,-1-1 1 0 0,0 1 0 0 0,0 0 0 0 0,1 0 0 0 0,-1 0 0 0 0,0 0 0 0 0,1 1 0 0 0,-1-1 0 0 0,1 1 0 0 0,0-1 0 0 0,-1 1-1 0 0,1 0 1 0 0,0 0 0 0 0,0 0 0 0 0,0 0 0 0 0,0 0 0 0 0,0 0 0 0 0,1 0 0 0 0,-1 1 0 0 0,-1 3 0 0 0,-3 5 38 0 0,0 0 0 0 0,1 1 1 0 0,0 0-1 0 0,-4 15 0 0 0,2 4-264 0 0,2 1 0 0 0,1 0-1 0 0,2 0 1 0 0,1 0 0 0 0,1 0 0 0 0,6 47-1 0 0,-4-63-11 0 0,1 0-1 0 0,0-1 0 0 0,1 1 0 0 0,0-1 0 0 0,1 0 0 0 0,9 17 1 0 0,-12-27 154 0 0,0-1 1 0 0,1 0-1 0 0,-1 0 1 0 0,1 0-1 0 0,0 0 0 0 0,1-1 1 0 0,-1 1-1 0 0,0-1 1 0 0,1 0-1 0 0,7 6 1 0 0,-8-8 28 0 0,0 0 0 0 0,0 1 0 0 0,0-1 0 0 0,0 0 0 0 0,0-1 1 0 0,0 1-1 0 0,0 0 0 0 0,0-1 0 0 0,0 0 0 0 0,0 0 0 0 0,0 0 0 0 0,0 0 0 0 0,0 0 0 0 0,0 0 1 0 0,0-1-1 0 0,0 0 0 0 0,0 1 0 0 0,5-3 0 0 0,-2-1-32 0 0,0 1 0 0 0,-1-1 0 0 0,1-1 0 0 0,-1 1 1 0 0,0 0-1 0 0,0-1 0 0 0,-1 0 0 0 0,1-1 0 0 0,-1 1 0 0 0,0 0 0 0 0,-1-1 0 0 0,4-8 0 0 0,5-4-28 0 0,4-8-89 0 0,-1-1 0 0 0,-1 0-1 0 0,19-56 1 0 0,18-94-527 0 0,-39 133 526 0 0,69-332-239 0 0,-64 251 1662 0 0,-17 121-1085 0 0,0 1 1 0 0,0-1-1 0 0,-1 1 0 0 0,1 0 0 0 0,-1-1 1 0 0,-1-4-1 0 0,2 7-121 0 0,0 1 0 0 0,-1-1 1 0 0,1 1-1 0 0,0 0 0 0 0,0-1 0 0 0,0 1 0 0 0,0-1 1 0 0,0 1-1 0 0,-1 0 0 0 0,1-1 0 0 0,0 1 1 0 0,0 0-1 0 0,-1-1 0 0 0,1 1 0 0 0,0 0 1 0 0,-1-1-1 0 0,1 1 0 0 0,0 0 0 0 0,-1-1 1 0 0,1 1-1 0 0,0 0 0 0 0,-1 0 0 0 0,1 0 1 0 0,0-1-1 0 0,-1 1 0 0 0,1 0 0 0 0,-1 0 1 0 0,1 0-1 0 0,0 0 0 0 0,-1 0 0 0 0,1 0 1 0 0,-1 0-1 0 0,1 0 0 0 0,-1 0 0 0 0,1 0 1 0 0,0 0-1 0 0,-1 0 0 0 0,1 0 0 0 0,-1 0 1 0 0,1 0-1 0 0,-1 0 0 0 0,1 0 0 0 0,0 1 0 0 0,-1-1 1 0 0,1 0-1 0 0,-1 0 0 0 0,1 0 0 0 0,0 1 1 0 0,-1-1-1 0 0,1 0 0 0 0,0 1 0 0 0,-1-1 1 0 0,1 0-1 0 0,0 1 0 0 0,0-1 0 0 0,-1 0 1 0 0,1 1-1 0 0,0-1 0 0 0,0 0 0 0 0,0 1 1 0 0,-1-1-1 0 0,1 1 0 0 0,-5 7 180 0 0,1 1-1 0 0,0-1 0 0 0,0 1 1 0 0,1 0-1 0 0,-4 16 1 0 0,0-4-74 0 0,1 3 36 0 0,-6 39 0 0 0,4-18-106 0 0,-27 251-11 0 0,31-239-114 0 0,2-12-163 0 0,6 57 1 0 0,-1-40-92 0 0,-2-48-4 0 0,1-1-1 0 0,0 1 0 0 0,1-1 0 0 0,6 18 0 0 0,-1-5-806 0 0,0 1-240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36:05.389"/>
    </inkml:context>
    <inkml:brush xml:id="br0">
      <inkml:brushProperty name="width" value="0.05" units="cm"/>
      <inkml:brushProperty name="height" value="0.05" units="cm"/>
      <inkml:brushProperty name="color" value="#5B2D90"/>
    </inkml:brush>
  </inkml:definitions>
  <inkml:trace contextRef="#ctx0" brushRef="#br0">2759 468 920 0 0,'-17'8'93'0'0,"14"-6"157"0"0,0 0 0 0 0,-1-1 0 0 0,1 1 0 0 0,0-1 1 0 0,0 0-1 0 0,-1 0 0 0 0,1 0 0 0 0,-1 0 0 0 0,1-1 1 0 0,-1 1-1 0 0,1-1 0 0 0,-6 0 0 0 0,-1-2 530 0 0,-1 0-1 0 0,1-1 1 0 0,0 0 0 0 0,0-1-1 0 0,0 0 1 0 0,1 0-1 0 0,-12-8 1 0 0,-61-45 938 0 0,56 38-706 0 0,-28-34 1024 0 0,37 42-1762 0 0,0 1 1 0 0,-1 1 0 0 0,-1 0 0 0 0,1 1 0 0 0,-1 1 0 0 0,-1 0-1 0 0,1 2 1 0 0,-1 1 0 0 0,-32-4 0 0 0,-10 3 1036 0 0,-110 4 0 0 0,44 11-599 0 0,1 6 1 0 0,1 5-1 0 0,-214 65 0 0 0,238-52-892 0 0,-141 67 0 0 0,135-58 209 0 0,67-28-12 0 0,-41 21 1 0 0,24-5 14 0 0,-102 75 0 0 0,-6 29-32 0 0,103-81 0 0 0,36-30-31 0 0,1 2 0 0 0,2 0 0 0 0,-41 57 0 0 0,57-70 7 0 0,0 0 0 0 0,0 1 0 0 0,2-1-1 0 0,-1 1 1 0 0,2 1 0 0 0,0-1 0 0 0,1 1-1 0 0,-5 25 1 0 0,8-29-4 0 0,0-1 0 0 0,1 1 0 0 0,0-1 0 0 0,0 0-1 0 0,1 1 1 0 0,1-1 0 0 0,0 0 0 0 0,0 0 0 0 0,1 1 0 0 0,0-2 0 0 0,0 1 0 0 0,1 0-1 0 0,10 16 1 0 0,-4-12-100 0 0,2 0 0 0 0,-1 0 0 0 0,2-2 0 0 0,20 18 0 0 0,-20-20 4 0 0,0-2 0 0 0,0 0 1 0 0,23 11-1 0 0,-7-4-29 0 0,-5-5 72 0 0,1 0-1 0 0,0-2 0 0 0,1 0 0 0 0,28 4 1 0 0,-39-9 53 0 0,40 6-157 0 0,106 4 0 0 0,-143-12 97 0 0,18-1-198 0 0,50-6 1 0 0,1 0 38 0 0,1-1 291 0 0,96-20 0 0 0,-128 18-6 0 0,164-43 108 0 0,-86 18-346 0 0,202-63-1864 0 0,-304 86 1906 0 0,517-212 1604 0 0,-383 137-1447 0 0,-98 49 17 0 0,0-1 225 0 0,79-61-1 0 0,-117 77-302 0 0,-1-1 0 0 0,-2-1 0 0 0,0-2 0 0 0,-1-1 0 0 0,28-39 0 0 0,-44 51 64 0 0,-1-1-1 0 0,-1 1 1 0 0,-1-1-1 0 0,0-1 1 0 0,-1 1-1 0 0,-1-1 1 0 0,5-29-1 0 0,-7 31 1 0 0,-1 0-1 0 0,-1 0 0 0 0,0 0 0 0 0,-1 0 0 0 0,-1 0 1 0 0,0 0-1 0 0,-1 0 0 0 0,-1 0 0 0 0,-5-18 0 0 0,2 17 25 0 0,-1 0-1 0 0,0 1 0 0 0,-1 0 1 0 0,0 0-1 0 0,-1 1 0 0 0,-1 0 1 0 0,-22-24-1 0 0,15 22-25 0 0,0 0 0 0 0,-1 2 1 0 0,0 0-1 0 0,-1 1 0 0 0,-24-13 0 0 0,-7 3 295 0 0,-1 1-1 0 0,-1 3 1 0 0,0 2-1 0 0,-60-11 0 0 0,62 20-121 0 0,1 2 0 0 0,-1 2 0 0 0,0 3 0 0 0,-63 5-1 0 0,44 2 83 0 0,0 3-1 0 0,1 2 1 0 0,-107 34-1 0 0,-192 86 241 0 0,200-67-24 0 0,48-16-881 0 0,2 5 0 0 0,-200 124 0 0 0,-4 42-334 0 0,261-171 839 0 0,1 3 1 0 0,3 2 0 0 0,-51 62-1 0 0,69-65-71 0 0,2 2-1 0 0,-32 64 1 0 0,50-85-67 0 0,2 1 1 0 0,2 1-1 0 0,0 0 0 0 0,2 1 1 0 0,-13 64-1 0 0,24-85 23 0 0,0 1 0 0 0,1 0 0 0 0,0-1-1 0 0,1 1 1 0 0,0-1 0 0 0,1 1 0 0 0,1-1 0 0 0,0 1 0 0 0,1-1 0 0 0,0 0-1 0 0,1-1 1 0 0,1 1 0 0 0,0-1 0 0 0,11 17 0 0 0,0-4-25 0 0,1-1-1 0 0,1 0 1 0 0,1-1-1 0 0,2-1 1 0 0,26 21-1 0 0,-36-34 27 0 0,0 0 0 0 0,1-1 0 0 0,0-1 0 0 0,0 0 0 0 0,21 7 0 0 0,4 3-5 0 0,13 4-286 0 0,1-2 1 0 0,2-3 0 0 0,-1-2-1 0 0,69 9 1 0 0,-50-10 234 0 0,2-3 0 0 0,-1-3 0 0 0,146-7 0 0 0,-34-14-116 0 0,-106 4 77 0 0,100-26-1 0 0,-130 23-72 0 0,-1-3 1 0 0,-1-1-1 0 0,81-41 0 0 0,-47 8-75 0 0,-2-3 0 0 0,-3-3 0 0 0,115-109 0 0 0,-82 63 67 0 0,-25 26-135 0 0,126-147 0 0 0,-139 131 54 0 0,66-109 1 0 0,-114 162 224 0 0,-2-1 1 0 0,-2 0-1 0 0,-1-2 0 0 0,-2 0 1 0 0,-3-1-1 0 0,10-44 0 0 0,-16 46-1 0 0,-2 1 0 0 0,1-58 0 0 0,-7 75-628 0 0,0 0 0 0 0,-1 0 0 0 0,-2 1 0 0 0,0-1 0 0 0,-14-40 0 0 0,1 14-4010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07.807"/>
    </inkml:context>
    <inkml:brush xml:id="br0">
      <inkml:brushProperty name="width" value="0.05" units="cm"/>
      <inkml:brushProperty name="height" value="0.05" units="cm"/>
      <inkml:brushProperty name="color" value="#FFFFFF"/>
    </inkml:brush>
  </inkml:definitions>
  <inkml:trace contextRef="#ctx0" brushRef="#br0">58 77 15664 0 0,'-4'13'468'0'0,"0"0"0"0"0,-10 23 0 0 0,9-24-389 0 0,0 0 0 0 0,1 0 0 0 0,-5 21-1 0 0,3 9 1134 0 0,2 1 0 0 0,2 0 0 0 0,3 42 0 0 0,1-69-974 0 0,1-1-1 0 0,1 0 0 0 0,0 0 1 0 0,1-1-1 0 0,11 23 0 0 0,-10-24-202 0 0,-6-13-37 0 0,0 0 0 0 0,0 0 0 0 0,1 1 1 0 0,-1-1-1 0 0,0 0 0 0 0,1 0 0 0 0,-1 0 0 0 0,0 0 1 0 0,1 1-1 0 0,-1-1 0 0 0,0 0 0 0 0,0 0 0 0 0,1 0 1 0 0,-1 0-1 0 0,0 0 0 0 0,1 0 0 0 0,-1 0 0 0 0,0 0 0 0 0,1 0 1 0 0,-1 0-1 0 0,0 0 0 0 0,1 0 0 0 0,-1 0 0 0 0,0 0 1 0 0,1 0-1 0 0,-1 0 0 0 0,0-1 0 0 0,1 1 0 0 0,-1 0 0 0 0,0 0 1 0 0,1 0-1 0 0,-1 0 0 0 0,0-1 0 0 0,1 1 0 0 0,-1 0-1 0 0,1-4-12 0 0,0 0-1 0 0,0 0 1 0 0,-1 1-1 0 0,1-1 0 0 0,-1 0 1 0 0,0 0-1 0 0,0 0 1 0 0,-1-6-1 0 0,0-7-58 0 0,14-90-141 0 0,-11 84 193 0 0,2 0-1 0 0,0 0 1 0 0,2 1 0 0 0,1 0 0 0 0,9-24-1 0 0,0 10 28 0 0,2 0-1 0 0,25-37 0 0 0,-39 66 65 0 0,1 0 1 0 0,1 1 0 0 0,-1-1 0 0 0,1 1 0 0 0,1 0 0 0 0,-1 0-1 0 0,1 1 1 0 0,-1 0 0 0 0,15-7 0 0 0,-19 10-38 0 0,1 1 1 0 0,-1 0-1 0 0,1 0 0 0 0,0 0 1 0 0,-1 0-1 0 0,1 0 0 0 0,0 0 1 0 0,0 1-1 0 0,0-1 1 0 0,-1 1-1 0 0,1 0 0 0 0,0 0 1 0 0,0 0-1 0 0,0 0 0 0 0,0 1 1 0 0,0-1-1 0 0,0 1 1 0 0,-1 0-1 0 0,1-1 0 0 0,0 1 1 0 0,-1 1-1 0 0,1-1 0 0 0,0 0 1 0 0,-1 0-1 0 0,1 1 1 0 0,-1 0-1 0 0,0-1 0 0 0,0 1 1 0 0,1 0-1 0 0,-1 0 0 0 0,0 0 1 0 0,2 3-1 0 0,6 11 88 0 0,0-1 0 0 0,0 1-1 0 0,-2 1 1 0 0,0-1 0 0 0,0 2-1 0 0,-2-1 1 0 0,0 1 0 0 0,3 18-1 0 0,1 19 79 0 0,5 76-1 0 0,-9 39-223 0 0,-3-49-396 0 0,-2-46 412 0 0,0-9-1112 0 0,1-23-5271 0 0,2-21-1489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8.550"/>
    </inkml:context>
    <inkml:brush xml:id="br0">
      <inkml:brushProperty name="width" value="0.05" units="cm"/>
      <inkml:brushProperty name="height" value="0.05" units="cm"/>
      <inkml:brushProperty name="color" value="#FFFFFF"/>
    </inkml:brush>
  </inkml:definitions>
  <inkml:trace contextRef="#ctx0" brushRef="#br0">8 89 8288 0 0,'0'0'368'0'0,"-5"11"80"0"0,5 5-360 0 0,-3-5-88 0 0,3-11 0 0 0,0 0 0 0 0,0 0 752 0 0,0 0 136 0 0,0 0 24 0 0,0 0 8 0 0,0 0-920 0 0,0 0-280 0 0,13-5-8 0 0,0-1 0 0 0</inkml:trace>
  <inkml:trace contextRef="#ctx0" brushRef="#br0" timeOffset="1">86 0 11000 0 0,'8'0'480'0'0,"-8"0"112"0"0,0 0-472 0 0,0 0-120 0 0,0 0 0 0 0,0 0 0 0 0,0 0 888 0 0,0 0 152 0 0,0 0 32 0 0,0 0 8 0 0,0 8-641 0 0,0-8-127 0 0,0 0-24 0 0,0 0-8 0 0,0 0-496 0 0,0 0-96 0 0,0 0-16 0 0,0 0-6399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8.944"/>
    </inkml:context>
    <inkml:brush xml:id="br0">
      <inkml:brushProperty name="width" value="0.05" units="cm"/>
      <inkml:brushProperty name="height" value="0.05" units="cm"/>
      <inkml:brushProperty name="color" value="#FFFFFF"/>
    </inkml:brush>
  </inkml:definitions>
  <inkml:trace contextRef="#ctx0" brushRef="#br0">57 85 7544 0 0,'-1'2'63'0'0,"-1"0"1"0"0,1 0-1 0 0,0 0 1 0 0,0 1-1 0 0,0-1 0 0 0,0 0 1 0 0,0 1-1 0 0,0-1 1 0 0,1 1-1 0 0,-1-1 1 0 0,1 1-1 0 0,0 4 1 0 0,-5 15-73 0 0,1-8 682 0 0,1-1 0 0 0,0 1 1 0 0,1 0-1 0 0,1 0 0 0 0,0 26 1 0 0,2-24-536 0 0,-1 4 2512 0 0,-1-20-1547 0 0,-3-12-937 0 0,4 3-130 0 0,0 7-28 0 0,1 1 0 0 0,-1 0 1 0 0,0 0-1 0 0,0 0 0 0 0,0-1 1 0 0,0 1-1 0 0,0 0 0 0 0,-1 0 1 0 0,1 0-1 0 0,0 0 0 0 0,-1-1 1 0 0,1 1-1 0 0,0 0 0 0 0,-1 0 1 0 0,0-1-1 0 0,0 1 105 0 0,-12 15 238 0 0,10 1-51 0 0,2 0 0 0 0,0 0 0 0 0,0 1 0 0 0,2 14 0 0 0,0 1-148 0 0,-1-21-135 0 0,-1 7 13 0 0,1-1 0 0 0,1 0 0 0 0,0 1 0 0 0,1-1 0 0 0,1 0 0 0 0,0 1 0 0 0,9 21 0 0 0,-9-38-63 0 0,1-8-49 0 0,1-10-101 0 0,-5-70-332 0 0,0 68 474 0 0,-1-1 0 0 0,-4-26 0 0 0,2 34 21 0 0,2 0 0 0 0,0 0 0 0 0,0 0 0 0 0,1 0 0 0 0,0 0 0 0 0,1 0 0 0 0,6-26 0 0 0,-5 31 91 0 0,1-1 0 0 0,-1 1 0 0 0,2 0-1 0 0,-1 0 1 0 0,1 0 0 0 0,1 0 0 0 0,-1 1-1 0 0,1 0 1 0 0,0 0 0 0 0,1 0-1 0 0,0 0 1 0 0,0 1 0 0 0,0 0 0 0 0,1 0-1 0 0,0 1 1 0 0,0 0 0 0 0,0 0 0 0 0,1 0-1 0 0,0 1 1 0 0,12-5 0 0 0,7-4-643 0 0,-2 0 0 0 0,25-18 0 0 0,-32 20-5789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9.372"/>
    </inkml:context>
    <inkml:brush xml:id="br0">
      <inkml:brushProperty name="width" value="0.05" units="cm"/>
      <inkml:brushProperty name="height" value="0.05" units="cm"/>
      <inkml:brushProperty name="color" value="#FFFFFF"/>
    </inkml:brush>
  </inkml:definitions>
  <inkml:trace contextRef="#ctx0" brushRef="#br0">1 360 14224 0 0,'0'7'1290'0'0,"0"-5"-1216"0"0,1 1 1 0 0,0-1-1 0 0,-1 1 0 0 0,1-1 1 0 0,0 1-1 0 0,0-1 0 0 0,1 0 1 0 0,-1 0-1 0 0,0 0 0 0 0,1 1 1 0 0,-1-1-1 0 0,1 0 0 0 0,0-1 0 0 0,-1 1 1 0 0,1 0-1 0 0,0 0 0 0 0,0-1 1 0 0,0 1-1 0 0,0-1 0 0 0,1 0 1 0 0,-1 0-1 0 0,0 0 0 0 0,1 0 0 0 0,-1 0 1 0 0,0 0-1 0 0,1 0 0 0 0,-1-1 1 0 0,6 1-1 0 0,-2 0 208 0 0,1-1 0 0 0,0 0-1 0 0,-1 0 1 0 0,1 0 0 0 0,-1-1 0 0 0,1 0 0 0 0,-1 0-1 0 0,1-1 1 0 0,-1 0 0 0 0,7-3 0 0 0,-1 0-107 0 0,-1-1 1 0 0,1 0-1 0 0,-2-1 1 0 0,1 0-1 0 0,15-13 1 0 0,-21 15-172 0 0,0 0 0 0 0,0 0 0 0 0,0 0 0 0 0,-1-1 0 0 0,0 0 1 0 0,0 0-1 0 0,0 0 0 0 0,-1 0 0 0 0,0-1 0 0 0,0 1 0 0 0,2-10 0 0 0,1-1-83 0 0,-4 15 56 0 0,-1-1 0 0 0,0 0 0 0 0,0 0-1 0 0,0 0 1 0 0,0 0 0 0 0,-1 0 0 0 0,1-5 0 0 0,-1-18-161 0 0,1 10-109 0 0,-1 1-1 0 0,0 0 1 0 0,-2 0-1 0 0,1 0 1 0 0,-6-21-1 0 0,-1 4-693 0 0,7 25 698 0 0,-1 0 0 0 0,1 0 0 0 0,-1 0 0 0 0,-1 0 0 0 0,-5-12 0 0 0,8 19 272 0 0,0 0-1 0 0,-1-1 1 0 0,1 1 0 0 0,0 0 0 0 0,0-1-1 0 0,0 1 1 0 0,-1 0 0 0 0,1-1 0 0 0,0 1-1 0 0,-1 0 1 0 0,1 0 0 0 0,0-1 0 0 0,-1 1-1 0 0,1 0 1 0 0,0 0 0 0 0,-1 0 0 0 0,1 0-1 0 0,0-1 1 0 0,-1 1 0 0 0,1 0 0 0 0,-1 0 0 0 0,1 0-1 0 0,0 0 1 0 0,-1 0 0 0 0,1 0 0 0 0,-1 0-1 0 0,1 0 1 0 0,0 0 0 0 0,-1 0 0 0 0,1 0-1 0 0,-1 0 1 0 0,1 0 0 0 0,0 0 0 0 0,-1 1-1 0 0,-14 11-47 0 0,11-7 115 0 0,0 0 0 0 0,1 0 0 0 0,0 0 0 0 0,-4 9 0 0 0,-8 30 43 0 0,2 0 1 0 0,2 1-1 0 0,-7 55 0 0 0,-2 140 90 0 0,20-223-154 0 0,0 0-1 0 0,1 0 1 0 0,1-1 0 0 0,1 1-1 0 0,0-1 1 0 0,1 1-1 0 0,1-1 1 0 0,7 16-1 0 0,-11-29-143 0 0,0 0 0 0 0,1-1-1 0 0,0 1 1 0 0,0-1-1 0 0,0 1 1 0 0,0-1-1 0 0,0 0 1 0 0,0 0 0 0 0,1 0-1 0 0,-1 0 1 0 0,1 0-1 0 0,-1 0 1 0 0,1-1-1 0 0,0 1 1 0 0,-1-1 0 0 0,1 0-1 0 0,0 0 1 0 0,5 1-1 0 0,3-1-714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19.772"/>
    </inkml:context>
    <inkml:brush xml:id="br0">
      <inkml:brushProperty name="width" value="0.05" units="cm"/>
      <inkml:brushProperty name="height" value="0.05" units="cm"/>
      <inkml:brushProperty name="color" value="#FFFFFF"/>
    </inkml:brush>
  </inkml:definitions>
  <inkml:trace contextRef="#ctx0" brushRef="#br0">171 101 11600 0 0,'-34'108'1868'0'0,"3"-10"928"0"0,-45 224 50 0 0,47-116-2631 0 0,32-172-379 0 0,-3-33 54 0 0,2-3 20 0 0,0 0-1 0 0,-1 0 0 0 0,1-1 0 0 0,0 1 0 0 0,-1-1 1 0 0,1 1-1 0 0,-1-1 0 0 0,0 1 0 0 0,1-5 0 0 0,18-66-547 0 0,-3-1-1 0 0,7-75 1 0 0,-2 12 607 0 0,-13 85-8 0 0,-5 21 85 0 0,1 1-1 0 0,2 1 0 0 0,14-41 1 0 0,-8 41 595 0 0,21-39 0 0 0,-28 58-353 0 0,1 0 0 0 0,0 0-1 0 0,0 1 1 0 0,1 0 0 0 0,0 1 0 0 0,0 0 0 0 0,11-8 0 0 0,-15 12-147 0 0,12-9 662 0 0,-16 13-767 0 0,1 0 0 0 0,-1-1-1 0 0,0 1 1 0 0,1 0 0 0 0,-1 0 0 0 0,1-1 0 0 0,-1 1-1 0 0,1 0 1 0 0,-1 0 0 0 0,1 0 0 0 0,-1 0 0 0 0,1-1 0 0 0,-1 1-1 0 0,0 0 1 0 0,1 0 0 0 0,-1 0 0 0 0,1 0 0 0 0,-1 0 0 0 0,1 0-1 0 0,-1 0 1 0 0,1 0 0 0 0,-1 1 0 0 0,1-1 0 0 0,-1 0 0 0 0,1 0-1 0 0,-1 0 1 0 0,1 0 0 0 0,-1 1 0 0 0,0-1 0 0 0,1 0 0 0 0,-1 1-1 0 0,1-1 1 0 0,4 7 66 0 0,0 0-1 0 0,-1 0 1 0 0,0 0-1 0 0,0 1 0 0 0,0-1 1 0 0,-1 1-1 0 0,-1 0 1 0 0,1 0-1 0 0,-1 0 1 0 0,0 0-1 0 0,-1 0 0 0 0,0 1 1 0 0,0 9-1 0 0,0 133-112 0 0,4 46-1948 0 0,-4-189 1555 0 0,0-1 1 0 0,1 0-1 0 0,0 0 1 0 0,1 0-1 0 0,-1 0 1 0 0,1-1 0 0 0,0 1-1 0 0,1-1 1 0 0,7 11-1 0 0,-9-14-1484 0 0,0-3-2176 0 0,9 0-922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22.681"/>
    </inkml:context>
    <inkml:brush xml:id="br0">
      <inkml:brushProperty name="width" value="0.05" units="cm"/>
      <inkml:brushProperty name="height" value="0.05" units="cm"/>
      <inkml:brushProperty name="color" value="#FFFFFF"/>
    </inkml:brush>
  </inkml:definitions>
  <inkml:trace contextRef="#ctx0" brushRef="#br0">5299 1 2760 0 0,'-4'3'141'0'0,"0"0"0"0"0,0 1 1 0 0,0-1-1 0 0,0-1 0 0 0,-10 5 1 0 0,-47 14 6801 0 0,36-13-5338 0 0,15-6-1025 0 0,0 0 0 0 0,0-1 0 0 0,0 0 0 0 0,-1-1 0 0 0,1 0 0 0 0,0 0 0 0 0,-16-3 0 0 0,-23-1 661 0 0,-31 0-217 0 0,51 1-676 0 0,-45 2 1 0 0,3 5-117 0 0,-262 25 33 0 0,-163 63-669 0 0,269-46-16 0 0,-443 96-260 0 0,-570 193-173 0 0,956-245 631 0 0,-380 136-270 0 0,545-177 634 0 0,3 4 0 0 0,2 6 1 0 0,-152 103-1 0 0,230-135 104 0 0,0 1 0 0 0,-35 36 0 0 0,59-51-180 0 0,-1 0 1 0 0,2 1-1 0 0,-1 1 0 0 0,2 0 0 0 0,0 0 1 0 0,1 1-1 0 0,1 1 0 0 0,-7 17 0 0 0,13-27-86 0 0,0 1-1 0 0,1-1 1 0 0,0 1-1 0 0,0-1 0 0 0,1 1 1 0 0,0-1-1 0 0,1 1 0 0 0,-1-1 1 0 0,1 0-1 0 0,1 1 1 0 0,-1-1-1 0 0,1 0 0 0 0,0 1 1 0 0,1-1-1 0 0,0 0 0 0 0,5 8 1 0 0,-2-4-19 0 0,0 0 0 0 0,1-1 0 0 0,0 0 0 0 0,1 0-1 0 0,0 0 1 0 0,1-1 0 0 0,0-1 0 0 0,0 1 0 0 0,11 6 0 0 0,-2-2-4 0 0,-4-3 11 0 0,0-1-1 0 0,0 0 0 0 0,1-1 0 0 0,17 7 0 0 0,39 10-55 0 0,97 22 0 0 0,218 41-249 0 0,-163-38 324 0 0,39 10 15 0 0,126 23 16 0 0,6-24 13 0 0,-24-3-16 0 0,-110-13-8 0 0,584 101 76 0 0,-688-116-33 0 0,468 77 532 0 0,6-48-160 0 0,-563-56-569 0 0,0-3-1 0 0,-1-2 1 0 0,99-21-1 0 0,-126 17 58 0 0,-1-3 0 0 0,0-1 0 0 0,-1-2-1 0 0,0-1 1 0 0,-1-2 0 0 0,-1-2 0 0 0,41-28-1 0 0,-27 11-236 0 0,-3-3 0 0 0,82-87 0 0 0,59-107-171 0 0,-157 189 326 0 0,36-75 0 0 0,-27 47-4 0 0,138-287-1019 0 0,-152 295 984 0 0,-2-2 0 0 0,-3 0 1 0 0,20-124-1 0 0,-37 154 557 0 0,-1-1 0 0 0,-1 0 0 0 0,-3 1 0 0 0,0-1-1 0 0,-3 1 1 0 0,-1 0 0 0 0,-1 0 0 0 0,-3 0 0 0 0,0 1-1 0 0,-2 1 1 0 0,-2 0 0 0 0,-1 1 0 0 0,-2 0 0 0 0,-1 1 0 0 0,-31-42-1 0 0,34 56-72 0 0,-1 0 0 0 0,-1 0 0 0 0,0 2-1 0 0,-1 0 1 0 0,-1 1 0 0 0,-1 1 0 0 0,1 1-1 0 0,-2 1 1 0 0,0 0 0 0 0,-1 2 0 0 0,-44-15-1 0 0,9 8 22 0 0,0 2-1 0 0,-2 3 1 0 0,-96-7-1 0 0,54 15-36 0 0,-133 11 0 0 0,133-2-514 0 0,-115 16-1569 0 0,149-13-162 0 0,1 0-5285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09:23.558"/>
    </inkml:context>
    <inkml:brush xml:id="br0">
      <inkml:brushProperty name="width" value="0.05" units="cm"/>
      <inkml:brushProperty name="height" value="0.05" units="cm"/>
      <inkml:brushProperty name="color" value="#FFFFFF"/>
    </inkml:brush>
  </inkml:definitions>
  <inkml:trace contextRef="#ctx0" brushRef="#br0">5640 304 1840 0 0,'-68'-9'-483'0'0,"-33"-11"10436"0"0,22 5-1947 0 0,25 6-6756 0 0,-112-15 990 0 0,-318-32-1133 0 0,130 44-1814 0 0,242 15 177 0 0,-130 18 0 0 0,-56 31-570 0 0,4 12 0 0 0,2 14 0 0 0,-335 137 0 0 0,-109 108 92 0 0,474-187 709 0 0,8 13-1 0 0,-299 227 1 0 0,306-169 599 0 0,18 17 111 0 0,204-200-278 0 0,2 1 0 0 0,0 1 0 0 0,2 1-1 0 0,1 1 1 0 0,-25 46 0 0 0,40-63-85 0 0,0 1 0 0 0,0 0 1 0 0,1 0-1 0 0,1 1 0 0 0,0-1 0 0 0,1 1 1 0 0,-2 22-1 0 0,4-25-31 0 0,1-1-1 0 0,-1 1 1 0 0,2 0 0 0 0,0 0-1 0 0,0-1 1 0 0,0 1 0 0 0,1-1-1 0 0,1 1 1 0 0,-1-1 0 0 0,2 0-1 0 0,5 10 1 0 0,0-5-49 0 0,-1-1-1 0 0,2 0 1 0 0,0-1-1 0 0,0 0 1 0 0,1-1-1 0 0,15 11 1 0 0,3 1-82 0 0,54 29 0 0 0,-44-32 5 0 0,0-1 0 0 0,81 25 0 0 0,92 10-197 0 0,-148-39 219 0 0,94 18-190 0 0,167 13-1 0 0,166-15-25 0 0,472-51 251 0 0,-352-64 814 0 0,-7-52 640 0 0,219-126-48 0 0,-494 139-945 0 0,-13-28-138 0 0,-58-11 30 0 0,-195 117-83 0 0,108-103 0 0 0,-137 112-115 0 0,-2-1 1 0 0,-2-1-1 0 0,-1-2 0 0 0,25-44 1 0 0,-35 49-14 0 0,-3 0 1 0 0,-1-1 0 0 0,-1 0-1 0 0,-2-1 1 0 0,14-70 0 0 0,-19 60-69 0 0,-3 0 0 0 0,-2 0 0 0 0,-1-1 1 0 0,-3 1-1 0 0,-2 0 0 0 0,-2 0 1 0 0,-2 0-1 0 0,-2 0 0 0 0,-2 1 0 0 0,-2 1 1 0 0,-2 0-1 0 0,-2 0 0 0 0,-2 2 0 0 0,-1 0 1 0 0,-3 2-1 0 0,-1 0 0 0 0,-3 1 0 0 0,0 2 1 0 0,-38-40-1 0 0,32 43-314 0 0,-1 0 0 0 0,-1 2 0 0 0,-2 2 0 0 0,-1 1 0 0 0,-2 2 0 0 0,-1 2 0 0 0,-50-25 0 0 0,-5 12-599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7.013"/>
    </inkml:context>
    <inkml:brush xml:id="br0">
      <inkml:brushProperty name="width" value="0.05" units="cm"/>
      <inkml:brushProperty name="height" value="0.05" units="cm"/>
      <inkml:brushProperty name="color" value="#FFFFFF"/>
    </inkml:brush>
  </inkml:definitions>
  <inkml:trace contextRef="#ctx0" brushRef="#br0">0 1 9672 0 0,'0'0'748'0'0,"2"0"-492"0"0,47 1 613 0 0,0 3 1 0 0,70 14 0 0 0,97 34 1748 0 0,-213-51-2617 0 0,50 13 1 0 0,161 39 33 0 0,-162-43-26 0 0,1-2 0 0 0,58 1 0 0 0,190-9-1437 0 0,-246-6 696 0 0,-4-2-4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7.515"/>
    </inkml:context>
    <inkml:brush xml:id="br0">
      <inkml:brushProperty name="width" value="0.05" units="cm"/>
      <inkml:brushProperty name="height" value="0.05" units="cm"/>
      <inkml:brushProperty name="color" value="#FFFFFF"/>
    </inkml:brush>
  </inkml:definitions>
  <inkml:trace contextRef="#ctx0" brushRef="#br0">0 0 7368 0 0,'5'1'762'0'0,"-2"1"-688"0"0,0 1 0 0 0,0-1 0 0 0,0 1-1 0 0,0-1 1 0 0,0 1 0 0 0,2 3 0 0 0,14 13 831 0 0,13 6 216 0 0,35 24 822 0 0,140 102-184 0 0,-161-116-1616 0 0,10 9 55 0 0,-3 2 1 0 0,82 88-1 0 0,-104-98-133 0 0,1 1-26 0 0,-1 1 0 0 0,44 70 0 0 0,-69-96-1 0 0,0-1-1 0 0,0 1 0 0 0,-1 0 0 0 0,0 0 1 0 0,-1 1-1 0 0,-1 0 0 0 0,0-1 0 0 0,0 1 1 0 0,-2 0-1 0 0,1 0 0 0 0,-2 1 0 0 0,1-1 1 0 0,-2 0-1 0 0,-4 26 0 0 0,2-28 174 0 0,0 0 0 0 0,-1 0 0 0 0,-1-1 0 0 0,0 1-1 0 0,0-1 1 0 0,-1 0 0 0 0,0 0 0 0 0,-1-1 0 0 0,0 0-1 0 0,0 0 1 0 0,-1-1 0 0 0,0 0 0 0 0,-1 0 0 0 0,-17 12 0 0 0,-9 3 155 0 0,-1-2 0 0 0,-68 29 1 0 0,71-35-317 0 0,-348 131-2629 0 0,346-134 1826 0 0,-27 8-537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8.199"/>
    </inkml:context>
    <inkml:brush xml:id="br0">
      <inkml:brushProperty name="width" value="0.05" units="cm"/>
      <inkml:brushProperty name="height" value="0.05" units="cm"/>
      <inkml:brushProperty name="color" value="#FFFFFF"/>
    </inkml:brush>
  </inkml:definitions>
  <inkml:trace contextRef="#ctx0" brushRef="#br0">814 0 2760 0 0,'-25'27'248'0'0,"-10"7"-248"0"0,2 8 0 0 0,-10 11 0 0 0,-9-3 1784 0 0,1 7 304 0 0,-1 3 64 0 0,-3 5 16 0 0,4-3-1616 0 0,-4-2-320 0 0,-2 5-64 0 0,-3 3-8 0 0,1-6-320 0 0,-1-2-56 0 0,0 2-8 0 0,-5-2-8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8.668"/>
    </inkml:context>
    <inkml:brush xml:id="br0">
      <inkml:brushProperty name="width" value="0.05" units="cm"/>
      <inkml:brushProperty name="height" value="0.05" units="cm"/>
      <inkml:brushProperty name="color" value="#FFFFFF"/>
    </inkml:brush>
  </inkml:definitions>
  <inkml:trace contextRef="#ctx0" brushRef="#br0">125 0 7368 0 0,'-6'4'487'0'0,"-1"0"-1"0"0,1 0 1 0 0,1 0 0 0 0,-1 1 0 0 0,1 0 0 0 0,0 0 0 0 0,-7 8 0 0 0,-11 11 3756 0 0,18-20-4042 0 0,0 1 0 0 0,1 0-1 0 0,0 0 1 0 0,0 0 0 0 0,1 0-1 0 0,-1 0 1 0 0,1 1 0 0 0,0 0 0 0 0,0 0-1 0 0,1 0 1 0 0,0 0 0 0 0,0 0-1 0 0,1 0 1 0 0,-1 0 0 0 0,1 1 0 0 0,0 6-1 0 0,1-9-262 0 0,-1 1-1 0 0,1-1 0 0 0,1 0 1 0 0,-1 1-1 0 0,1-1 1 0 0,-1 0-1 0 0,1 1 0 0 0,1-1 1 0 0,-1 0-1 0 0,0 0 0 0 0,1 0 1 0 0,0 0-1 0 0,0 0 1 0 0,0-1-1 0 0,1 1 0 0 0,-1 0 1 0 0,1-1-1 0 0,0 0 1 0 0,0 1-1 0 0,0-1 0 0 0,0 0 1 0 0,0-1-1 0 0,8 6 0 0 0,5 0-313 0 0,0-1-1 0 0,1 0 0 0 0,-1-1 0 0 0,1-1 0 0 0,1-1 1 0 0,27 4-1 0 0,111 3-429 0 0,-131-10 798 0 0,135 3-63 0 0,168 8-94 0 0,-290-10 169 0 0,1 3 0 0 0,0 1 0 0 0,57 16 0 0 0,-86-19 70 0 0,0 1 0 0 0,0 0 1 0 0,-1 0-1 0 0,1 1 1 0 0,-1 1-1 0 0,0-1 1 0 0,0 2-1 0 0,-1-1 0 0 0,0 1 1 0 0,9 10-1 0 0,-12-12 50 0 0,-1 0-1 0 0,0 1 0 0 0,0 0 0 0 0,0 0 1 0 0,-1 0-1 0 0,0 0 0 0 0,0 1 1 0 0,0-1-1 0 0,-1 1 0 0 0,0 0 0 0 0,-1 0 1 0 0,1 0-1 0 0,-1-1 0 0 0,0 1 1 0 0,-1 0-1 0 0,0 10 0 0 0,-4 20 246 0 0,-2-1 1 0 0,-1 0-1 0 0,-1 0 0 0 0,-2-1 1 0 0,-2 0-1 0 0,-1-1 0 0 0,-2 0 1 0 0,-37 62-1 0 0,-15 6-581 0 0,-105 124-1 0 0,165-217 157 0 0,-36 43-1582 0 0,-3-1-4833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7.457"/>
    </inkml:context>
    <inkml:brush xml:id="br0">
      <inkml:brushProperty name="width" value="0.05" units="cm"/>
      <inkml:brushProperty name="height" value="0.05" units="cm"/>
      <inkml:brushProperty name="color" value="#FFFFFF"/>
    </inkml:brush>
  </inkml:definitions>
  <inkml:trace contextRef="#ctx0" brushRef="#br0">0 68 1376 0 0,'0'0'65'0'0,"1"-3"-6"0"0,6-39 341 0 0,-5 37-1611 0 0,0-4 2664 0 0,1 0 6120 0 0,-1 10-1157 0 0,-2 10-4596 0 0,0 179 1640 0 0,7 38-3325 0 0,3 54-998 0 0,-7-217-558 0 0,-3-1-442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9.613"/>
    </inkml:context>
    <inkml:brush xml:id="br0">
      <inkml:brushProperty name="width" value="0.05" units="cm"/>
      <inkml:brushProperty name="height" value="0.05" units="cm"/>
      <inkml:brushProperty name="color" value="#FFFFFF"/>
    </inkml:brush>
  </inkml:definitions>
  <inkml:trace contextRef="#ctx0" brushRef="#br0">202 0 12352 0 0,'-3'1'157'0'0,"0"1"1"0"0,1-1 0 0 0,-1 1-1 0 0,1-1 1 0 0,-1 1 0 0 0,1 0-1 0 0,0 0 1 0 0,0 0 0 0 0,-1 0-1 0 0,1 1 1 0 0,1-1 0 0 0,-3 4-1 0 0,-18 35 2095 0 0,15-25-1323 0 0,6-15-892 0 0,-14 30 451 0 0,1 0-1 0 0,-15 51 1 0 0,2 27-427 0 0,-24 217 1 0 0,48-220-43 0 0,9-55-1202 0 0,9-1-3926 0 0,-6-28-463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49.989"/>
    </inkml:context>
    <inkml:brush xml:id="br0">
      <inkml:brushProperty name="width" value="0.05" units="cm"/>
      <inkml:brushProperty name="height" value="0.05" units="cm"/>
      <inkml:brushProperty name="color" value="#FFFFFF"/>
    </inkml:brush>
  </inkml:definitions>
  <inkml:trace contextRef="#ctx0" brushRef="#br0">70 134 10136 0 0,'-2'-1'174'0'0,"-1"1"0"0"0,1-1 0 0 0,0 0 0 0 0,0 1 0 0 0,0-1 0 0 0,0 0 1 0 0,0 0-1 0 0,0 0 0 0 0,0-1 0 0 0,0 1 0 0 0,0 0 0 0 0,1-1 0 0 0,-1 1 1 0 0,0-1-1 0 0,1 0 0 0 0,0 1 0 0 0,-1-1 0 0 0,1 0 0 0 0,0 0 0 0 0,-2-2 0 0 0,-20-44 4473 0 0,21 44-4616 0 0,2 4 38 0 0,-1-2 57 0 0,0 1 1 0 0,1 0 0 0 0,-1-1-1 0 0,1 0 1 0 0,-1 1 0 0 0,1-1 0 0 0,0 1-1 0 0,-1-1 1 0 0,1 0 0 0 0,0 1-1 0 0,0-1 1 0 0,0 0 0 0 0,0 1 0 0 0,1-4-1 0 0,19 5 21 0 0,41 1-54 0 0,33-4-130 0 0,-17 1-62 0 0,66-16-3091 0 0,-114 15 1725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0.320"/>
    </inkml:context>
    <inkml:brush xml:id="br0">
      <inkml:brushProperty name="width" value="0.05" units="cm"/>
      <inkml:brushProperty name="height" value="0.05" units="cm"/>
      <inkml:brushProperty name="color" value="#FFFFFF"/>
    </inkml:brush>
  </inkml:definitions>
  <inkml:trace contextRef="#ctx0" brushRef="#br0">37 99 7368 0 0,'0'0'568'0'0,"0"0"-182"0"0,0 0 628 0 0,0 0 306 0 0,0 0 65 0 0,-1 12 752 0 0,-13 49 25 0 0,10-48-1985 0 0,1 0 1 0 0,0 0-1 0 0,1 0 1 0 0,-1 18-1 0 0,0 28-67 0 0,1-41-75 0 0,1 1 1 0 0,1-1 0 0 0,2 23-1 0 0,0-30-176 0 0,0 0-1 0 0,0 1 0 0 0,1-1 0 0 0,1 0 1 0 0,0 0-1 0 0,0 0 0 0 0,1-1 0 0 0,7 11 1 0 0,-10-18 92 0 0,0 0 1 0 0,0-1 0 0 0,0 1 0 0 0,0 0 0 0 0,1-1 0 0 0,0 0 0 0 0,-1 1-1 0 0,1-1 1 0 0,0 0 0 0 0,0 0 0 0 0,0-1 0 0 0,0 1 0 0 0,0 0 0 0 0,0-1 0 0 0,1 0-1 0 0,-1 0 1 0 0,0 0 0 0 0,1 0 0 0 0,-1-1 0 0 0,1 1 0 0 0,-1-1 0 0 0,1 0 0 0 0,-1 0-1 0 0,1 0 1 0 0,-1 0 0 0 0,0-1 0 0 0,1 1 0 0 0,-1-1 0 0 0,1 0 0 0 0,4-2 0 0 0,-3 1-19 0 0,0-1 0 0 0,0 0 0 0 0,0 0 0 0 0,0 0 0 0 0,0-1 0 0 0,-1 1 0 0 0,1-1 0 0 0,-1 0 0 0 0,0-1 0 0 0,5-6 1 0 0,-1 0-64 0 0,-1 0 0 0 0,0 0 0 0 0,10-20 0 0 0,-1-9 439 0 0,-1 0 1 0 0,-2 0 0 0 0,-1-1-1 0 0,-3-1 1 0 0,-1 0 0 0 0,4-82 0 0 0,-12 111 241 0 0,-1 1 0 0 0,0-1 0 0 0,-4-19 1 0 0,4 30-150 0 0,1 2-67 0 0,-1 1-281 0 0,0 0 0 0 0,-1 0 0 0 0,1 0 0 0 0,0 0-1 0 0,0 0 1 0 0,0 1 0 0 0,0-1 0 0 0,0 0 0 0 0,1 1 0 0 0,-1-1 0 0 0,0 1 0 0 0,0-1-1 0 0,1 1 1 0 0,-1-1 0 0 0,1 1 0 0 0,-1 1 0 0 0,-4 32 235 0 0,3-22-133 0 0,-9 104 183 0 0,10-93-299 0 0,4 105-457 0 0,1-35-1259 0 0,-3-63 449 0 0,3-4-47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0.697"/>
    </inkml:context>
    <inkml:brush xml:id="br0">
      <inkml:brushProperty name="width" value="0.05" units="cm"/>
      <inkml:brushProperty name="height" value="0.05" units="cm"/>
      <inkml:brushProperty name="color" value="#FFFFFF"/>
    </inkml:brush>
  </inkml:definitions>
  <inkml:trace contextRef="#ctx0" brushRef="#br0">47 0 9584 0 0,'-9'48'1044'0'0,"-6"72"0"0"0,5-24 46 0 0,3 2-948 0 0,2-14-100 0 0,7-62 26 0 0,-1-18-115 0 0,-1-1-1 0 0,1 1 0 0 0,-1 0 0 0 0,1-1 0 0 0,-1 1 0 0 0,0 0 0 0 0,-1 5 1 0 0,5-32-480 0 0,6-3 266 0 0,4-19 51 0 0,-3 4 289 0 0,1 0-1 0 0,2 0 1 0 0,22-42 0 0 0,-13 30 620 0 0,-17 39-395 0 0,0 1 1 0 0,1 1 0 0 0,0-1-1 0 0,1 1 1 0 0,0 0 0 0 0,1 1-1 0 0,13-13 1 0 0,-20 22-249 0 0,0 1 0 0 0,0-1 0 0 0,0 1 0 0 0,0-1 1 0 0,0 1-1 0 0,1 0 0 0 0,-1-1 0 0 0,1 1 0 0 0,-1 1 0 0 0,1-1 0 0 0,-1 0 1 0 0,1 1-1 0 0,-1-1 0 0 0,1 1 0 0 0,0 0 0 0 0,-1-1 0 0 0,1 1 0 0 0,0 1 0 0 0,-1-1 1 0 0,1 0-1 0 0,3 1 0 0 0,3 2-63 0 0,1 0 1 0 0,-1 1-1 0 0,1 0 0 0 0,10 7 0 0 0,5 2-911 0 0,-16-10 470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1.072"/>
    </inkml:context>
    <inkml:brush xml:id="br0">
      <inkml:brushProperty name="width" value="0.05" units="cm"/>
      <inkml:brushProperty name="height" value="0.05" units="cm"/>
      <inkml:brushProperty name="color" value="#FFFFFF"/>
    </inkml:brush>
  </inkml:definitions>
  <inkml:trace contextRef="#ctx0" brushRef="#br0">68 271 10768 0 0,'-8'41'666'0'0,"4"-15"-415"0"0,-10 33 0 0 0,7-33 233 0 0,1 0 0 0 0,2 0 0 0 0,-3 39 0 0 0,1-4 92 0 0,5-1-412 0 0,1-46-125 0 0,0 1-1 0 0,-3 23 1 0 0,0-27-35 0 0,2-6-1 0 0,0-1 0 0 0,0 0-1 0 0,0 1 1 0 0,1-1 0 0 0,-1 1 0 0 0,1 0 0 0 0,0-1-1 0 0,1 1 1 0 0,-1-1 0 0 0,1 1 0 0 0,-1-1 0 0 0,1 1-1 0 0,1-1 1 0 0,-1 0 0 0 0,4 9 0 0 0,-3-14-34 0 0,-1 1 0 0 0,1-1 0 0 0,-1 0 0 0 0,0 1 0 0 0,0-1 0 0 0,1 0 0 0 0,-1 0 0 0 0,0 0 0 0 0,0 0 0 0 0,0 0 0 0 0,0 0 0 0 0,0-1 1 0 0,1-1-1 0 0,6-13-29 0 0,-1 0 0 0 0,-1 0 1 0 0,0 0-1 0 0,-1-1 1 0 0,-1 1-1 0 0,3-26 1 0 0,2-3-2 0 0,59-205-452 0 0,-47 189 652 0 0,57-116 1 0 0,-69 160 192 0 0,0 1 0 0 0,1 0 0 0 0,1 1 0 0 0,0 0 0 0 0,21-21 0 0 0,-31 34-249 0 0,1 1 1 0 0,0-1-1 0 0,-1 1 1 0 0,1 0-1 0 0,0-1 1 0 0,0 1-1 0 0,0 0 1 0 0,0 0 0 0 0,0 0-1 0 0,0 0 1 0 0,0 1-1 0 0,0-1 1 0 0,1 0-1 0 0,-1 1 1 0 0,0 0-1 0 0,0-1 1 0 0,1 1-1 0 0,3 0 1 0 0,-4 1-19 0 0,0-1 0 0 0,0 1 0 0 0,0 0 0 0 0,0 0 0 0 0,0 0-1 0 0,-1 0 1 0 0,1 0 0 0 0,0 0 0 0 0,0 0 0 0 0,-1 1 0 0 0,1-1 0 0 0,0 0 0 0 0,-1 1 0 0 0,0 0 0 0 0,1-1 0 0 0,1 3 0 0 0,1 3 45 0 0,0 0 0 0 0,-1 1 0 0 0,0-1 0 0 0,0 1 0 0 0,0-1 0 0 0,-1 1 0 0 0,0 0 0 0 0,0 0 0 0 0,0 11 0 0 0,0 262 355 0 0,-3-150-714 0 0,-1-83 135 0 0,1-32 29 0 0,1 1 1 0 0,0 0 0 0 0,1 0 0 0 0,4 21-1 0 0,-1-22-16 0 0,-3-7-443 0 0,1-1 0 0 0,1 1 0 0 0,5 14 0 0 0,-4-11-626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1.689"/>
    </inkml:context>
    <inkml:brush xml:id="br0">
      <inkml:brushProperty name="width" value="0.05" units="cm"/>
      <inkml:brushProperty name="height" value="0.05" units="cm"/>
      <inkml:brushProperty name="color" value="#FFFFFF"/>
    </inkml:brush>
  </inkml:definitions>
  <inkml:trace contextRef="#ctx0" brushRef="#br0">495 80 5528 0 0,'-4'-7'142'0'0,"0"0"0"0"0,-1 1 0 0 0,-9-11 0 0 0,9 13 666 0 0,1-1 0 0 0,-1 2 1 0 0,1-1-1 0 0,-1 0 0 0 0,-1 1 1 0 0,1 0-1 0 0,0 0 0 0 0,-9-3 0 0 0,9 4-172 0 0,0 1 0 0 0,0 0 0 0 0,0 0 0 0 0,0 0 0 0 0,0 0 0 0 0,0 1 0 0 0,0 0 0 0 0,0 0 0 0 0,0 0 0 0 0,-7 2 0 0 0,6-1-624 0 0,1 1 0 0 0,-1-1 0 0 0,1 1 0 0 0,-1 1 0 0 0,-9 4 0 0 0,-1 4 152 0 0,1 0 1 0 0,0 0-1 0 0,1 2 0 0 0,0 0 1 0 0,1 0-1 0 0,0 1 0 0 0,-10 16 1 0 0,-71 116-262 0 0,89-136 92 0 0,-9 15-183 0 0,1 1-1 0 0,2 0 1 0 0,1 1-1 0 0,0 0 0 0 0,3 0 1 0 0,0 1-1 0 0,1 1 0 0 0,2-1 1 0 0,1 1-1 0 0,1-1 1 0 0,2 1-1 0 0,6 55 0 0 0,-4-70 132 0 0,1 0 0 0 0,1 0 0 0 0,0 0-1 0 0,1-1 1 0 0,1 0 0 0 0,0 0-1 0 0,1 0 1 0 0,0-1 0 0 0,1 0 0 0 0,0 0-1 0 0,1-1 1 0 0,0 0 0 0 0,1-1-1 0 0,0 0 1 0 0,15 12 0 0 0,-17-16-18 0 0,0 0-1 0 0,1-1 1 0 0,-1 0 0 0 0,1 0-1 0 0,1-1 1 0 0,-1 0 0 0 0,1 0 0 0 0,-1-1-1 0 0,1-1 1 0 0,0 1 0 0 0,0-2 0 0 0,0 1-1 0 0,0-1 1 0 0,0-1 0 0 0,1 0-1 0 0,-1 0 1 0 0,0-1 0 0 0,0 0 0 0 0,0-1-1 0 0,0 0 1 0 0,0-1 0 0 0,11-4-1 0 0,-6 0-437 0 0,28-15 0 0 0,-6-2-3575 0 0,-7 2-837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2.203"/>
    </inkml:context>
    <inkml:brush xml:id="br0">
      <inkml:brushProperty name="width" value="0.05" units="cm"/>
      <inkml:brushProperty name="height" value="0.05" units="cm"/>
      <inkml:brushProperty name="color" value="#FFFFFF"/>
    </inkml:brush>
  </inkml:definitions>
  <inkml:trace contextRef="#ctx0" brushRef="#br0">102 295 1376 0 0,'0'0'65'0'0,"-1"0"-6"0"0,-1 1 99 0 0,-1-1 0 0 0,1 1-1 0 0,-1 0 1 0 0,1 0 0 0 0,0 0 0 0 0,0 0 0 0 0,-1 0 0 0 0,1 0 0 0 0,0 1-1 0 0,0-1 1 0 0,0 1 0 0 0,0-1 0 0 0,1 1 0 0 0,-1 0 0 0 0,0 0-1 0 0,1 0 1 0 0,-1 0 0 0 0,-1 3 0 0 0,-2 1 1405 0 0,1-2-580 0 0,1 1-1 0 0,0-1 0 0 0,0 1 0 0 0,1 0 1 0 0,-4 8-1 0 0,2-3-470 0 0,0-1 0 0 0,1 1 0 0 0,1 0 1 0 0,-2 14-1 0 0,-4 38 491 0 0,4-33-275 0 0,0 1 1 0 0,2 48-1 0 0,24 252-690 0 0,-20-318-120 0 0,0-1 0 0 0,0 1-1 0 0,1 0 1 0 0,1-1-1 0 0,0 0 1 0 0,6 12-1 0 0,-5-12 20 0 0,-5-11 14 0 0,0 0 0 0 0,0 0 0 0 0,0 1 0 0 0,0-1 0 0 0,0 0 0 0 0,0 0 0 0 0,0 0 0 0 0,0 0 0 0 0,0 0 0 0 0,0 0 0 0 0,0 1 0 0 0,0-1 0 0 0,0 0 0 0 0,0 0 0 0 0,0 0 0 0 0,0 0 0 0 0,1 0 0 0 0,-1 0 0 0 0,0 1 0 0 0,0-1 0 0 0,0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0,6-11-716 0 0,1-19 224 0 0,-19-359 1242 0 0,13 324 225 0 0,2-1 1 0 0,14-77-1 0 0,-8 78-256 0 0,-6 42-373 0 0,2-1 1 0 0,0 1-1 0 0,2 0 0 0 0,14-35 0 0 0,-15 45-181 0 0,0 0 0 0 0,1 1 0 0 0,1-1-1 0 0,0 2 1 0 0,0-1 0 0 0,1 1 0 0 0,1 0-1 0 0,21-19 1 0 0,-29 28-77 0 0,1 0 0 0 0,-1 0 0 0 0,1 1 0 0 0,0-1-1 0 0,0 1 1 0 0,-1-1 0 0 0,1 1 0 0 0,0 0 0 0 0,0 0 0 0 0,1 0 0 0 0,-1 1 0 0 0,0-1 0 0 0,0 1-1 0 0,0 0 1 0 0,0-1 0 0 0,1 1 0 0 0,5 1 0 0 0,-5 0 12 0 0,0 0 0 0 0,0 1 0 0 0,0-1 0 0 0,1 1 1 0 0,-1 0-1 0 0,-1 0 0 0 0,1 0 0 0 0,0 1 0 0 0,0-1 0 0 0,-1 1 0 0 0,6 6 1 0 0,-3-4-15 0 0,-1 1 0 0 0,0 0 1 0 0,-1 0-1 0 0,1 1 0 0 0,-1-1 0 0 0,0 1 1 0 0,-1 0-1 0 0,0 0 0 0 0,0 0 1 0 0,0 0-1 0 0,-1 1 0 0 0,0-1 1 0 0,-1 1-1 0 0,2 14 0 0 0,-4-5-45 0 0,0 1-1 0 0,-1-1 0 0 0,-1 0 0 0 0,-1 0 1 0 0,0 0-1 0 0,-1 0 0 0 0,-1-1 1 0 0,-1 1-1 0 0,0-1 0 0 0,-12 18 0 0 0,-37 33-393 0 0,49-57 259 0 0,-1 0 1 0 0,-1-1 0 0 0,1 0 0 0 0,-17 11-1 0 0,9-6-183 0 0,14-12 174 0 0,1-1 0 0 0,-1 0 1 0 0,0 0-1 0 0,0 0 0 0 0,1 0 0 0 0,-1 0 0 0 0,0 0 0 0 0,0 0 0 0 0,0-1 0 0 0,0 1 0 0 0,0 0 0 0 0,0-1 0 0 0,-1 0 0 0 0,1 0 0 0 0,0 0 0 0 0,0 1 0 0 0,0-2 0 0 0,0 1 0 0 0,0 0 0 0 0,0 0 0 0 0,0-1 0 0 0,0 1 0 0 0,0-1 0 0 0,0 0 0 0 0,0 1 1 0 0,0-1-1 0 0,0 0 0 0 0,0 0 0 0 0,0 0 0 0 0,1-1 0 0 0,-1 1 0 0 0,0 0 0 0 0,-1-2 0 0 0,-2-5-5393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0:52.783"/>
    </inkml:context>
    <inkml:brush xml:id="br0">
      <inkml:brushProperty name="width" value="0.05" units="cm"/>
      <inkml:brushProperty name="height" value="0.05" units="cm"/>
      <inkml:brushProperty name="color" value="#FFFFFF"/>
    </inkml:brush>
  </inkml:definitions>
  <inkml:trace contextRef="#ctx0" brushRef="#br0">175 272 11376 0 0,'0'0'521'0'0,"0"0"-12"0"0,-17 11-158 0 0,-8-2 1908 0 0,22-8-2067 0 0,0-1 1 0 0,0 1 0 0 0,0 0-1 0 0,0 0 1 0 0,0 0 0 0 0,0 0-1 0 0,0 1 1 0 0,1-1 0 0 0,-1 1-1 0 0,0 0 1 0 0,1 0 0 0 0,0 0-1 0 0,-1 0 1 0 0,1 0-1 0 0,0 0 1 0 0,0 0 0 0 0,0 1-1 0 0,0-1 1 0 0,0 1 0 0 0,1 0-1 0 0,-1 0 1 0 0,1-1 0 0 0,-1 4-1 0 0,-2 7 94 0 0,1-2-36 0 0,0 0 1 0 0,-2 0-1 0 0,-5 13 0 0 0,1-6-64 0 0,2 1 0 0 0,0 0 0 0 0,0 0 0 0 0,2 0 0 0 0,1 1 0 0 0,0-1 0 0 0,-1 31 1 0 0,2 12-151 0 0,6 65 0 0 0,1-95-76 0 0,12 56-1 0 0,-5-36-167 0 0,-7-32 63 0 0,1 0 1 0 0,0-1-1 0 0,1 1 0 0 0,2-1 0 0 0,0-1 1 0 0,0 1-1 0 0,2-2 0 0 0,21 32 0 0 0,-26-44 106 0 0,0 1 0 0 0,1-1-1 0 0,-1 0 1 0 0,1 0 0 0 0,0-1-1 0 0,0 0 1 0 0,0 0 0 0 0,1 0-1 0 0,-1-1 1 0 0,1 0 0 0 0,0 0-1 0 0,0-1 1 0 0,0 0 0 0 0,0 0-1 0 0,0 0 1 0 0,1-1 0 0 0,-1 0-1 0 0,1-1 1 0 0,-1 1 0 0 0,0-2-1 0 0,1 1 1 0 0,-1-1 0 0 0,0 0-1 0 0,1 0 1 0 0,-1-1 0 0 0,0 0-1 0 0,0 0 1 0 0,0-1 0 0 0,0 0-1 0 0,0 0 1 0 0,-1-1 0 0 0,0 1-1 0 0,1-1 1 0 0,-1-1 0 0 0,9-8-1 0 0,-3-1 49 0 0,0-1-1 0 0,-1-1 1 0 0,0 0-1 0 0,-2 0 1 0 0,14-31-1 0 0,26-93 59 0 0,-27 32 69 0 0,-9 40 17 0 0,39-309 839 0 0,-27 153 236 0 0,-22 187-834 0 0,-1-40 0 0 0,-2 66-134 0 0,0 10-61 0 0,-9 21 414 0 0,2 6-498 0 0,3 1 0 0 0,0-1 0 0 0,1 1 0 0 0,2 37 0 0 0,-1 1-135 0 0,3 272-412 0 0,2-266 304 0 0,8 70-459 0 0,-5-73 252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1:17.422"/>
    </inkml:context>
    <inkml:brush xml:id="br0">
      <inkml:brushProperty name="width" value="0.05" units="cm"/>
      <inkml:brushProperty name="height" value="0.05" units="cm"/>
      <inkml:brushProperty name="color" value="#FFFFFF"/>
    </inkml:brush>
  </inkml:definitions>
  <inkml:trace contextRef="#ctx0" brushRef="#br0">1 438 2760 0 0,'11'0'166'0'0,"1"-1"0"0"0,-1 0 0 0 0,13-4 0 0 0,11-4 1820 0 0,16-9 2234 0 0,-28 10-2088 0 0,97-31 1228 0 0,-13 3-2304 0 0,52-23-620 0 0,324-149-1568 0 0,-424 181-2662 0 0,1 0-1230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1:17.906"/>
    </inkml:context>
    <inkml:brush xml:id="br0">
      <inkml:brushProperty name="width" value="0.05" units="cm"/>
      <inkml:brushProperty name="height" value="0.05" units="cm"/>
      <inkml:brushProperty name="color" value="#FFFFFF"/>
    </inkml:brush>
  </inkml:definitions>
  <inkml:trace contextRef="#ctx0" brushRef="#br0">0 0 6912 0 0,'17'10'736'0'0,"-1"-3"-306"0"0,0 0 0 0 0,1-2-1 0 0,0 0 1 0 0,0-1 0 0 0,0-1 0 0 0,26 2 0 0 0,28 6 641 0 0,211 38-1190 0 0,-240-42 482 0 0,-1 2 0 0 0,0 2 0 0 0,0 1 0 0 0,71 34 0 0 0,-108-44-276 0 0,0 1 1 0 0,0 0 0 0 0,0 0-1 0 0,-1 0 1 0 0,1 1 0 0 0,-1-1-1 0 0,0 1 1 0 0,1 0 0 0 0,-2 0-1 0 0,1 0 1 0 0,0 0 0 0 0,-1 0-1 0 0,0 1 1 0 0,2 5 0 0 0,-3-7-7 0 0,1 0 0 0 0,-2 0 0 0 0,1 0 0 0 0,0 0 0 0 0,-1 0 0 0 0,1 0 0 0 0,-1 0-1 0 0,0 1 1 0 0,0-1 0 0 0,0 0 0 0 0,0 0 0 0 0,-1 0 0 0 0,1 0 0 0 0,-1 0 0 0 0,0 0 0 0 0,0 0 0 0 0,0 0 0 0 0,0 0 0 0 0,0 0 0 0 0,-1 0 0 0 0,1 0 0 0 0,-3 2 0 0 0,-11 11 255 0 0,-2-1-1 0 0,1-1 1 0 0,-2 0 0 0 0,-36 21-1 0 0,15-9-160 0 0,-137 84 211 0 0,44-28-1941 0 0,85-52 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7.873"/>
    </inkml:context>
    <inkml:brush xml:id="br0">
      <inkml:brushProperty name="width" value="0.05" units="cm"/>
      <inkml:brushProperty name="height" value="0.05" units="cm"/>
      <inkml:brushProperty name="color" value="#FFFFFF"/>
    </inkml:brush>
  </inkml:definitions>
  <inkml:trace contextRef="#ctx0" brushRef="#br0">452 1 9216 0 0,'0'0'706'0'0,"4"12"154"0"0,-21 24 237 0 0,-1-1 0 0 0,-2 0 0 0 0,-2-2 0 0 0,-1-1 0 0 0,-1 0 0 0 0,-1-2 0 0 0,-2-1 0 0 0,-34 29 0 0 0,30-28-767 0 0,19-18-11 0 0,0 0 1 0 0,-1-1-1 0 0,-27 18 0 0 0,36-27-278 0 0,0 0-1 0 0,0 0 1 0 0,0 0-1 0 0,-1 0 1 0 0,1 0-1 0 0,0-1 1 0 0,-1 0-1 0 0,0 0 1 0 0,1 0-1 0 0,-1-1 1 0 0,1 0-1 0 0,-1 0 0 0 0,0 0 1 0 0,1 0-1 0 0,-1-1 1 0 0,0 1-1 0 0,1-1 1 0 0,-9-3-1 0 0,2 0-40 0 0,11 4-1 0 0,-1 0 0 0 0,1 0-1 0 0,0 0 1 0 0,0 0-1 0 0,0 0 1 0 0,-1 0 0 0 0,1 0-1 0 0,0 0 1 0 0,0 0-1 0 0,-1 0 1 0 0,1 0 0 0 0,0 0-1 0 0,0-1 1 0 0,0 1-1 0 0,-1 0 1 0 0,1 0 0 0 0,0 0-1 0 0,0 0 1 0 0,0 0 0 0 0,-1-1-1 0 0,1 1 1 0 0,0 0-1 0 0,0 0 1 0 0,0 0 0 0 0,0 0-1 0 0,0-1 1 0 0,-1 1-1 0 0,1 0 1 0 0,0 0 0 0 0,0-1-1 0 0,0 1 1 0 0,0 0-1 0 0,0 0 1 0 0,0 0 0 0 0,0-1-1 0 0,0 1 1 0 0,0 0 0 0 0,0 0-1 0 0,0-1 1 0 0,0 1-1 0 0,0 0 1 0 0,0 0 0 0 0,0-1-1 0 0,0 1 1 0 0,0 0-1 0 0,0 0 1 0 0,0 0 0 0 0,0-1-1 0 0,0 1 1 0 0,1 0-1 0 0,-1 0 1 0 0,0-1 0 0 0,0 1-1 0 0,0 0 1 0 0,0 0 0 0 0,0 0-1 0 0,1 0 1 0 0,-1-1-1 0 0,0 1 1 0 0,0 0 0 0 0,0 0-1 0 0,1 0 1 0 0,-1 0-1 0 0,0 0 1 0 0,0 0 0 0 0,1-1-1 0 0,12-5-120 0 0,-12 6 116 0 0,1 0 4 0 0,1 1-1 0 0,-1 0 1 0 0,0-1-1 0 0,1 1 1 0 0,-1 0-1 0 0,0 0 1 0 0,0 1 0 0 0,0-1-1 0 0,1 0 1 0 0,-1 1-1 0 0,-1-1 1 0 0,1 1 0 0 0,0 0-1 0 0,2 2 1 0 0,27 32-32 0 0,-20-23 29 0 0,20 21 56 0 0,3 0 0 0 0,0-3-1 0 0,2 0 1 0 0,2-3 0 0 0,76 45-1 0 0,-106-68-273 0 0,1-1 0 0 0,-1-1 0 0 0,1 1 0 0 0,0-2 0 0 0,0 1 0 0 0,0-1 0 0 0,0 0 0 0 0,0-1 0 0 0,1 0 0 0 0,-1 0 0 0 0,0-1 0 0 0,1-1 0 0 0,-1 1 0 0 0,0-1 0 0 0,0-1 0 0 0,1 0 0 0 0,12-4 0 0 0,4-9-1259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1:19.269"/>
    </inkml:context>
    <inkml:brush xml:id="br0">
      <inkml:brushProperty name="width" value="0.05" units="cm"/>
      <inkml:brushProperty name="height" value="0.05" units="cm"/>
      <inkml:brushProperty name="color" value="#FFFFFF"/>
    </inkml:brush>
  </inkml:definitions>
  <inkml:trace contextRef="#ctx0" brushRef="#br0">1 1150 5528 0 0,'81'-58'2420'0'0,"113"-105"2905"0"0,-77 73-4057 0 0,-18 16-633 0 0,53-47-257 0 0,19-16-68 0 0,29-13-283 0 0,-79 64-1 0 0,107-74-349 0 0,-115 83-1726 0 0,-65 44-2896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1:19.701"/>
    </inkml:context>
    <inkml:brush xml:id="br0">
      <inkml:brushProperty name="width" value="0.05" units="cm"/>
      <inkml:brushProperty name="height" value="0.05" units="cm"/>
      <inkml:brushProperty name="color" value="#FFFFFF"/>
    </inkml:brush>
  </inkml:definitions>
  <inkml:trace contextRef="#ctx0" brushRef="#br0">0 46 15576 0 0,'12'4'761'0'0,"-3"-2"-644"0"0,-1 0-1 0 0,1-1 1 0 0,-1 0 0 0 0,1 0-1 0 0,0-1 1 0 0,-1 0 0 0 0,13-2-1 0 0,11 1-69 0 0,37-2 190 0 0,100-18-1 0 0,3-1 29 0 0,-136 19-259 0 0,47-2 29 0 0,-74 6-32 0 0,-1-1 0 0 0,1 1 0 0 0,-1 0 0 0 0,1 1 0 0 0,-1 0 0 0 0,1 0 0 0 0,9 5-1 0 0,-17-6-3 0 0,1-1-1 0 0,0 1 0 0 0,0 0 1 0 0,-1 0-1 0 0,1 0 0 0 0,-1 0 0 0 0,1 0 1 0 0,-1 0-1 0 0,1 0 0 0 0,-1 0 0 0 0,1 1 1 0 0,-1-1-1 0 0,0 0 0 0 0,0 1 1 0 0,0-1-1 0 0,0 1 0 0 0,0-1 0 0 0,0 1 1 0 0,0 0-1 0 0,0 0 0 0 0,-1-1 1 0 0,1 1-1 0 0,-1 0 0 0 0,1 0 0 0 0,-1-1 1 0 0,0 1-1 0 0,0 0 0 0 0,0 0 0 0 0,0 0 1 0 0,0 0-1 0 0,0 0 0 0 0,0-1 1 0 0,-1 5-1 0 0,-2 2-12 0 0,-1 1 0 0 0,1-1 0 0 0,-1 0 0 0 0,-1 0 0 0 0,-9 13 0 0 0,1-2 4 0 0,-21 30-37 0 0,-57 66 0 0 0,46-60 52 0 0,-37 44 14 0 0,-111 145-45 0 0,125-144-1054 0 0,50-70-127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4:11:39.828"/>
    </inkml:context>
    <inkml:brush xml:id="br0">
      <inkml:brushProperty name="width" value="0.05" units="cm"/>
      <inkml:brushProperty name="height" value="0.05" units="cm"/>
      <inkml:brushProperty name="color" value="#FFFFFF"/>
    </inkml:brush>
  </inkml:definitions>
  <inkml:trace contextRef="#ctx0" brushRef="#br0">5441 194 3680 0 0,'0'0'284'0'0,"0"-8"-176"0"0,8-35 991 0 0,-7 32-690 0 0,0 0-1 0 0,-1 0 0 0 0,0 1 1 0 0,-3-17-1 0 0,2 25-327 0 0,1 0 0 0 0,0 0 0 0 0,-1 0 0 0 0,1 0 0 0 0,0 0 0 0 0,0 0 0 0 0,0 0 0 0 0,0 0 0 0 0,0 0 0 0 0,1 0 0 0 0,-1 0 0 0 0,0 0 0 0 0,1 0 0 0 0,0 1 0 0 0,-1-1 0 0 0,1 0 0 0 0,0 0 0 0 0,0 1 0 0 0,0-1 0 0 0,0 0 0 0 0,0 1 0 0 0,0-1 1 0 0,1 1-1 0 0,-1-1 0 0 0,0 1 0 0 0,1 0 0 0 0,-1-1 0 0 0,1 1 0 0 0,0 0 0 0 0,-1 0 0 0 0,1 0 0 0 0,0 0 0 0 0,3-1 0 0 0,0 0 149 0 0,0-1 0 0 0,0 1 0 0 0,1 0 0 0 0,-1 1 0 0 0,0-1 0 0 0,1 1 1 0 0,-1 0-1 0 0,1 0 0 0 0,-1 1 0 0 0,1 0 0 0 0,-1 0 0 0 0,1 0 0 0 0,-1 0 0 0 0,11 3 1 0 0,90 29 634 0 0,33 8 218 0 0,-98-27-1026 0 0,0 1 0 0 0,0 1 0 0 0,40 23 0 0 0,-50-23-13 0 0,7 2-54 0 0,-1 1 0 0 0,0 3 0 0 0,-2 0 1 0 0,0 2-1 0 0,-2 2 0 0 0,39 37 1 0 0,-58-48 66 0 0,-1 0 1 0 0,0 0-1 0 0,-1 1 1 0 0,-1 1-1 0 0,0 0 1 0 0,14 29-1 0 0,-23-38-11 0 0,-1-1-1 0 0,1 1 1 0 0,-1 1-1 0 0,0-1 1 0 0,0 0-1 0 0,-1 0 1 0 0,0 0-1 0 0,0 0 1 0 0,-1 0-1 0 0,0 0 1 0 0,0 1-1 0 0,-1-1 1 0 0,0-1-1 0 0,-3 10 1 0 0,0-7 78 0 0,-1 1 1 0 0,0-1-1 0 0,-1 0 0 0 0,0 0 1 0 0,0 0-1 0 0,-14 11 0 0 0,20-19-108 0 0,-43 39 222 0 0,-1-3-1 0 0,-1-2 0 0 0,-55 31 1 0 0,84-57-193 0 0,0-1 0 0 0,-1-1 0 0 0,0 0 0 0 0,-24 5 1 0 0,21-6 106 0 0,-7 1 52 0 0,0-2-1 0 0,-1-1 1 0 0,0-1-1 0 0,-53-2 1 0 0,69-1-182 0 0,-46 1 34 0 0,14 0 12 0 0,-62-7 0 0 0,51 1-149 0 0,-1 3-1 0 0,-101 8 0 0 0,-112 31-330 0 0,96-11 283 0 0,59-11 115 0 0,-121 15 14 0 0,1-4 138 0 0,-233 20 284 0 0,318-44-600 0 0,23-1 327 0 0,-86 18 459 0 0,-3 0-308 0 0,39-19 39 0 0,-66 5-129 0 0,87 0-198 0 0,59-4 0 0 0,-69 7 90 0 0,-225 38 0 0 0,97-15-88 0 0,210-26-19 0 0,-1-4 1 0 0,-115-14-1 0 0,142 6-1 0 0,13 2-8 0 0,0-1-1 0 0,1-2 1 0 0,-59-20-1 0 0,62 16 15 0 0,0 2 0 0 0,-1 1 0 0 0,-1 3 0 0 0,-50-2 0 0 0,14 0 0 0 0,63 7 0 0 0,0-2 0 0 0,0 0 0 0 0,1-1 0 0 0,-1-1 0 0 0,1 0 0 0 0,0-1 0 0 0,1-1 0 0 0,-1 0 0 0 0,1-1 0 0 0,1 0 0 0 0,-1-1 0 0 0,-20-20 0 0 0,5 7-2 0 0,0 0-1 0 0,-1 2 0 0 0,-39-19 0 0 0,16 9-146 0 0,21 14 94 0 0,27 14 50 0 0,0 0 0 0 0,-1-1-1 0 0,1 1 1 0 0,0-1-1 0 0,0 0 1 0 0,0-1 0 0 0,1 1-1 0 0,-1-1 1 0 0,1 0-1 0 0,0 0 1 0 0,0 0 0 0 0,0 0-1 0 0,1-1 1 0 0,-4-5-1 0 0,2 0-7 0 0,0 2-13 0 0,2 1 0 0 0,-1-1 0 0 0,1 0 0 0 0,0 0 0 0 0,1 0 1 0 0,-3-10-1 0 0,-9-66 222 0 0,10 73-7 0 0,3 9-190 0 0,1 0-1 0 0,-1 0 1 0 0,0 0 0 0 0,1 0 0 0 0,-1 0 0 0 0,1-1-1 0 0,0 1 1 0 0,-1 0 0 0 0,1 0 0 0 0,0-1 0 0 0,1-2-1 0 0,-1 0-76 0 0,0 0-1 0 0,1-1 0 0 0,0 1 0 0 0,0 0 0 0 0,1 1 1 0 0,-1-1-1 0 0,1 0 0 0 0,0 0 0 0 0,0 0 0 0 0,0 1 1 0 0,1 0-1 0 0,0-1 0 0 0,0 1 0 0 0,0 0 0 0 0,0 0 1 0 0,1 0-1 0 0,-1 1 0 0 0,1-1 0 0 0,8-5 0 0 0,-6 3-69 0 0,-2 0 73 0 0,20-11 50 0 0,1 2 25 0 0,1 1 0 0 0,39-14 0 0 0,1 1 195 0 0,55-20 285 0 0,-81 33-422 0 0,-21 6-68 0 0,30-8-1 0 0,153-32 83 0 0,71 8-289 0 0,-237 36 194 0 0,528-33-41 0 0,-476 37-35 0 0,0-4-1 0 0,99-18 1 0 0,121-27 93 0 0,-218 34-2 0 0,180-5 0 0 0,31 32 8 0 0,-197 0 25 0 0,164 10 78 0 0,-62-14 365 0 0,240 14-376 0 0,-354-12-62 0 0,85 11 452 0 0,-148-18-314 0 0,-1-2 0 0 0,45-3-1 0 0,-10 0-14 0 0,112-2 149 0 0,-153 3-279 0 0,31-6-1 0 0,-32 4-7 0 0,30-1-1 0 0,114-8 114 0 0,-118 10-117 0 0,-28 1 2 0 0,0 1 0 0 0,1 0-1 0 0,-1 2 1 0 0,21 3 0 0 0,-24-1 13 0 0,3 0 5 0 0,0 1-1 0 0,26 10 0 0 0,-28-8-30 0 0,0-1 0 0 0,1-1 0 0 0,-1-1 0 0 0,1 0 0 0 0,0-1 0 0 0,0-1 0 0 0,30 0 0 0 0,-12-4 0 0 0,-1-1 0 0 0,36-8 0 0 0,-11 1 0 0 0,12-2-39 0 0,40-5-187 0 0,-95 16 140 0 0,0 0 0 0 0,1 2 0 0 0,-1 0-1 0 0,28 5 1 0 0,-26-2-1004 0 0,2-1-316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8:56.115"/>
    </inkml:context>
    <inkml:brush xml:id="br0">
      <inkml:brushProperty name="width" value="0.05" units="cm"/>
      <inkml:brushProperty name="height" value="0.05" units="cm"/>
      <inkml:brushProperty name="color" value="#FFFFFF"/>
    </inkml:brush>
  </inkml:definitions>
  <inkml:trace contextRef="#ctx0" brushRef="#br0">10 190 2880 0 0,'-10'-11'128'0'0,"10"3"24"0"0,0 1-152 0 0,0-1 0 0 0,0-3 0 0 0,5-1 0 0 0,0 5 160 0 0,-5-8 0 0 0,0-1 0 0 0,3 1 0 0 0,-3 0-224 0 0,5 0-48 0 0,4-4-8 0 0,-6 3-832 0 0,2 1-168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8:58.518"/>
    </inkml:context>
    <inkml:brush xml:id="br0">
      <inkml:brushProperty name="width" value="0.05" units="cm"/>
      <inkml:brushProperty name="height" value="0.05" units="cm"/>
      <inkml:brushProperty name="color" value="#FFFFFF"/>
    </inkml:brush>
  </inkml:definitions>
  <inkml:trace contextRef="#ctx0" brushRef="#br0">85 97 3656 0 0,'5'-55'440'0'0,"0"14"3208"0"0,-5 40-3188 0 0,0 1 16 0 0,0 0 4 0 0,0 0 0 0 0,0 0-11 0 0,-18 28 1171 0 0,11-15-1396 0 0,1 0 0 0 0,0 0 0 0 0,1 1 0 0 0,1 0 0 0 0,-5 21-1 0 0,-1 3 73 0 0,6-23-177 0 0,1 1 0 0 0,-1 16 0 0 0,-2 13 140 0 0,2-20-142 0 0,0 31 1 0 0,0-2 39 0 0,3-42-85 0 0,1 0 0 0 0,1 0 0 0 0,2 18 0 0 0,0-3 152 0 0,-1-11-62 0 0,1 0 0 0 0,1-1 0 0 0,0 1 0 0 0,1-1 0 0 0,0 0-1 0 0,2 0 1 0 0,9 17 0 0 0,-14-29-156 0 0,0 0-1 0 0,1 0 0 0 0,-1 0 0 0 0,1-1 0 0 0,-1 1 0 0 0,1-1 1 0 0,0 0-1 0 0,0 0 0 0 0,0 0 0 0 0,0 0 0 0 0,1 0 0 0 0,-1-1 1 0 0,0 1-1 0 0,1-1 0 0 0,-1 0 0 0 0,1 0 0 0 0,0 0 0 0 0,-1-1 1 0 0,1 1-1 0 0,0-1 0 0 0,-1 0 0 0 0,6 0 0 0 0,4 0 66 0 0,0-1-1 0 0,1-1 1 0 0,-1 0 0 0 0,22-7-1 0 0,104-29 576 0 0,-66 23-355 0 0,-53 12-241 0 0,42-5 100 0 0,88 1-1 0 0,19-2-79 0 0,-42-3 248 0 0,1 6-1 0 0,203 16 0 0 0,-283-3-312 0 0,55 14 0 0 0,34 5-11 0 0,-36-12 114 0 0,20 2 7 0 0,-2-5 3 0 0,-32-2-68 0 0,144-3 1 0 0,82-28 153 0 0,-128 11-83 0 0,41-2 171 0 0,-101 7-160 0 0,448-9 337 0 0,-247 10-29 0 0,-122-1-105 0 0,299-48 0 0 0,-178 23-217 0 0,-142 28-127 0 0,-124 3 171 0 0,77 9 0 0 0,20 0 67 0 0,214-9-353 0 0,-244 11 132 0 0,-38-2 4 0 0,-14 0 77 0 0,-46-5-43 0 0,42 1 1 0 0,191 4-89 0 0,-199-4 89 0 0,35 0-70 0 0,37-1 3 0 0,90-4 0 0 0,209-1 136 0 0,-253 5-40 0 0,260-28 0 0 0,-113-2 301 0 0,-298 24-372 0 0,3 2 32 0 0,46 4 1 0 0,-24 0-27 0 0,185 15-55 0 0,-150-12 24 0 0,32 1 0 0 0,70-6 0 0 0,269-8 0 0 0,-248 2 0 0 0,-167 4 0 0 0,357-8 88 0 0,-221 6-117 0 0,171 4 2 0 0,-212-3 343 0 0,-44 1-288 0 0,215 4 68 0 0,-73 11-62 0 0,201 5 112 0 0,-256-18 40 0 0,199-4-118 0 0,-126-6-270 0 0,-36-3 292 0 0,-79 1-44 0 0,153-6 170 0 0,-64 14-76 0 0,-30 1-10 0 0,-81 1-120 0 0,-27-1-10 0 0,-48 2 0 0 0,47-6 0 0 0,34-3 0 0 0,-51 5 0 0 0,53 0 58 0 0,30-2 20 0 0,-106 3-78 0 0,80 6 0 0 0,-15 1 0 0 0,0-1-378 0 0,63-2-612 0 0,18-8 2365 0 0,338 6-976 0 0,-410-7-336 0 0,-74 3-52 0 0,38-12 53 0 0,1 4-23 0 0,-29 2-18 0 0,17-2 2 0 0,28-3 14 0 0,19-4-39 0 0,-20 5 23 0 0,-60 7-3 0 0,69-2 1 0 0,-24 1-21 0 0,146 1 117 0 0,-208 2-107 0 0,-21 3-2 0 0,1 1 0 0 0,-1-1 1 0 0,1 1-1 0 0,-1 1 0 0 0,12-1 0 0 0,21-7-1778 0 0,-7-2-2469 0 0,-19 6-1453 0 0,-1 0-1190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8:58.938"/>
    </inkml:context>
    <inkml:brush xml:id="br0">
      <inkml:brushProperty name="width" value="0.05" units="cm"/>
      <inkml:brushProperty name="height" value="0.05" units="cm"/>
      <inkml:brushProperty name="color" value="#FFFFFF"/>
    </inkml:brush>
  </inkml:definitions>
  <inkml:trace contextRef="#ctx0" brushRef="#br0">213 0 10592 0 0,'-26'1'3646'0'0,"19"3"-1750"0"0,1 0-1 0 0,0 1 0 0 0,-9 8 1 0 0,10-8-1707 0 0,1 0 0 0 0,-1 1 0 0 0,1 0 0 0 0,0 0 0 0 0,1 0 0 0 0,0 0 1 0 0,-4 8-1 0 0,-26 76 172 0 0,-26 105 0 0 0,51-164-384 0 0,2 0 0 0 0,1 1 0 0 0,1-1 0 0 0,2 1 0 0 0,1 0 0 0 0,2-1-1 0 0,1 1 1 0 0,11 58 0 0 0,-10-77-190 0 0,1-1 0 0 0,0 1-1 0 0,1-1 1 0 0,0 0 0 0 0,1-1-1 0 0,0 1 1 0 0,1-1 0 0 0,0 0-1 0 0,1-1 1 0 0,0 0 0 0 0,0 0-1 0 0,11 9 1 0 0,1-3-1398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8:58.442"/>
    </inkml:context>
    <inkml:brush xml:id="br0">
      <inkml:brushProperty name="width" value="0.05" units="cm"/>
      <inkml:brushProperty name="height" value="0.05" units="cm"/>
      <inkml:brushProperty name="color" value="#FFFFFF"/>
    </inkml:brush>
  </inkml:definitions>
  <inkml:trace contextRef="#ctx0" brushRef="#br0">34 50 5528 0 0,'5'-18'-1511'0'0,"5"-8"6021"0"0,-8 21 949 0 0,-11 28-2830 0 0,4-6-2235 0 0,1 0 0 0 0,1 0 0 0 0,1 0 0 0 0,-1 23 0 0 0,-1 0-149 0 0,-10 141-278 0 0,8-83-2451 0 0,5-66 1155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8:58.798"/>
    </inkml:context>
    <inkml:brush xml:id="br0">
      <inkml:brushProperty name="width" value="0.05" units="cm"/>
      <inkml:brushProperty name="height" value="0.05" units="cm"/>
      <inkml:brushProperty name="color" value="#FFFFFF"/>
    </inkml:brush>
  </inkml:definitions>
  <inkml:trace contextRef="#ctx0" brushRef="#br0">0 135 3224 0 0,'10'-31'288'0'0,"-5"19"-288"0"0,-5-3 0 0 0,8 0 0 0 0,-4-4 1424 0 0,-1 4 232 0 0,-3 4 40 0 0,5 3 16 0 0,-5 4-1096 0 0,0 4-216 0 0,0 0-48 0 0,-5-4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8:59.143"/>
    </inkml:context>
    <inkml:brush xml:id="br0">
      <inkml:brushProperty name="width" value="0.05" units="cm"/>
      <inkml:brushProperty name="height" value="0.05" units="cm"/>
      <inkml:brushProperty name="color" value="#FFFFFF"/>
    </inkml:brush>
  </inkml:definitions>
  <inkml:trace contextRef="#ctx0" brushRef="#br0">98 67 2760 0 0,'-10'35'1389'0'0,"1"0"0"0"0,-5 47 0 0 0,10-55 174 0 0,-8 52-519 0 0,-29 99 0 0 0,33-143-11 0 0,9-32 244 0 0,5-22-637 0 0,11-34-144 0 0,27-64 0 0 0,-13 49 432 0 0,63-102 0 0 0,-85 157-765 0 0,0 1 1 0 0,1 0-1 0 0,0 1 1 0 0,1 0 0 0 0,1 1-1 0 0,-1 0 1 0 0,23-14 0 0 0,-32 22-117 0 0,0 1-1 0 0,0 0 1 0 0,0 0 0 0 0,0 0 0 0 0,0 0-1 0 0,0 0 1 0 0,0 0 0 0 0,1 1 0 0 0,-1-1 0 0 0,0 1-1 0 0,0 0 1 0 0,0-1 0 0 0,1 1 0 0 0,-1 0-1 0 0,0 0 1 0 0,0 1 0 0 0,1-1 0 0 0,-1 0-1 0 0,0 1 1 0 0,3 0 0 0 0,-2 1-5 0 0,0-1-1 0 0,0 1 1 0 0,0 0 0 0 0,0 0-1 0 0,0 0 1 0 0,-1 0-1 0 0,1 1 1 0 0,-1-1 0 0 0,0 1-1 0 0,1 0 1 0 0,-1-1 0 0 0,2 5-1 0 0,2 4 95 0 0,0 1 0 0 0,-1 0 1 0 0,0 0-1 0 0,-1 0 0 0 0,5 25 0 0 0,0 31 158 0 0,-2 1 1 0 0,-5 87-1 0 0,-2-150-281 0 0,0 29-30 0 0,-1-9-45 0 0,1 0-1 0 0,2 0 0 0 0,0 0 0 0 0,7 29 0 0 0,-5-39-254 0 0,1 7-509 0 0,3-12-4245 0 0,-7-10-1113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8:59.535"/>
    </inkml:context>
    <inkml:brush xml:id="br0">
      <inkml:brushProperty name="width" value="0.05" units="cm"/>
      <inkml:brushProperty name="height" value="0.05" units="cm"/>
      <inkml:brushProperty name="color" value="#FFFFFF"/>
    </inkml:brush>
  </inkml:definitions>
  <inkml:trace contextRef="#ctx0" brushRef="#br0">0 477 17503 0 0,'2'4'194'0'0,"-1"0"0"0"0,0 1 0 0 0,0-1 0 0 0,-1 0 0 0 0,1 8 0 0 0,1 15 401 0 0,4 2-364 0 0,-3 0-1 0 0,0 0 1 0 0,-2 40 0 0 0,-9 99 906 0 0,3-138-4873 0 0,5-26-2746 0 0</inkml:trace>
  <inkml:trace contextRef="#ctx0" brushRef="#br0" timeOffset="1">433 100 10624 0 0,'12'-31'472'0'0,"-7"19"96"0"0,-5 1-456 0 0,3 3-112 0 0,-3 1 0 0 0,0 0 0 0 0,-3-1 584 0 0,3 4 96 0 0,-9 0 24 0 0,9 4 0 0 0,0-8-568 0 0,0 8-136 0 0,0 0 0 0 0,0 0 0 0 0,0 0-464 0 0,0 0-120 0 0,0 0-24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8.237"/>
    </inkml:context>
    <inkml:brush xml:id="br0">
      <inkml:brushProperty name="width" value="0.05" units="cm"/>
      <inkml:brushProperty name="height" value="0.05" units="cm"/>
      <inkml:brushProperty name="color" value="#FFFFFF"/>
    </inkml:brush>
  </inkml:definitions>
  <inkml:trace contextRef="#ctx0" brushRef="#br0">1 394 10136 0 0,'0'0'777'0'0,"3"1"-505"0"0,6 3 110 0 0,0-1-1 0 0,1 0 1 0 0,-1 0 0 0 0,1-1 0 0 0,0-1-1 0 0,0 0 1 0 0,-1 0 0 0 0,1-1-1 0 0,11 0 1 0 0,-3-3-135 0 0,0 0 0 0 0,-1 0 0 0 0,1-2 0 0 0,-1 0 0 0 0,0-1-1 0 0,-1-1 1 0 0,0 0 0 0 0,0-1 0 0 0,0-1 0 0 0,-1 0 0 0 0,24-20 0 0 0,-29 20-146 0 0,0 0 0 0 0,-1 0 0 0 0,0-1 1 0 0,-1 0-1 0 0,0-1 0 0 0,0 1 0 0 0,-1-2 0 0 0,7-13 0 0 0,-11 16 61 0 0,1-1 0 0 0,-1 1 0 0 0,-1 0 0 0 0,0-1 0 0 0,0 1 0 0 0,-1-1 0 0 0,0 0 0 0 0,-1-10 0 0 0,0 15-52 0 0,0 1 1 0 0,-1-1-1 0 0,0 1 0 0 0,0 0 0 0 0,0 0 0 0 0,0-1 1 0 0,-1 1-1 0 0,0 0 0 0 0,0 0 0 0 0,0 0 0 0 0,0 1 1 0 0,0-1-1 0 0,-1 0 0 0 0,0 1 0 0 0,1 0 0 0 0,-1-1 1 0 0,-1 1-1 0 0,1 0 0 0 0,0 1 0 0 0,-6-5 0 0 0,0 2 37 0 0,0 0-1 0 0,1 1 1 0 0,-1 0-1 0 0,-1 1 1 0 0,1 0-1 0 0,0 0 0 0 0,-1 0 1 0 0,0 2-1 0 0,1-1 1 0 0,-1 1-1 0 0,0 0 1 0 0,0 1-1 0 0,0 1 1 0 0,1-1-1 0 0,-11 3 1 0 0,12-1-118 0 0,-1 0 1 0 0,1 0 0 0 0,0 1 0 0 0,0 0 0 0 0,0 0-1 0 0,1 1 1 0 0,-1 0 0 0 0,1 0 0 0 0,0 1 0 0 0,0 0 0 0 0,1 0-1 0 0,-1 1 1 0 0,1 0 0 0 0,0 0 0 0 0,1 0 0 0 0,-1 1-1 0 0,-6 11 1 0 0,2-1-29 0 0,2 1 0 0 0,0-1-1 0 0,1 2 1 0 0,1-1 0 0 0,1 1-1 0 0,0-1 1 0 0,2 1 0 0 0,-4 38-1 0 0,6-11-25 0 0,2 1 0 0 0,11 71 0 0 0,-10-101-169 0 0,1 1 0 0 0,1 0 1 0 0,1-1-1 0 0,0 0 0 0 0,13 27 1 0 0,-14-36-203 0 0,1-1 0 0 0,0 1 0 0 0,0-1 0 0 0,0 1 0 0 0,11 8 0 0 0,-12-11-392 0 0,2-1 0 0 0,-1 0 0 0 0,0 0 1 0 0,1 0-1 0 0,0-1 0 0 0,0 1 1 0 0,0-1-1 0 0,8 2 0 0 0,14 3-5618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8:59.883"/>
    </inkml:context>
    <inkml:brush xml:id="br0">
      <inkml:brushProperty name="width" value="0.05" units="cm"/>
      <inkml:brushProperty name="height" value="0.05" units="cm"/>
      <inkml:brushProperty name="color" value="#FFFFFF"/>
    </inkml:brush>
  </inkml:definitions>
  <inkml:trace contextRef="#ctx0" brushRef="#br0">313 1 11520 0 0,'-6'27'596'0'0,"0"0"0"0"0,2 0 0 0 0,-2 45 0 0 0,7 86 3132 0 0,0-129-3142 0 0,3 121 181 0 0,4 108-1658 0 0,-8-221-308 0 0</inkml:trace>
  <inkml:trace contextRef="#ctx0" brushRef="#br0" timeOffset="1">65 542 13968 0 0,'-7'3'123'0'0,"5"-1"-33"0"0,-1 0 0 0 0,0-1 0 0 0,1 0 0 0 0,-1 0-1 0 0,0 0 1 0 0,0 0 0 0 0,0 0 0 0 0,1 0 0 0 0,-1-1 0 0 0,0 1-1 0 0,0-1 1 0 0,0 0 0 0 0,0 0 0 0 0,0 0 0 0 0,0 0-1 0 0,-4-1 1 0 0,7 1-11 0 0,-1 0 1 0 0,1 0-1 0 0,0 0 0 0 0,0 0 1 0 0,0 0-1 0 0,-1 0 0 0 0,1 0 1 0 0,0 0-1 0 0,0 0 0 0 0,0 0 1 0 0,-1-1-1 0 0,1 1 0 0 0,0 0 0 0 0,0 0 1 0 0,0 0-1 0 0,-1 0 0 0 0,1 0 1 0 0,0 0-1 0 0,0 0 0 0 0,0-1 1 0 0,0 1-1 0 0,0 0 0 0 0,-1 0 0 0 0,1 0 1 0 0,0 0-1 0 0,0 0 0 0 0,0-1 1 0 0,0 1-1 0 0,0 0 0 0 0,0 0 1 0 0,0 0-1 0 0,0-1 0 0 0,0 1 0 0 0,-1 0 1 0 0,1 0-1 0 0,0 0 0 0 0,0-1 1 0 0,0 1-1 0 0,0 0 0 0 0,0 0 1 0 0,0 0-1 0 0,0-1 0 0 0,0 1 0 0 0,1 0 1 0 0,-1-1-1 0 0,9-8 1098 0 0,19-7-738 0 0,-26 16-179 0 0,26-12 563 0 0,0 1 0 0 0,53-12 0 0 0,4-2 76 0 0,206-55 408 0 0,-193 61-3602 0 0,0 4-3958 0 0,-54 8-1184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01.217"/>
    </inkml:context>
    <inkml:brush xml:id="br0">
      <inkml:brushProperty name="width" value="0.05" units="cm"/>
      <inkml:brushProperty name="height" value="0.05" units="cm"/>
      <inkml:brushProperty name="color" value="#FFFFFF"/>
    </inkml:brush>
  </inkml:definitions>
  <inkml:trace contextRef="#ctx0" brushRef="#br0">0 1792 1840 0 0,'0'0'83'0'0,"0"0"402"0"0,0 2 1648 0 0,2 45 6579 0 0,2 2-6253 0 0,3 55-2306 0 0,10 125 1549 0 0,-12-191-1236 0 0,12 42 1 0 0,-13-64-352 0 0,1 0 0 0 0,1 0 0 0 0,0-1 1 0 0,1 1-1 0 0,12 17 0 0 0,-13-25-76 0 0,1-1 0 0 0,0 0 0 0 0,0 0-1 0 0,1-1 1 0 0,-1 0 0 0 0,1 0-1 0 0,12 5 1 0 0,-4-1 11 0 0,-8-5-39 0 0,1 0-1 0 0,0-2 0 0 0,-1 1 0 0 0,2-1 0 0 0,-1 0 1 0 0,16 2-1 0 0,4 2 2 0 0,473 87 264 0 0,-387-77-252 0 0,-64-9-23 0 0,574 72 32 0 0,-505-72-25 0 0,0-5-1 0 0,0-5 1 0 0,150-23-1 0 0,87-43-197 0 0,-252 41 126 0 0,136-54 0 0 0,-183 56 274 0 0,-1-3 1 0 0,82-54 0 0 0,-114 64-33 0 0,0-1 1 0 0,-1-1-1 0 0,-1 0 0 0 0,-1-2 1 0 0,22-29-1 0 0,-31 33-60 0 0,18-36 0 0 0,2-3-183 0 0,-10 21 279 0 0,17-40 0 0 0,-7 13-614 0 0,-19 33 492 0 0,0-1 1 0 0,-2 0-1 0 0,16-62 0 0 0,-20 55-52 0 0,-2 1 0 0 0,2-59 1 0 0,-9-76 171 0 0,-1 60-129 0 0,8 44-17 0 0,-3 52-61 0 0,-1 0-1 0 0,-1 0 1 0 0,0-21-1 0 0,-3 14 22 0 0,-2-20-9 0 0,3-62 0 0 0,2-61-17 0 0,3-27 0 0 0,3 29-4 0 0,3-17 62 0 0,-7 140 89 0 0,-2-1 1 0 0,-2 0 0 0 0,-1 1 0 0 0,-12-62-1 0 0,13 101-110 0 0,1 0-1 0 0,-1 0 1 0 0,0 0 0 0 0,0 1-1 0 0,1-1 1 0 0,-1 0-1 0 0,0 0 1 0 0,-1 1 0 0 0,1-1-1 0 0,0 1 1 0 0,0-1-1 0 0,-1 1 1 0 0,1-1 0 0 0,-1 1-1 0 0,1 0 1 0 0,-1-1-1 0 0,1 1 1 0 0,-1 0 0 0 0,0 0-1 0 0,0 0 1 0 0,1 1-1 0 0,-1-1 1 0 0,0 0 0 0 0,0 1-1 0 0,0-1 1 0 0,0 1-1 0 0,0 0 1 0 0,0-1 0 0 0,-4 1-1 0 0,-6 0 142 0 0,0 0-1 0 0,-1 0 0 0 0,-20 4 1 0 0,17-1-139 0 0,-167 21 764 0 0,-106 10-158 0 0,-412 20-556 0 0,244-29-405 0 0,425-24 296 0 0,-194-2-92 0 0,81-2 3 0 0,15-1-142 0 0,1-5-1 0 0,1-7 1 0 0,-200-49 0 0 0,272 52-91 0 0,0 2 0 0 0,-1 2 0 0 0,0 3 0 0 0,0 3 0 0 0,-109 7 0 0 0,162-4 335 0 0,-27 3-88 0 0,0 1 1 0 0,-55 15 0 0 0,40-15 94 0 0,38-1-14 0 0,7-2-58 0 0,1-1-12 0 0,12 4-27 0 0,-6-3 104 0 0,0 1 0 0 0,1-1 1 0 0,-1 0-1 0 0,0-1 0 0 0,1 0 0 0 0,-1 0 0 0 0,0 0 1 0 0,1-1-1 0 0,-1 0 0 0 0,0 0 0 0 0,1 0 1 0 0,7-3-1 0 0,-5 1 111 0 0,0 1 1 0 0,1 1-1 0 0,12-2 0 0 0,-20 3 8 0 0,-2 0 0 0 0,10 2 134 0 0,-7 0-205 0 0,-1 1 1 0 0,1 0-1 0 0,-1 1 1 0 0,0-1-1 0 0,0 0 1 0 0,0 0 0 0 0,0 1-1 0 0,-1-1 1 0 0,0 1-1 0 0,1 0 1 0 0,-1-1-1 0 0,0 1 1 0 0,-1 0-1 0 0,1 0 1 0 0,-1 4 0 0 0,0 6 69 0 0,0 0 0 0 0,-6 26 1 0 0,2-12-85 0 0,-11 67 146 0 0,-4 38-6 0 0,-15 246 96 0 0,0-3 342 0 0,16-183-684 0 0,6-68-111 0 0,2 129 0 0 0,12-214-92 0 0,1 0 0 0 0,1 0 0 0 0,3 0 0 0 0,1-1 0 0 0,2 0-1 0 0,2 0 1 0 0,21 49 0 0 0,-8-41-1394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11.881"/>
    </inkml:context>
    <inkml:brush xml:id="br0">
      <inkml:brushProperty name="width" value="0.05" units="cm"/>
      <inkml:brushProperty name="height" value="0.05" units="cm"/>
      <inkml:brushProperty name="color" value="#FFFFFF"/>
    </inkml:brush>
  </inkml:definitions>
  <inkml:trace contextRef="#ctx0" brushRef="#br0">0 89 1376 0 0,'0'0'64'0'0,"8"-8"8"0"0,-3-3-72 0 0,3-2 0 0 0,1 2 0 0 0,-6 3 0 0 0,7-3 576 0 0,-2 0 96 0 0,-3-5 16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12.618"/>
    </inkml:context>
    <inkml:brush xml:id="br0">
      <inkml:brushProperty name="width" value="0.05" units="cm"/>
      <inkml:brushProperty name="height" value="0.05" units="cm"/>
      <inkml:brushProperty name="color" value="#FFFFFF"/>
    </inkml:brush>
  </inkml:definitions>
  <inkml:trace contextRef="#ctx0" brushRef="#br0">314 99 1376 0 0,'0'0'236'0'0,"0"0"455"0"0,0 0 202 0 0,-26-3 2480 0 0,26 3-3366 0 0,-9-4 186 0 0,1 1 0 0 0,1-1 0 0 0,-1-1 0 0 0,0 1 0 0 0,1-1 0 0 0,0 0 0 0 0,-7-8 0 0 0,9 9 34 0 0,0-1 1 0 0,-1 1 0 0 0,1 0 0 0 0,-1 1-1 0 0,0-1 1 0 0,0 1 0 0 0,0 0-1 0 0,-8-2 1 0 0,-9-5 891 0 0,21 8-1016 0 0,-1 1-1 0 0,1 0 1 0 0,0 0 0 0 0,-1 1 0 0 0,1-1 0 0 0,-1 0 0 0 0,1 1 0 0 0,-1 0 0 0 0,1-1 0 0 0,-1 1 0 0 0,0 0 0 0 0,1 0 0 0 0,-1 0 0 0 0,1 1-1 0 0,-1-1 1 0 0,1 1 0 0 0,-1-1 0 0 0,1 1 0 0 0,-1 0 0 0 0,-3 2 0 0 0,2 1-28 0 0,0-1 0 0 0,0 1 0 0 0,1 0 0 0 0,-1 0-1 0 0,1 0 1 0 0,0 1 0 0 0,0-1 0 0 0,1 1 0 0 0,-1 0 0 0 0,1 0 0 0 0,0 0 0 0 0,1 0 0 0 0,-1 0 0 0 0,1 0 0 0 0,-1 6 0 0 0,-11 49 93 0 0,7-38-92 0 0,-4 32 0 0 0,0 91 578 0 0,16-77-330 0 0,-2-29-214 0 0,5-5-29 0 0,-1-9-50 0 0,-6-17-14 0 0,0 0 1 0 0,0 0 0 0 0,1-1 0 0 0,0 1-1 0 0,0-1 1 0 0,1 0 0 0 0,0 0 0 0 0,0 0 0 0 0,0-1-1 0 0,1 1 1 0 0,0-1 0 0 0,1 0 0 0 0,-1-1-1 0 0,1 1 1 0 0,0-1 0 0 0,1 0 0 0 0,-1 0 0 0 0,1-1-1 0 0,0 0 1 0 0,0 0 0 0 0,0-1 0 0 0,1 0-1 0 0,10 4 1 0 0,3-2 76 0 0,1 0 0 0 0,-1 0 0 0 0,1-2 0 0 0,0-1-1 0 0,0-1 1 0 0,1-1 0 0 0,28-3 0 0 0,82-14 213 0 0,195-50 0 0 0,-182 33-11 0 0,291-30 0 0 0,-363 58-255 0 0,240-10 214 0 0,-274 21-244 0 0,-40-5-9 0 0,1 0 0 0 0,-1 0 0 0 0,1 0 0 0 0,0 0 0 0 0,-1 0 0 0 0,1 0 0 0 0,-1 0 1 0 0,1 0-1 0 0,-1 1 0 0 0,1-1 0 0 0,0 0 0 0 0,-1 0 0 0 0,1 0 0 0 0,-1 1 0 0 0,1-1 0 0 0,-1 0 0 0 0,1 1 0 0 0,-1-1 0 0 0,1 0 0 0 0,-1 1 0 0 0,1-1 0 0 0,-1 1 0 0 0,0-1 0 0 0,1 1 0 0 0,-1-1 1 0 0,0 1-1 0 0,1-1 0 0 0,-1 1 0 0 0,0-1 0 0 0,0 1 0 0 0,1-1 0 0 0,-1 1 0 0 0,0-1 0 0 0,0 1 0 0 0,0 0 0 0 0,0-1 0 0 0,0 1 0 0 0,0-1 0 0 0,0 1 0 0 0,0-1 0 0 0,0 1 0 0 0,0 0 0 0 0,0-1 0 0 0,0 1 1 0 0,0-1-1 0 0,0 1 0 0 0,0 0 0 0 0,-1 0 0 0 0,0 1 5 0 0,0 0 1 0 0,0 0 0 0 0,0 0-1 0 0,0 0 1 0 0,-1-1 0 0 0,1 1-1 0 0,-1 0 1 0 0,1-1 0 0 0,-2 2-1 0 0,-5 1-126 0 0,1 0 0 0 0,-1 0-1 0 0,0-1 1 0 0,0 0 0 0 0,0-1-1 0 0,0 0 1 0 0,0 0 0 0 0,0-1-1 0 0,-1 0 1 0 0,1 0 0 0 0,-1-1-1 0 0,1 0 1 0 0,0 0 0 0 0,-1-1-1 0 0,1 0 1 0 0,0-1 0 0 0,-1 1-1 0 0,1-2 1 0 0,-13-4 0 0 0,4 0-1165 0 0,-5 2-313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14.664"/>
    </inkml:context>
    <inkml:brush xml:id="br0">
      <inkml:brushProperty name="width" value="0.05" units="cm"/>
      <inkml:brushProperty name="height" value="0.05" units="cm"/>
      <inkml:brushProperty name="color" value="#FFFFFF"/>
    </inkml:brush>
  </inkml:definitions>
  <inkml:trace contextRef="#ctx0" brushRef="#br0">130 21 1840 0 0,'17'-14'767'0'0,"-13"8"495"0"0,-12 7-684 0 0,1 2-448 0 0,-29 17 449 0 0,23-12-541 0 0,10-6-17 0 0,0-1 0 0 0,0 1 0 0 0,0 0 0 0 0,1 0 0 0 0,-1 0 1 0 0,1 1-1 0 0,-1-1 0 0 0,1 0 0 0 0,0 1 0 0 0,0 0 0 0 0,0-1 0 0 0,-1 4 0 0 0,2-4 365 0 0,0-2-284 0 0,0 1 0 0 0,0 0-1 0 0,0 0 1 0 0,0 0-1 0 0,1 0 1 0 0,-1-1-1 0 0,0 1 1 0 0,0 0-1 0 0,1 0 1 0 0,-1 0-1 0 0,1 1 1 0 0,-1-1-1 0 0,1 0 1 0 0,-1 0 0 0 0,1 0-1 0 0,0 0 1 0 0,-1 2-1 0 0,-1 4 858 0 0,-10 16 1328 0 0,6-9-1658 0 0,1 1 0 0 0,1 0 1 0 0,-4 22-1 0 0,5-26-492 0 0,3-4 4 0 0,0-1 1 0 0,0 1-1 0 0,1 0 0 0 0,-1 0 0 0 0,1 0 1 0 0,1-1-1 0 0,-1 1 0 0 0,1 0 0 0 0,6 11 0 0 0,0 6 41 0 0,-5-19-137 0 0,0 0 0 0 0,0 1 0 0 0,1-1 0 0 0,0 0 1 0 0,0-1-1 0 0,0 1 0 0 0,1-1 0 0 0,-1 1 0 0 0,9 4 1 0 0,33 25 1136 0 0,-39-29-1134 0 0,-1 0-1 0 0,1 0 1 0 0,-1 1 0 0 0,0 0-1 0 0,0 0 1 0 0,-1 0-1 0 0,0 1 1 0 0,0 0 0 0 0,-1 0-1 0 0,1 0 1 0 0,-2 0 0 0 0,1 1-1 0 0,-1 0 1 0 0,0 0-1 0 0,2 10 1 0 0,2 13 154 0 0,-2 0 1 0 0,3 58-1 0 0,-1-9 154 0 0,1 19-1 0 0,-6-63-121 0 0,1 0 0 0 0,14 60-1 0 0,-9-56 7 0 0,-6-27-211 0 0,0 0 1 0 0,1-1 0 0 0,1 1-1 0 0,9 21 1 0 0,-12-32-24 0 0,0 1 1 0 0,1 0-1 0 0,0-1 0 0 0,0 1 1 0 0,-1-1-1 0 0,1 1 1 0 0,1-1-1 0 0,-1 0 1 0 0,0 0-1 0 0,1 0 1 0 0,-1 0-1 0 0,1 0 0 0 0,-1-1 1 0 0,1 1-1 0 0,0-1 1 0 0,0 0-1 0 0,-1 0 1 0 0,1 0-1 0 0,0 0 0 0 0,0 0 1 0 0,0 0-1 0 0,0-1 1 0 0,0 1-1 0 0,1-1 1 0 0,2 0-1 0 0,15-2 38 0 0,0 0-1 0 0,0-1 1 0 0,0-1 0 0 0,-1-1-1 0 0,35-14 1 0 0,-34 12 105 0 0,52-19 354 0 0,34-11-161 0 0,-2 8-324 0 0,1 5 0 0 0,2 5 1 0 0,0 5-1 0 0,1 4 0 0 0,209 9 0 0 0,-254 3-280 0 0,-32-1-647 0 0,48 6-1 0 0,-71-6 529 0 0,1 1-1 0 0,-1 1 0 0 0,0-1 1 0 0,0 2-1 0 0,0-1 1 0 0,0 1-1 0 0,0 0 0 0 0,-1 1 1 0 0,11 8-1 0 0,-2 2-6328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29.917"/>
    </inkml:context>
    <inkml:brush xml:id="br0">
      <inkml:brushProperty name="width" value="0.05" units="cm"/>
      <inkml:brushProperty name="height" value="0.05" units="cm"/>
      <inkml:brushProperty name="color" value="#FFFFFF"/>
    </inkml:brush>
  </inkml:definitions>
  <inkml:trace contextRef="#ctx0" brushRef="#br0">243 0 3680 0 0,'0'0'284'0'0,"0"0"83"0"0,0 0 1040 0 0,0 0 473 0 0,0 0 96 0 0,0 13 1243 0 0,0-9-2886 0 0,0 0 1 0 0,-1 0-1 0 0,0 0 0 0 0,0 0 1 0 0,0 0-1 0 0,-1 0 0 0 0,1 0 1 0 0,-1 0-1 0 0,-2 4 0 0 0,-8 20 340 0 0,4-6-179 0 0,-21 41-1 0 0,-1 5-124 0 0,-49 162 853 0 0,51-160-781 0 0,19-51-227 0 0,1 1-1 0 0,0 0 0 0 0,2 1 0 0 0,-6 32 1 0 0,11-48-182 0 0,1 0 0 0 0,0 0 1 0 0,0 0-1 0 0,1 0 0 0 0,0 0 1 0 0,0 0-1 0 0,0 0 0 0 0,0 0 1 0 0,1-1-1 0 0,0 1 0 0 0,0 0 1 0 0,0-1-1 0 0,0 1 0 0 0,1-1 1 0 0,4 6-1 0 0,-3-5-36 0 0,0 0 1 0 0,1 0-1 0 0,-1-1 1 0 0,1 0-1 0 0,0 0 0 0 0,0 0 1 0 0,0 0-1 0 0,0-1 1 0 0,0 0-1 0 0,1 0 0 0 0,0 0 1 0 0,6 1-1 0 0,21 5 13 0 0,1-2 0 0 0,0-1 0 0 0,1-2 0 0 0,54 0 0 0 0,142-16 66 0 0,-68 1-51 0 0,245-15-24 0 0,331 7-64 0 0,-189-1 64 0 0,524-75 450 0 0,-255-18 196 0 0,154 11 182 0 0,73 82-368 0 0,-833 29-502 0 0,132 4 22 0 0,70-32 426 0 0,-228-8-1733 0 0,-156 20 772 0 0,1-1 1 0 0,-1-2-1 0 0,52-24 1 0 0,-65 26-1309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39:30.279"/>
    </inkml:context>
    <inkml:brush xml:id="br0">
      <inkml:brushProperty name="width" value="0.05" units="cm"/>
      <inkml:brushProperty name="height" value="0.05" units="cm"/>
      <inkml:brushProperty name="color" value="#FFFFFF"/>
    </inkml:brush>
  </inkml:definitions>
  <inkml:trace contextRef="#ctx0" brushRef="#br0">56 1 5528 0 0,'0'0'249'0'0,"2"0"-1"0"0,7 0 228 0 0,-7 0 1529 0 0,-2 2 1576 0 0,-1 8-1642 0 0,-25 180 4875 0 0,-12 258-5780 0 0,35-294-2958 0 0,3-136 1085 0 0,0 35-6104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6.595"/>
    </inkml:context>
    <inkml:brush xml:id="br0">
      <inkml:brushProperty name="width" value="0.05" units="cm"/>
      <inkml:brushProperty name="height" value="0.05" units="cm"/>
      <inkml:brushProperty name="color" value="#FFFFFF"/>
    </inkml:brush>
  </inkml:definitions>
  <inkml:trace contextRef="#ctx0" brushRef="#br0">222 292 3224 0 0,'7'-3'1428'0'0,"9"-6"1048"0"0,-13 6-2040 0 0,0 0 1 0 0,0 0 0 0 0,0-1 0 0 0,-1 1-1 0 0,1-1 1 0 0,-1 0 0 0 0,0 0-1 0 0,0 0 1 0 0,0 0 0 0 0,-1 0-1 0 0,0 0 1 0 0,1 0 0 0 0,-1 0 0 0 0,0-1-1 0 0,0-3 1 0 0,-1 2-212 0 0,0-1 1 0 0,0 1-1 0 0,0 0 1 0 0,0 0-1 0 0,-1 0 0 0 0,0 0 1 0 0,-1 0-1 0 0,1 0 0 0 0,-1 0 1 0 0,-4-8-1 0 0,-9-10 48 0 0,12 21-181 0 0,0 0-1 0 0,1 0 1 0 0,0-1-1 0 0,0 1 1 0 0,0-1 0 0 0,0 0-1 0 0,0 0 1 0 0,-1-6-1 0 0,2 6-42 0 0,0 0-1 0 0,0 0 1 0 0,0 1-1 0 0,-1-1 1 0 0,1 0-1 0 0,-1 1 1 0 0,0-1-1 0 0,0 1 1 0 0,0 0-1 0 0,-1 0 1 0 0,1-1-1 0 0,-1 2 1 0 0,1-1-1 0 0,-1 0 1 0 0,0 0-1 0 0,0 1 1 0 0,0 0-1 0 0,-1-1 1 0 0,1 1-1 0 0,-1 0 1 0 0,1 1-1 0 0,-5-3 1 0 0,3 3-20 0 0,0-1 1 0 0,-1 1-1 0 0,1 0 1 0 0,0 0-1 0 0,-1 0 1 0 0,1 1 0 0 0,-1 0-1 0 0,1 0 1 0 0,-1 0-1 0 0,1 1 1 0 0,0 0-1 0 0,-1 0 1 0 0,1 0-1 0 0,0 1 1 0 0,-7 2-1 0 0,6-2 15 0 0,1 1 0 0 0,0-1 0 0 0,1 1-1 0 0,-1 0 1 0 0,0 1 0 0 0,1-1 0 0 0,0 1-1 0 0,0 0 1 0 0,0 0 0 0 0,0 0-1 0 0,0 0 1 0 0,1 1 0 0 0,0-1 0 0 0,0 1-1 0 0,0 0 1 0 0,-3 10 0 0 0,5-12-48 0 0,0 1 0 0 0,0-1 0 0 0,0 1 0 0 0,1 0-1 0 0,0-1 1 0 0,-1 1 0 0 0,2 0 0 0 0,-1-1 0 0 0,0 1 0 0 0,1 0 0 0 0,-1-1 0 0 0,1 1 0 0 0,0-1 0 0 0,0 1 0 0 0,1-1 0 0 0,-1 1 0 0 0,1-1-1 0 0,-1 0 1 0 0,1 1 0 0 0,0-1 0 0 0,0 0 0 0 0,1-1 0 0 0,-1 1 0 0 0,1 0 0 0 0,-1 0 0 0 0,5 2 0 0 0,6 4-8 0 0,0-1 0 0 0,1 0-1 0 0,0-1 1 0 0,0 0 0 0 0,1-1 0 0 0,0-1 0 0 0,20 5 0 0 0,3 2-145 0 0,-33-11 128 0 0,18 6-87 0 0,0 1 1 0 0,-1 1 0 0 0,0 1 0 0 0,32 21-1 0 0,-49-29 123 0 0,-1 1-1 0 0,1 1 0 0 0,-1-1 1 0 0,0 1-1 0 0,-1-1 1 0 0,1 1-1 0 0,0 0 0 0 0,-1 0 1 0 0,0 1-1 0 0,0-1 0 0 0,0 1 1 0 0,-1-1-1 0 0,0 1 0 0 0,0 0 1 0 0,0 0-1 0 0,0 0 0 0 0,-1 0 1 0 0,1 0-1 0 0,-1 1 1 0 0,-1-1-1 0 0,1 0 0 0 0,-1 0 1 0 0,0 1-1 0 0,0-1 0 0 0,0 0 1 0 0,-1 1-1 0 0,-1 5 0 0 0,-1-1 18 0 0,0-1-1 0 0,-1 0 1 0 0,0 0 0 0 0,0-1-1 0 0,-1 1 1 0 0,0-1-1 0 0,-1 0 1 0 0,1 0-1 0 0,-2-1 1 0 0,1 1-1 0 0,-1-1 1 0 0,0-1-1 0 0,0 1 1 0 0,-1-1-1 0 0,0-1 1 0 0,0 1-1 0 0,0-2 1 0 0,-1 1 0 0 0,-9 3-1 0 0,6-3 32 0 0,-1 0 0 0 0,0-2 0 0 0,0 1 0 0 0,0-2 0 0 0,0 0 1 0 0,-1 0-1 0 0,-18-1 0 0 0,28-1-89 0 0,-1 0 1 0 0,1-1 0 0 0,0 1-1 0 0,-1-1 1 0 0,1 0-1 0 0,0-1 1 0 0,0 1 0 0 0,-1-1-1 0 0,1 0 1 0 0,0 0 0 0 0,-4-3-1 0 0,5 3-104 0 0,1 0 0 0 0,0 0 0 0 0,0-1 1 0 0,-1 1-1 0 0,1 0 0 0 0,1-1 0 0 0,-1 0 0 0 0,0 1 0 0 0,1-1 0 0 0,-1 0 0 0 0,1 0 0 0 0,0 0 0 0 0,0 0 0 0 0,0 0 0 0 0,0 0 0 0 0,1 0 0 0 0,-1-5 0 0 0,1-12-4160 0 0,4-1-1287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7.290"/>
    </inkml:context>
    <inkml:brush xml:id="br0">
      <inkml:brushProperty name="width" value="0.05" units="cm"/>
      <inkml:brushProperty name="height" value="0.05" units="cm"/>
      <inkml:brushProperty name="color" value="#FFFFFF"/>
    </inkml:brush>
  </inkml:definitions>
  <inkml:trace contextRef="#ctx0" brushRef="#br0">53 274 2304 0 0,'-2'2'167'0'0,"1"-2"64"0"0,0 1 0 0 0,0 0 1 0 0,0 0-1 0 0,0 0 1 0 0,0 0-1 0 0,0-1 0 0 0,0 2 1 0 0,0-1-1 0 0,0 0 0 0 0,1 0 1 0 0,-1 0-1 0 0,0 0 1 0 0,1 0-1 0 0,-2 3 0 0 0,-4 4 3629 0 0,-3 7 1916 0 0,-1 2-4260 0 0,8-15-1460 0 0,1 0 0 0 0,0 0 0 0 0,-1 1 0 0 0,1-1 1 0 0,0 1-1 0 0,0-1 0 0 0,1 1 0 0 0,-1-1 0 0 0,0 1 0 0 0,1 0 0 0 0,0-1 1 0 0,-1 1-1 0 0,1 0 0 0 0,0 0 0 0 0,0-1 0 0 0,1 4 0 0 0,8 46 176 0 0,-4-31-308 0 0,1-1 0 0 0,1-1 0 0 0,0 0 0 0 0,2 0 0 0 0,0 0 0 0 0,2-1 0 0 0,0 0 0 0 0,18 22 0 0 0,-26-37 92 0 0,-1 0-1 0 0,1 0 0 0 0,-1-1 0 0 0,1 1 0 0 0,0-1 0 0 0,0 0 0 0 0,1 0 0 0 0,-1 0 0 0 0,0 0 0 0 0,1 0 0 0 0,-1-1 0 0 0,1 0 0 0 0,-1 1 0 0 0,1-1 0 0 0,0-1 0 0 0,-1 1 1 0 0,5 0-1 0 0,-3-1-30 0 0,0 0 0 0 0,1-1 0 0 0,-1 0 0 0 0,0 0 1 0 0,0 0-1 0 0,0 0 0 0 0,0-1 0 0 0,0 0 0 0 0,0 0 1 0 0,0 0-1 0 0,-1-1 0 0 0,6-3 0 0 0,-1 0 80 0 0,-1 0-1 0 0,0-1 0 0 0,0 0 1 0 0,-1-1-1 0 0,13-16 0 0 0,28-48 9 0 0,-28 39-12 0 0,1 1-32 0 0,-1 0-1 0 0,-2-2 0 0 0,-1 0 1 0 0,-2-1-1 0 0,-2-1 1 0 0,-1 0-1 0 0,-1-1 1 0 0,9-65-1 0 0,-19 93 15 0 0,-1 1 0 0 0,1 0 0 0 0,-2-1 0 0 0,0-8 0 0 0,0 14 41 0 0,1 0-1 0 0,-1 0 1 0 0,0 0 0 0 0,0 0-1 0 0,0 0 1 0 0,-1 0 0 0 0,1 0-1 0 0,-1 0 1 0 0,1 0 0 0 0,-1 0-1 0 0,0 1 1 0 0,-4-5 0 0 0,-7 18 954 0 0,8-5-953 0 0,1 0 0 0 0,0 0 1 0 0,1 0-1 0 0,-1 0 0 0 0,1 1 0 0 0,1 0 0 0 0,-1-1 0 0 0,1 1 0 0 0,0 0 0 0 0,1 0 0 0 0,-1 0 0 0 0,1 1 0 0 0,1-1 0 0 0,0 13 0 0 0,1 9-58 0 0,2 0 0 0 0,7 34 0 0 0,-10-62-24 0 0,8 47-21 0 0,2 0 0 0 0,2-1-1 0 0,26 66 1 0 0,27 44-381 0 0,-4 26-318 0 0,-42-121 594 0 0,-16-51 123 0 0,-1 0 0 0 0,0 0 0 0 0,-1 0 0 0 0,1 18 0 0 0,-2-27 9 0 0,0 0 0 0 0,0 0-1 0 0,-1 0 1 0 0,1 0-1 0 0,0 0 1 0 0,-1 0 0 0 0,1 0-1 0 0,-1 0 1 0 0,0 0-1 0 0,0 0 1 0 0,0 0 0 0 0,0 0-1 0 0,0 0 1 0 0,0 0 0 0 0,0-1-1 0 0,-1 1 1 0 0,1-1-1 0 0,0 1 1 0 0,-1-1 0 0 0,0 1-1 0 0,1-1 1 0 0,-1 0-1 0 0,0 1 1 0 0,1-1 0 0 0,-1 0-1 0 0,0 0 1 0 0,0-1-1 0 0,0 1 1 0 0,0 0 0 0 0,0-1-1 0 0,0 1 1 0 0,0-1 0 0 0,-4 1-1 0 0,-7 0 68 0 0,1 0-1 0 0,-1-1 0 0 0,1-1 1 0 0,-20-2-1 0 0,21 1-57 0 0,-37-6-155 0 0,0-3-1 0 0,-65-22 1 0 0,75 21-283 0 0,23 7 115 0 0,1 1-93 0 0,0-1 0 0 0,-20-9 0 0 0,30 12 127 0 0,1 1 0 0 0,0-1 0 0 0,0 0 0 0 0,0 0 0 0 0,0 0 0 0 0,1-1 0 0 0,-1 1 0 0 0,0-1 0 0 0,1 1 0 0 0,0-1 0 0 0,-1 0 0 0 0,1 0 0 0 0,1 0 0 0 0,-1 0 0 0 0,-2-6 0 0 0,0-2-1165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7.784"/>
    </inkml:context>
    <inkml:brush xml:id="br0">
      <inkml:brushProperty name="width" value="0.05" units="cm"/>
      <inkml:brushProperty name="height" value="0.05" units="cm"/>
      <inkml:brushProperty name="color" value="#FFFFFF"/>
    </inkml:brush>
  </inkml:definitions>
  <inkml:trace contextRef="#ctx0" brushRef="#br0">381 109 4608 0 0,'6'-19'353'0'0,"-4"15"-17"0"0,-7-18 6495 0 0,2 17-6525 0 0,0 1 1 0 0,0-1 0 0 0,-1 1-1 0 0,0 0 1 0 0,0 0 0 0 0,0 0-1 0 0,0 0 1 0 0,-1 1 0 0 0,1-1-1 0 0,-1 1 1 0 0,0 0-1 0 0,0 1 1 0 0,0-1 0 0 0,0 1-1 0 0,-1 0 1 0 0,1 1 0 0 0,-1-1-1 0 0,1 1 1 0 0,-1 0 0 0 0,1 0-1 0 0,-8 0 1 0 0,1 1-103 0 0,1 0-1 0 0,-1 1 1 0 0,0 0-1 0 0,1 0 1 0 0,-1 1 0 0 0,1 1-1 0 0,-1 0 1 0 0,1 1-1 0 0,-16 7 1 0 0,8-2-29 0 0,2-1-31 0 0,-33 20 0 0 0,45-25-140 0 0,0 1-1 0 0,0 0 0 0 0,1 0 0 0 0,-1 0 0 0 0,1 1 0 0 0,0 0 0 0 0,0 0 0 0 0,1 0 0 0 0,-1 0 0 0 0,-3 7 0 0 0,6-9-7 0 0,0 0-1 0 0,0 0 1 0 0,0-1-1 0 0,0 1 1 0 0,0 0-1 0 0,0 0 1 0 0,1 0-1 0 0,0 0 1 0 0,-1 0-1 0 0,1 0 0 0 0,0 0 1 0 0,0 0-1 0 0,1 0 1 0 0,-1 0-1 0 0,1 0 1 0 0,-1 0-1 0 0,1 0 1 0 0,0 0-1 0 0,2 2 1 0 0,-1 0-16 0 0,1-1 1 0 0,-1 0-1 0 0,1 0 1 0 0,1 0-1 0 0,-1 0 1 0 0,1 0-1 0 0,-1-1 1 0 0,1 0-1 0 0,0 0 1 0 0,7 4-1 0 0,3 1-30 0 0,0 0-1 0 0,1-1 1 0 0,0-1-1 0 0,0-1 1 0 0,32 7-1 0 0,50 2-27 0 0,-67-12 52 0 0,-1 2-1 0 0,0 1 1 0 0,30 10-1 0 0,-56-14 37 0 0,1 0 1 0 0,-1 0-1 0 0,0 1 0 0 0,0 0 0 0 0,1-1 0 0 0,-1 1 0 0 0,0 1 0 0 0,0-1 1 0 0,-1 0-1 0 0,1 1 0 0 0,0-1 0 0 0,-1 1 0 0 0,1 0 0 0 0,2 4 0 0 0,-4-5-3 0 0,-1-1-1 0 0,1 1 1 0 0,0 0-1 0 0,-1 0 1 0 0,1 0-1 0 0,-1-1 1 0 0,0 1-1 0 0,0 0 0 0 0,1 0 1 0 0,-1 0-1 0 0,-1 0 1 0 0,1 0-1 0 0,0-1 1 0 0,0 1-1 0 0,-1 0 1 0 0,1 0-1 0 0,-1 0 0 0 0,1-1 1 0 0,-1 1-1 0 0,0 0 1 0 0,1 0-1 0 0,-1-1 1 0 0,0 1-1 0 0,0-1 1 0 0,0 1-1 0 0,-1-1 1 0 0,1 1-1 0 0,0-1 0 0 0,-1 0 1 0 0,-2 3-1 0 0,-6 6-113 0 0,-1 0 1 0 0,0-1-1 0 0,-1 0 0 0 0,0 0 0 0 0,-1-2 0 0 0,1 1 0 0 0,-1-1 0 0 0,-1-1 1 0 0,1-1-1 0 0,-1 0 0 0 0,0 0 0 0 0,-29 4 0 0 0,32-7-281 0 0,-1-1 0 0 0,1 0 1 0 0,-1-1-1 0 0,0 0 0 0 0,1 0 0 0 0,-17-4 0 0 0,15 1-1283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8.610"/>
    </inkml:context>
    <inkml:brush xml:id="br0">
      <inkml:brushProperty name="width" value="0.05" units="cm"/>
      <inkml:brushProperty name="height" value="0.05" units="cm"/>
      <inkml:brushProperty name="color" value="#FFFFFF"/>
    </inkml:brush>
  </inkml:definitions>
  <inkml:trace contextRef="#ctx0" brushRef="#br0">105 0 6912 0 0,'-47'112'1903'0'0,"12"6"4150"0"0,13-8-5449 0 0,22-75-368 0 0,0-33 148 0 0,0-2 27 0 0,0 0-39 0 0,2-1-335 0 0,0-1-1 0 0,0 1 1 0 0,1 0-1 0 0,-1-1 1 0 0,0 1-1 0 0,0-1 1 0 0,0 0-1 0 0,0 1 1 0 0,-1-1-1 0 0,4-4 1 0 0,0 1 23 0 0,5-7 76 0 0,-1 0 0 0 0,0 0 0 0 0,-1 0 1 0 0,-1-1-1 0 0,0 0 0 0 0,8-20 0 0 0,-11 23 118 0 0,2-7 328 0 0,0 0 1 0 0,19-32-1 0 0,-22 44-485 0 0,1-1 1 0 0,0 1-1 0 0,1 0 1 0 0,0 0-1 0 0,-1 0 0 0 0,1 1 1 0 0,1 0-1 0 0,-1 0 0 0 0,1 0 1 0 0,-1 0-1 0 0,11-4 0 0 0,-4 3 51 0 0,0 1 0 0 0,0 1-1 0 0,1-1 1 0 0,-1 2 0 0 0,1 0 0 0 0,0 0-1 0 0,0 1 1 0 0,21 1 0 0 0,-19 0-1098 0 0,-1-3-354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8.148"/>
    </inkml:context>
    <inkml:brush xml:id="br0">
      <inkml:brushProperty name="width" value="0.05" units="cm"/>
      <inkml:brushProperty name="height" value="0.05" units="cm"/>
      <inkml:brushProperty name="color" value="#FFFFFF"/>
    </inkml:brush>
  </inkml:definitions>
  <inkml:trace contextRef="#ctx0" brushRef="#br0">26 1 6912 0 0,'-12'15'736'0'0,"8"-2"190"0"0,2-3 908 0 0,-1-1-1 0 0,2 0 1 0 0,-1 1 0 0 0,0 15-1 0 0,5 23-638 0 0,8 53 0 0 0,1-7-905 0 0,16 134-571 0 0,-1-82-5262 0 0,-17-117 3593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8.491"/>
    </inkml:context>
    <inkml:brush xml:id="br0">
      <inkml:brushProperty name="width" value="0.05" units="cm"/>
      <inkml:brushProperty name="height" value="0.05" units="cm"/>
      <inkml:brushProperty name="color" value="#FFFFFF"/>
    </inkml:brush>
  </inkml:definitions>
  <inkml:trace contextRef="#ctx0" brushRef="#br0">21 160 9216 0 0,'-3'0'221'0'0,"3"0"-187"0"0,-1 0 1 0 0,1 0 0 0 0,-1 0-1 0 0,0 0 1 0 0,1 0 0 0 0,-1 0-1 0 0,0 0 1 0 0,1 0 0 0 0,-1 0-1 0 0,1 0 1 0 0,-1 0 0 0 0,1 0 0 0 0,-1 1-1 0 0,0-1 1 0 0,1 0 0 0 0,-1 0-1 0 0,1 1 1 0 0,-1-1 0 0 0,1 0-1 0 0,-1 1 1 0 0,1-1 0 0 0,-1 1-1 0 0,1-1 1 0 0,0 1 0 0 0,-1-1-1 0 0,0 1 1 0 0,1-1 71 0 0,0 1 0 0 0,0-1-1 0 0,0 0 1 0 0,0 0 0 0 0,-1 0 0 0 0,1 0 0 0 0,0 0 0 0 0,0 0-1 0 0,0 0 1 0 0,0 0 0 0 0,0 0 0 0 0,0 0 0 0 0,0 0-1 0 0,0 0 1 0 0,-1 1 0 0 0,1-1 0 0 0,0 0 0 0 0,0 0 0 0 0,0 0-1 0 0,0 0 1 0 0,0 0 0 0 0,0 0 0 0 0,0 1 0 0 0,0-1-1 0 0,0 0 1 0 0,0 0 0 0 0,0 0 0 0 0,0 0 0 0 0,0 0 0 0 0,0 0-1 0 0,0 1 1 0 0,0-1 0 0 0,0 0 0 0 0,0 0 0 0 0,0 0-1 0 0,0 0 1 0 0,0 0 0 0 0,0 0 0 0 0,0 1 0 0 0,0-1-1 0 0,0 0 1 0 0,0 0 0 0 0,0 0 0 0 0,0 0 0 0 0,0 0 0 0 0,1 0-1 0 0,-1 0 1 0 0,0 1 0 0 0,0-1 0 0 0,0 0 0 0 0,0 0-1 0 0,0 0 1 0 0,0 0 0 0 0,0 0 0 0 0,0 0 0 0 0,1 0 0 0 0,-1 0-1 0 0,0 0 1 0 0,0 0 0 0 0,0 0 0 0 0,0 0 0 0 0,0 0-1 0 0,1 0 1 0 0,-1 0 0 0 0,16 1 1487 0 0,19-7-1391 0 0,22-20 636 0 0,66-35-367 0 0,-95 47-342 0 0,29-10 0 0 0,-22 9-1557 0 0,-1 0-3461 0 0,-16 4-1255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8.851"/>
    </inkml:context>
    <inkml:brush xml:id="br0">
      <inkml:brushProperty name="width" value="0.05" units="cm"/>
      <inkml:brushProperty name="height" value="0.05" units="cm"/>
      <inkml:brushProperty name="color" value="#FFFFFF"/>
    </inkml:brush>
  </inkml:definitions>
  <inkml:trace contextRef="#ctx0" brushRef="#br0">139 363 11112 0 0,'0'0'506'0'0,"0"0"-4"0"0,9 7-302 0 0,-3-4-25 0 0,-1-1 0 0 0,1 0 0 0 0,0-1 1 0 0,0 1-1 0 0,0-1 0 0 0,0 0 0 0 0,0-1 0 0 0,0 1 1 0 0,0-1-1 0 0,0-1 0 0 0,0 1 0 0 0,0-1 1 0 0,0 0-1 0 0,0 0 0 0 0,0-1 0 0 0,10-3 1 0 0,5-4-40 0 0,-1 0 1 0 0,0-2-1 0 0,22-15 1 0 0,-35 22-65 0 0,-1-1 1 0 0,0-1-1 0 0,0 1 1 0 0,-1-1 0 0 0,0 0-1 0 0,0 0 1 0 0,0-1-1 0 0,7-13 1 0 0,-1 0 304 0 0,14-41 1 0 0,-23 56-323 0 0,-1 0 0 0 0,1 0 1 0 0,-1-1-1 0 0,0 1 0 0 0,-1-1 0 0 0,1 1 0 0 0,-1-1 1 0 0,0 1-1 0 0,0-1 0 0 0,-1 1 0 0 0,0-1 1 0 0,0 1-1 0 0,0 0 0 0 0,0-1 0 0 0,-1 1 1 0 0,0 0-1 0 0,0 0 0 0 0,0 0 0 0 0,-1 0 0 0 0,0 1 1 0 0,0-1-1 0 0,0 0 0 0 0,0 1 0 0 0,-1 0 1 0 0,0 0-1 0 0,0 0 0 0 0,0 0 0 0 0,0 1 1 0 0,0 0-1 0 0,-1 0 0 0 0,0 0 0 0 0,1 0 0 0 0,-1 0 1 0 0,0 1-1 0 0,0 0 0 0 0,-1 0 0 0 0,1 1 1 0 0,0-1-1 0 0,-11 0 0 0 0,8 1 20 0 0,0 1 1 0 0,-1 0-1 0 0,1 1 0 0 0,0 0 1 0 0,0 0-1 0 0,0 0 0 0 0,0 1 1 0 0,0 1-1 0 0,0-1 0 0 0,-10 6 1 0 0,-7 5 178 0 0,-39 24 1 0 0,54-30-209 0 0,-2 0-32 0 0,1 1 0 0 0,0 0 0 0 0,1 1 0 0 0,0 0 0 0 0,0 1-1 0 0,1 0 1 0 0,0 0 0 0 0,1 1 0 0 0,0 0 0 0 0,1 0 0 0 0,0 1 0 0 0,0 0 0 0 0,2 0 0 0 0,-1 1 0 0 0,2 0-1 0 0,0 0 1 0 0,0 0 0 0 0,1 0 0 0 0,1 0 0 0 0,-2 21 0 0 0,4-26-23 0 0,0 15-45 0 0,1 0 1 0 0,6 41-1 0 0,-6-57 26 0 0,1 0 1 0 0,0 1 0 0 0,1-1-1 0 0,-1-1 1 0 0,1 1-1 0 0,1 0 1 0 0,-1-1-1 0 0,1 0 1 0 0,0 1-1 0 0,1-1 1 0 0,-1-1-1 0 0,1 1 1 0 0,6 4-1 0 0,-5-4-201 0 0,0-1 0 0 0,1 0 0 0 0,0-1 0 0 0,0 0 0 0 0,0 0-1 0 0,1 0 1 0 0,-1-1 0 0 0,1 0 0 0 0,0 0 0 0 0,0-1 0 0 0,0 0-1 0 0,0-1 1 0 0,0 1 0 0 0,0-2 0 0 0,0 1 0 0 0,10-1-1 0 0,7-3-1673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9.309"/>
    </inkml:context>
    <inkml:brush xml:id="br0">
      <inkml:brushProperty name="width" value="0.05" units="cm"/>
      <inkml:brushProperty name="height" value="0.05" units="cm"/>
      <inkml:brushProperty name="color" value="#FFFFFF"/>
    </inkml:brush>
  </inkml:definitions>
  <inkml:trace contextRef="#ctx0" brushRef="#br0">49 222 8752 0 0,'0'6'143'0'0,"-1"1"0"0"0,-1 0-1 0 0,1-1 1 0 0,-1 1 0 0 0,0-1 0 0 0,0 0 0 0 0,-5 8 0 0 0,3-5 318 0 0,1-1 1 0 0,0 1-1 0 0,-3 12 1 0 0,-1 27 193 0 0,2-1 0 0 0,2 1 0 0 0,2 0 0 0 0,8 72 0 0 0,1-90-670 0 0,-7-30 9 0 0,-1 0 1 0 0,1 0-1 0 0,-1 0 1 0 0,1 0-1 0 0,-1 1 0 0 0,0-1 1 0 0,1 0-1 0 0,-1 0 1 0 0,1 0-1 0 0,-1 0 1 0 0,1 0-1 0 0,-1 0 0 0 0,1 0 1 0 0,-1 0-1 0 0,1-1 1 0 0,-1 1-1 0 0,1 0 1 0 0,-1 0-1 0 0,0 0 0 0 0,1 0 1 0 0,-1-1-1 0 0,1 1 1 0 0,-1 0-1 0 0,1 0 1 0 0,-1-1-1 0 0,0 1 1 0 0,1 0-1 0 0,-1-1 0 0 0,13-7-103 0 0,-8 2 36 0 0,1 0 0 0 0,-1 0 0 0 0,0-1 0 0 0,0 0 0 0 0,-1 0 0 0 0,0 0 0 0 0,5-13 0 0 0,17-58-652 0 0,-17 48 632 0 0,21-110 93 0 0,-14 84 1015 0 0,24-54 1 0 0,-33 94-761 0 0,0 1-1 0 0,1 0 0 0 0,1 0 1 0 0,0 1-1 0 0,1 0 1 0 0,1 0-1 0 0,0 1 0 0 0,15-13 1 0 0,-20 21-2 0 0,0 0 0 0 0,1 0 0 0 0,0 0 0 0 0,9-4 0 0 0,-14 8-174 0 0,0 0 0 0 0,0 0 0 0 0,0 0 0 0 0,0 1 0 0 0,0-1 0 0 0,1 1 1 0 0,-1-1-1 0 0,0 1 0 0 0,0 0 0 0 0,0-1 0 0 0,1 1 0 0 0,-1 1 0 0 0,0-1 0 0 0,0 0 0 0 0,1 0 0 0 0,-1 1 0 0 0,0-1 0 0 0,0 1 0 0 0,4 1 0 0 0,-4 0 9 0 0,0 1-1 0 0,0-1 0 0 0,0 0 0 0 0,0 1 0 0 0,0 0 0 0 0,0-1 0 0 0,-1 1 0 0 0,0 0 1 0 0,1 0-1 0 0,-1 0 0 0 0,1 5 0 0 0,2 1 130 0 0,3 15 42 0 0,-1-1 0 0 0,-1 1 0 0 0,0 0 0 0 0,-2 0 0 0 0,0 36 0 0 0,-2-35-188 0 0,2 18 69 0 0,-4 52 0 0 0,0 27-2186 0 0,18-145 1420 0 0,-8 6 414 0 0,-1-1-1 0 0,-1 0 0 0 0,-1-1 1 0 0,4-22-1 0 0,11-29-244 0 0,10-28 457 0 0,-24 70 0 0 0,2-1 0 0 0,1 1 0 0 0,1 1 0 0 0,1 0 0 0 0,18-28 0 0 0,-30 54 11 0 0,1 0-1 0 0,-1 0 0 0 0,0 1 1 0 0,1-1-1 0 0,-1 1 1 0 0,1-1-1 0 0,-1 0 0 0 0,1 1 1 0 0,0-1-1 0 0,-1 1 0 0 0,1-1 1 0 0,-1 1-1 0 0,1-1 0 0 0,0 1 1 0 0,-1 0-1 0 0,1-1 0 0 0,0 1 1 0 0,0 0-1 0 0,-1-1 0 0 0,1 1 1 0 0,0 0-1 0 0,0 0 1 0 0,-1 0-1 0 0,1 0 0 0 0,0 0 1 0 0,1 0-1 0 0,-1 0 32 0 0,0 1 1 0 0,0-1-1 0 0,0 1 0 0 0,1-1 0 0 0,-1 1 1 0 0,0 0-1 0 0,0 0 0 0 0,0-1 0 0 0,0 1 1 0 0,0 0-1 0 0,-1 0 0 0 0,1 0 0 0 0,0 0 1 0 0,1 2-1 0 0,3 5 234 0 0,-1-1 0 0 0,0 2 0 0 0,4 11 0 0 0,-7-18-256 0 0,6 20 392 0 0,-1 0 0 0 0,-1 0 0 0 0,2 28 0 0 0,-2-20-923 0 0,8 33-1 0 0,-5-35-21 0 0,1-2 0 0 0,1 1 0 0 0,22 41 0 0 0,-17-34-2311 0 0,-7-22 1374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19.842"/>
    </inkml:context>
    <inkml:brush xml:id="br0">
      <inkml:brushProperty name="width" value="0.05" units="cm"/>
      <inkml:brushProperty name="height" value="0.05" units="cm"/>
      <inkml:brushProperty name="color" value="#FFFFFF"/>
    </inkml:brush>
  </inkml:definitions>
  <inkml:trace contextRef="#ctx0" brushRef="#br0">352 105 7368 0 0,'-11'-22'1217'0'0,"6"16"193"0"0,0 0-1 0 0,0 0 0 0 0,0 1 0 0 0,-1 0 1 0 0,-12-9-1 0 0,8 2 391 0 0,10 11-1752 0 0,-1 0-1 0 0,1 0 1 0 0,-1 0 0 0 0,0 0-1 0 0,1 0 1 0 0,-1 0 0 0 0,0 1 0 0 0,0-1-1 0 0,0 0 1 0 0,1 0 0 0 0,-1 1 0 0 0,0-1-1 0 0,0 0 1 0 0,-2 0 0 0 0,-3-2 147 0 0,-2 0 0 0 0,1 1 1 0 0,0 0-1 0 0,0 0 0 0 0,-1 1 1 0 0,1 0-1 0 0,-1 0 0 0 0,0 0 1 0 0,1 1-1 0 0,-1 1 1 0 0,1-1-1 0 0,-11 3 0 0 0,12-2-128 0 0,0 0 0 0 0,1 0 0 0 0,-1 1-1 0 0,1 0 1 0 0,0 0 0 0 0,-1 0 0 0 0,1 1-1 0 0,0 0 1 0 0,0 0 0 0 0,1 0 0 0 0,-1 1-1 0 0,0-1 1 0 0,1 1 0 0 0,0 0 0 0 0,0 0 0 0 0,-6 10-1 0 0,-2 7-121 0 0,1 0-1 0 0,1 1 0 0 0,1 0 0 0 0,1 1 0 0 0,1 0 1 0 0,1 0-1 0 0,1 1 0 0 0,1-1 0 0 0,1 1 1 0 0,1 0-1 0 0,2 39 0 0 0,1-39-30 0 0,0 0 0 0 0,2 0 1 0 0,1 0-1 0 0,1-1 0 0 0,11 35 0 0 0,-13-52 45 0 0,-1 0 1 0 0,1 0-1 0 0,0-1 0 0 0,1 1 1 0 0,-1-1-1 0 0,1 0 1 0 0,0 0-1 0 0,0 0 0 0 0,1-1 1 0 0,-1 1-1 0 0,7 3 0 0 0,-7-5-35 0 0,1-1 0 0 0,0 1 0 0 0,-1-1 0 0 0,1 0 0 0 0,0 0 0 0 0,0-1 0 0 0,0 1 0 0 0,1-1 0 0 0,-1-1 0 0 0,0 1 0 0 0,0-1 0 0 0,1 1 0 0 0,-1-1 0 0 0,0-1 0 0 0,7 0 0 0 0,-6 0-131 0 0,0 0-1 0 0,-1-1 0 0 0,0 1 0 0 0,1-1 1 0 0,6-4-1 0 0,14-7-4333 0 0,-23 11 3854 0 0,21-11-5294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0.193"/>
    </inkml:context>
    <inkml:brush xml:id="br0">
      <inkml:brushProperty name="width" value="0.05" units="cm"/>
      <inkml:brushProperty name="height" value="0.05" units="cm"/>
      <inkml:brushProperty name="color" value="#FFFFFF"/>
    </inkml:brush>
  </inkml:definitions>
  <inkml:trace contextRef="#ctx0" brushRef="#br0">57 37 6448 0 0,'0'-1'41'0'0,"0"-2"-23"0"0,0 1-1 0 0,0-1 0 0 0,0 1 1 0 0,0-1-1 0 0,0 0 1 0 0,-1 1-1 0 0,0-1 0 0 0,1 1 1 0 0,-2-4-1 0 0,1 6 11 0 0,1-1 1 0 0,-1 1-1 0 0,1-1 0 0 0,0 1 0 0 0,-1-1 0 0 0,1 1 0 0 0,-1-1 1 0 0,1 1-1 0 0,-1 0 0 0 0,1-1 0 0 0,-1 1 0 0 0,1 0 1 0 0,-1-1-1 0 0,1 1 0 0 0,-1 0 0 0 0,0 0 0 0 0,1 0 0 0 0,-1-1 1 0 0,-1 1-1 0 0,0 0 153 0 0,1 0 1 0 0,-1 0 0 0 0,0 0-1 0 0,0 1 1 0 0,1-1 0 0 0,-1 1-1 0 0,0-1 1 0 0,1 1 0 0 0,-1-1-1 0 0,-3 3 1 0 0,4-2 2174 0 0,1-1 120 0 0,-1 1 127 0 0,-10 12-568 0 0,8 5-1210 0 0,1 1 0 0 0,1 28-1 0 0,1-42-747 0 0,18 234 1765 0 0,-5-103-1885 0 0,0-21-375 0 0,1 28-1575 0 0,-13-129 1485 0 0,0 0 0 0 0,2 0 0 0 0,0 0 1 0 0,0-1-1 0 0,6 16 0 0 0,-2-9-570 0 0,8 34-5143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0.540"/>
    </inkml:context>
    <inkml:brush xml:id="br0">
      <inkml:brushProperty name="width" value="0.05" units="cm"/>
      <inkml:brushProperty name="height" value="0.05" units="cm"/>
      <inkml:brushProperty name="color" value="#FFFFFF"/>
    </inkml:brush>
  </inkml:definitions>
  <inkml:trace contextRef="#ctx0" brushRef="#br0">23 160 6912 0 0,'-2'-1'197'0'0,"2"1"-118"0"0,-1 0-1 0 0,0 0 0 0 0,0 0 0 0 0,1 0 1 0 0,-1-1-1 0 0,0 1 0 0 0,1 0 0 0 0,-1-1 1 0 0,0 1-1 0 0,0-1 0 0 0,1 1 0 0 0,-1 0 1 0 0,1-1-1 0 0,-1 1 0 0 0,1-1 1 0 0,-1 0-1 0 0,1 1 0 0 0,-1-1 0 0 0,1 0 1 0 0,-1 1-1 0 0,1-1 0 0 0,-1 0 0 0 0,1 1 1 0 0,0-1-1 0 0,0 0 0 0 0,-1-1 0 0 0,-2-3 4317 0 0,3 5-4274 0 0,0 0 1 0 0,0-1-1 0 0,-1 1 0 0 0,1 0 0 0 0,0 0 0 0 0,0-1 0 0 0,0 1 0 0 0,-1 0 0 0 0,1-1 0 0 0,0 1 0 0 0,0 0 0 0 0,0-1 0 0 0,0 1 0 0 0,0 0 1 0 0,0-1-1 0 0,-1 1 0 0 0,1 0 0 0 0,0-1 0 0 0,0 1 0 0 0,0 0 0 0 0,0-1 0 0 0,0 1 0 0 0,0-1 0 0 0,1 1 0 0 0,-1 0 0 0 0,0-1 1 0 0,0 1-1 0 0,0 0 0 0 0,0-1 0 0 0,0 1 0 0 0,0 0 0 0 0,1-1 0 0 0,-1 1 0 0 0,3-4 61 0 0,0 0 0 0 0,0 1 0 0 0,1 0 0 0 0,-1-1 0 0 0,1 1 1 0 0,0 1-1 0 0,-1-1 0 0 0,1 0 0 0 0,1 1 0 0 0,-1 0 0 0 0,0 0 0 0 0,0 0 0 0 0,9-2 0 0 0,10-2 242 0 0,35-6 0 0 0,-34 7-277 0 0,109-17 131 0 0,56-13-3139 0 0,-163 27 1317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0.915"/>
    </inkml:context>
    <inkml:brush xml:id="br0">
      <inkml:brushProperty name="width" value="0.05" units="cm"/>
      <inkml:brushProperty name="height" value="0.05" units="cm"/>
      <inkml:brushProperty name="color" value="#FFFFFF"/>
    </inkml:brush>
  </inkml:definitions>
  <inkml:trace contextRef="#ctx0" brushRef="#br0">56 12 8752 0 0,'-3'-3'242'0'0,"-10"-4"664"0"0,1 6 6151 0 0,11 1-6884 0 0,0 0 0 0 0,1 1 0 0 0,-1-1 1 0 0,0 1-1 0 0,0-1 0 0 0,0 1 0 0 0,1-1 0 0 0,-1 1 1 0 0,0 0-1 0 0,1-1 0 0 0,-1 1 0 0 0,1 0 1 0 0,-1-1-1 0 0,1 1 0 0 0,-2 1 0 0 0,1 1-112 0 0,0-1 0 0 0,0 0 0 0 0,1 0 0 0 0,-1 1 0 0 0,0-1 0 0 0,1 1 0 0 0,-1-1 0 0 0,1 4 0 0 0,-5 69 2204 0 0,1 13-1334 0 0,5 40-907 0 0,5 83-26 0 0,0-122-178 0 0,-4-43-874 0 0,12 64-1 0 0,-2-40-4182 0 0,-3-4-1644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2.007"/>
    </inkml:context>
    <inkml:brush xml:id="br0">
      <inkml:brushProperty name="width" value="0.05" units="cm"/>
      <inkml:brushProperty name="height" value="0.05" units="cm"/>
      <inkml:brushProperty name="color" value="#FFFFFF"/>
    </inkml:brush>
  </inkml:definitions>
  <inkml:trace contextRef="#ctx0" brushRef="#br0">109 1 5816 0 0,'0'0'265'0'0,"0"0"-4"0"0,0 0-91 0 0,-3 6 610 0 0,-4 8 438 0 0,5-10-977 0 0,0 0 0 0 0,-1 0 0 0 0,0 0 0 0 0,0 0 0 0 0,0-1 0 0 0,0 1-1 0 0,-1-1 1 0 0,0 0 0 0 0,1 0 0 0 0,-7 4 0 0 0,7-5-63 0 0,-1 1 0 0 0,0-1-1 0 0,0 1 1 0 0,1 1 0 0 0,-1-1 0 0 0,1 0 0 0 0,0 1 0 0 0,0-1-1 0 0,1 1 1 0 0,-1 0 0 0 0,1 0 0 0 0,-4 9 0 0 0,3-5 60 0 0,1-1-35 0 0,-1 1 1 0 0,2 0-1 0 0,-1 0 1 0 0,0 13 0 0 0,1 24 302 0 0,1 39 125 0 0,10 132-179 0 0,3 193-122 0 0,-24-99-217 0 0,5-197-79 0 0,1 250-440 0 0,5-328 40 0 0,4 54-2174 0 0,-4-59 754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2.562"/>
    </inkml:context>
    <inkml:brush xml:id="br0">
      <inkml:brushProperty name="width" value="0.05" units="cm"/>
      <inkml:brushProperty name="height" value="0.05" units="cm"/>
      <inkml:brushProperty name="color" value="#FFFFFF"/>
    </inkml:brush>
  </inkml:definitions>
  <inkml:trace contextRef="#ctx0" brushRef="#br0">0 1864 7800 0 0,'12'-13'833'0'0,"7"-6"121"0"0,0 0-1 0 0,2 1 1 0 0,0 2-1 0 0,44-28 1 0 0,101-42 583 0 0,-146 76-1465 0 0,62-23 302 0 0,2 3-1 0 0,115-26 0 0 0,-160 46-298 0 0,112-29 52 0 0,486-137 950 0 0,-504 137-871 0 0,105-35 121 0 0,313-108 211 0 0,-475 158-491 0 0,479-116 143 0 0,10 35-139 0 0,231-50-10 0 0,-725 138-84 0 0,395-99 91 0 0,4 3 19 0 0,-334 82-61 0 0,692-120 108 0 0,-373 76-68 0 0,-437 72-76 0 0,240-54-5633 0 0,-222 45-75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8.975"/>
    </inkml:context>
    <inkml:brush xml:id="br0">
      <inkml:brushProperty name="width" value="0.05" units="cm"/>
      <inkml:brushProperty name="height" value="0.05" units="cm"/>
      <inkml:brushProperty name="color" value="#FFFFFF"/>
    </inkml:brush>
  </inkml:definitions>
  <inkml:trace contextRef="#ctx0" brushRef="#br0">48 114 14280 0 0,'0'0'654'0'0,"-1"3"-11"0"0,-2 6-781 0 0,-3 10 1280 0 0,0 0 1 0 0,2 0-1 0 0,0 0 1 0 0,-2 38-1 0 0,-11 275 1178 0 0,17-259-3200 0 0,0-71 464 0 0,0-2-85 0 0,9-6-1384 0 0,-2-8 805 0 0,0 0 1 0 0,-1-1-1 0 0,9-28 0 0 0,-7 19 202 0 0,18-43 652 0 0,4 2 0 0 0,2 2 1 0 0,74-109-1 0 0,-86 143 915 0 0,38-44 1 0 0,-49 64-357 0 0,0 0 0 0 0,0 0 1 0 0,1 1-1 0 0,0 0 0 0 0,0 1 1 0 0,1 0-1 0 0,21-10 0 0 0,-29 16-246 0 0,0 0 0 0 0,-1 0 0 0 0,1 0 0 0 0,0 0 0 0 0,0 1 0 0 0,0-1 0 0 0,0 1-1 0 0,0 0 1 0 0,0-1 0 0 0,0 1 0 0 0,0 1 0 0 0,0-1 0 0 0,0 0 0 0 0,0 1 0 0 0,0-1 0 0 0,0 1 0 0 0,-1 0 0 0 0,1 0 0 0 0,3 2 0 0 0,-3-1-2 0 0,0 0 1 0 0,1 1-1 0 0,-1-1 1 0 0,0 1-1 0 0,0 0 1 0 0,-1 0 0 0 0,1 0-1 0 0,-1 0 1 0 0,0 1-1 0 0,1-1 1 0 0,-1 1-1 0 0,2 4 1 0 0,2 9 94 0 0,-1 0-1 0 0,0 0 1 0 0,-1 1 0 0 0,-1-1 0 0 0,1 20-1 0 0,3 46 145 0 0,-8 133 0 0 0,4-86-1747 0 0,-2-113 564 0 0,2 6-875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3.380"/>
    </inkml:context>
    <inkml:brush xml:id="br0">
      <inkml:brushProperty name="width" value="0.05" units="cm"/>
      <inkml:brushProperty name="height" value="0.05" units="cm"/>
      <inkml:brushProperty name="color" value="#FFFFFF"/>
    </inkml:brush>
  </inkml:definitions>
  <inkml:trace contextRef="#ctx0" brushRef="#br0">5 1542 8000 0 0,'-4'29'365'0'0,"4"-23"-4"0"0,0-6-111 0 0,0 0 379 0 0,0 0 194 0 0,0 0 38 0 0,0 0-76 0 0,0 0-357 0 0,0 3-157 0 0,0 9-30 0 0,2 5-46 0 0,0-13-171 0 0,0 0 0 0 0,0 0-1 0 0,0-1 1 0 0,1 1 0 0 0,0-1 0 0 0,0 0-1 0 0,0 0 1 0 0,0 0 0 0 0,0 0 0 0 0,1 0 0 0 0,-1 0-1 0 0,6 2 1 0 0,2 1 194 0 0,0-1 0 0 0,0 0-1 0 0,16 5 1 0 0,-5-5-131 0 0,0-2-1 0 0,0 0 1 0 0,0-1 0 0 0,0-2-1 0 0,33-2 1 0 0,-41 2-52 0 0,37-5 108 0 0,0-2 0 0 0,50-15 1 0 0,-30 7 35 0 0,538-128 948 0 0,-385 87-920 0 0,591-178 193 0 0,-201 53-176 0 0,-562 167-224 0 0,631-162 11 0 0,-343 97 37 0 0,216-47 21 0 0,-239 61-78 0 0,343-79-67 0 0,116-106-959 0 0,-497 122-637 0 0,-273 125 1621 0 0,80-39-737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1:23.823"/>
    </inkml:context>
    <inkml:brush xml:id="br0">
      <inkml:brushProperty name="width" value="0.05" units="cm"/>
      <inkml:brushProperty name="height" value="0.05" units="cm"/>
      <inkml:brushProperty name="color" value="#FFFFFF"/>
    </inkml:brush>
  </inkml:definitions>
  <inkml:trace contextRef="#ctx0" brushRef="#br0">65 1 7368 0 0,'17'13'568'0'0,"-17"-12"-557"0"0,-1-1-1 0 0,1 1 1 0 0,0 0 0 0 0,-1-1 0 0 0,1 1 0 0 0,0-1 0 0 0,-1 1 0 0 0,1 0 0 0 0,-1-1-1 0 0,1 1 1 0 0,-1-1 0 0 0,1 1 0 0 0,-1-1 0 0 0,1 1 0 0 0,-1-1 0 0 0,0 0 0 0 0,1 1-1 0 0,-1-1 1 0 0,-1 1 0 0 0,1-1-12 0 0,-1 3 226 0 0,0 0-1 0 0,0 0 1 0 0,0 0 0 0 0,0 0 0 0 0,0 0 0 0 0,1 0 0 0 0,-1 0-1 0 0,1 1 1 0 0,-1 4 0 0 0,-8 16 1504 0 0,-1-7-646 0 0,8-13-902 0 0,0 1 0 0 0,0 0 0 0 0,0 0 0 0 0,1 0 0 0 0,-1 1 0 0 0,1-1 0 0 0,0 0 1 0 0,1 1-1 0 0,0 0 0 0 0,-1-1 0 0 0,2 1 0 0 0,-1 10 0 0 0,-3 284 1732 0 0,5-233-1617 0 0,3 0 0 0 0,19 101 0 0 0,-4-36-80 0 0,-12-91-155 0 0,13 43 0 0 0,6 26-44 0 0,-26-108-16 0 0,35 204-77 0 0,-16-51-485 0 0,-7-46-607 0 0,-7-64-466 0 0,-2-5-3954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6.242"/>
    </inkml:context>
    <inkml:brush xml:id="br0">
      <inkml:brushProperty name="width" value="0.05" units="cm"/>
      <inkml:brushProperty name="height" value="0.05" units="cm"/>
      <inkml:brushProperty name="color" value="#FFFFFF"/>
    </inkml:brush>
  </inkml:definitions>
  <inkml:trace contextRef="#ctx0" brushRef="#br0">30 0 6536 0 0,'0'0'141'0'0,"0"0"23"0"0,0 0 13 0 0,0 1-19 0 0,0 0-137 0 0,0 0 0 0 0,0 0 0 0 0,0 1 0 0 0,0-1 0 0 0,-1 0 0 0 0,1 0 0 0 0,0 0 0 0 0,0 0 0 0 0,-1 0 0 0 0,1 0 0 0 0,-1 0 0 0 0,1 0 0 0 0,-2 2 0 0 0,-1 6 741 0 0,-10 33 2126 0 0,9-22-1832 0 0,3-18-965 0 0,0 1 1 0 0,0-1-1 0 0,1 0 1 0 0,-1 1 0 0 0,1-1-1 0 0,-1 0 1 0 0,1 1 0 0 0,0-1-1 0 0,0 0 1 0 0,1 5 0 0 0,39 423 2368 0 0,-29-270-2694 0 0,-6 32 337 0 0,-3-56-1232 0 0,-1-106 649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6.699"/>
    </inkml:context>
    <inkml:brush xml:id="br0">
      <inkml:brushProperty name="width" value="0.05" units="cm"/>
      <inkml:brushProperty name="height" value="0.05" units="cm"/>
      <inkml:brushProperty name="color" value="#FFFFFF"/>
    </inkml:brush>
  </inkml:definitions>
  <inkml:trace contextRef="#ctx0" brushRef="#br0">363 0 1376 0 0,'0'0'65'0'0,"-5"4"419"0"0,-21 6 7253 0 0,-1 3-3466 0 0,-52 37-1884 0 0,57-35-1782 0 0,-12 11-456 0 0,1 1 1 0 0,2 2-1 0 0,-37 42 1 0 0,52-53-138 0 0,14-16-8 0 0,0-1 0 0 0,0 1 0 0 0,0 0 0 0 0,1 0 0 0 0,-1 0 0 0 0,1 0 0 0 0,0 0 0 0 0,-1 0 0 0 0,1 0 0 0 0,0 1 0 0 0,0-1 0 0 0,0 0 0 0 0,1 1 0 0 0,-1-1 0 0 0,0 0 0 0 0,1 1 0 0 0,0-1 0 0 0,-1 1 0 0 0,1-1 0 0 0,0 1 0 0 0,1-1 0 0 0,-1 1 0 0 0,0-1 0 0 0,1 1 0 0 0,-1-1 0 0 0,1 1 0 0 0,-1-1 0 0 0,1 0 0 0 0,0 1 0 0 0,2 2 0 0 0,5 15 104 0 0,1 0 0 0 0,18 27 0 0 0,-12-26 68 0 0,2 0 0 0 0,1-2 0 0 0,34 30 0 0 0,-24-21 38 0 0,-20-20-175 0 0,0 0 0 0 0,0 0 0 0 0,0 0 0 0 0,1-1 0 0 0,0-1 0 0 0,1 1 0 0 0,0-1 0 0 0,19 8-1 0 0,-28-14-85 0 0,1 1-1 0 0,0-1 0 0 0,-1 0 1 0 0,1 0-1 0 0,0 0 0 0 0,-1 0 1 0 0,1 0-1 0 0,0 0 0 0 0,-1-1 1 0 0,1 1-1 0 0,0 0 0 0 0,-1-1 0 0 0,1 1 1 0 0,-1-1-1 0 0,1 0 0 0 0,-1 0 1 0 0,1 1-1 0 0,-1-1 0 0 0,1 0 1 0 0,-1 0-1 0 0,0 0 0 0 0,1 0 1 0 0,-1-1-1 0 0,0 1 0 0 0,0 0 1 0 0,0 0-1 0 0,1-3 0 0 0,0 2-58 0 0,11-13-753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7.121"/>
    </inkml:context>
    <inkml:brush xml:id="br0">
      <inkml:brushProperty name="width" value="0.05" units="cm"/>
      <inkml:brushProperty name="height" value="0.05" units="cm"/>
      <inkml:brushProperty name="color" value="#FFFFFF"/>
    </inkml:brush>
  </inkml:definitions>
  <inkml:trace contextRef="#ctx0" brushRef="#br0">11 279 9648 0 0,'0'0'438'0'0,"0"1"-8"0"0,-5 6 392 0 0,-1 4 1503 0 0,16 1-831 0 0,-6-8-1411 0 0,1 0 0 0 0,1-1 0 0 0,-1 0 0 0 0,0 0 0 0 0,1 0 0 0 0,-1-1 0 0 0,1 0 0 0 0,0 0 0 0 0,0 0 0 0 0,0 0 0 0 0,0-1 0 0 0,0 0 0 0 0,0-1 0 0 0,0 1 0 0 0,0-1 0 0 0,8-1 0 0 0,-8 1-30 0 0,1-1-1 0 0,0 1 0 0 0,-1-1 0 0 0,1-1 0 0 0,-1 1 1 0 0,1-1-1 0 0,-1 0 0 0 0,0-1 0 0 0,0 1 0 0 0,0-1 1 0 0,0 0-1 0 0,0-1 0 0 0,0 0 0 0 0,9-8 0 0 0,-9 4-79 0 0,-1-1-1 0 0,1 0 0 0 0,-1 0 0 0 0,-1 0 0 0 0,0-1 0 0 0,0 1 0 0 0,-1-1 0 0 0,0 0 1 0 0,2-13-1 0 0,-2 11 24 0 0,-2 4 12 0 0,0 0 0 0 0,0 0 1 0 0,0 0-1 0 0,-1 1 0 0 0,-1-1 1 0 0,1 0-1 0 0,-1 0 0 0 0,0 0 0 0 0,-1 0 1 0 0,0 1-1 0 0,0-1 0 0 0,-1 1 1 0 0,0-1-1 0 0,0 1 0 0 0,-1 0 1 0 0,1 0-1 0 0,-10-12 0 0 0,12 18-6 0 0,-2-3 34 0 0,0 0 1 0 0,0 0-1 0 0,0 1 1 0 0,0-1-1 0 0,0 1 1 0 0,-5-4-1 0 0,6 7 1 0 0,1-1-1 0 0,0 0 1 0 0,-1 1 0 0 0,1-1-1 0 0,0 1 1 0 0,-1-1 0 0 0,1 1-1 0 0,-1 0 1 0 0,1 0 0 0 0,-1-1-1 0 0,1 1 1 0 0,0 0 0 0 0,-1 0-1 0 0,1 0 1 0 0,-1 1 0 0 0,1-1-1 0 0,-1 0 1 0 0,1 0 0 0 0,-1 1-1 0 0,1-1 1 0 0,0 1-1 0 0,-1-1 1 0 0,1 1 0 0 0,-2 1-1 0 0,-5 3 42 0 0,1 0-1 0 0,0 1 0 0 0,1 0 1 0 0,-1 0-1 0 0,1 0 0 0 0,0 1 1 0 0,1 0-1 0 0,0 0 0 0 0,0 0 1 0 0,0 1-1 0 0,1 0 0 0 0,-5 13 1 0 0,-1 2-74 0 0,2 1 1 0 0,1 0 0 0 0,-5 30-1 0 0,2 2-84 0 0,-3 58-1 0 0,12-96-2 0 0,0 1-1 0 0,2 0 0 0 0,0 0 0 0 0,2-1 0 0 0,0 1 0 0 0,0-1 0 0 0,8 19 0 0 0,-10-34-17 0 0,0 0 0 0 0,0 1-1 0 0,1-1 1 0 0,0 0-1 0 0,-1 0 1 0 0,1 0 0 0 0,0 0-1 0 0,1 0 1 0 0,-1 0-1 0 0,0-1 1 0 0,1 1 0 0 0,0-1-1 0 0,0 0 1 0 0,-1 1-1 0 0,1-1 1 0 0,0 0 0 0 0,4 1-1 0 0,14 5-1520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7.470"/>
    </inkml:context>
    <inkml:brush xml:id="br0">
      <inkml:brushProperty name="width" value="0.05" units="cm"/>
      <inkml:brushProperty name="height" value="0.05" units="cm"/>
      <inkml:brushProperty name="color" value="#FFFFFF"/>
    </inkml:brush>
  </inkml:definitions>
  <inkml:trace contextRef="#ctx0" brushRef="#br0">198 72 3224 0 0,'-31'51'1473'0'0,"3"1"-1"0"0,1 2 1 0 0,3 0-1 0 0,3 2 1 0 0,-19 72 0 0 0,33-103-1172 0 0,2-9-26 0 0,1 1-1 0 0,0 0 1 0 0,2 0 0 0 0,0 0-1 0 0,0 20 1 0 0,15-48-495 0 0,-8 4 88 0 0,0-1-1 0 0,-1 1 1 0 0,0-1 0 0 0,0 0-1 0 0,-1 0 1 0 0,5-16 0 0 0,-3 10 5 0 0,28-94-126 0 0,-17 53 381 0 0,25-57-1 0 0,-31 89 422 0 0,1 0-1 0 0,1 1 1 0 0,28-39 0 0 0,-33 53-279 0 0,-1 0 1 0 0,2 1 0 0 0,-1-1 0 0 0,1 2 0 0 0,0-1 0 0 0,1 1 0 0 0,-1 0 0 0 0,1 1 0 0 0,0 0-1 0 0,1 0 1 0 0,-1 1 0 0 0,13-4 0 0 0,12 0 79 0 0,1 2 0 0 0,0 1 0 0 0,1 1 0 0 0,60 3-1 0 0,-42-5-2511 0 0,-39 6-4351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7.905"/>
    </inkml:context>
    <inkml:brush xml:id="br0">
      <inkml:brushProperty name="width" value="0.05" units="cm"/>
      <inkml:brushProperty name="height" value="0.05" units="cm"/>
      <inkml:brushProperty name="color" value="#FFFFFF"/>
    </inkml:brush>
  </inkml:definitions>
  <inkml:trace contextRef="#ctx0" brushRef="#br0">127 73 4608 0 0,'-21'53'1476'0'0,"2"1"1"0"0,-19 91-1 0 0,21-80-265 0 0,9-36-393 0 0,-5 36 0 0 0,9-41-449 0 0,2-16-263 0 0,0 0 1 0 0,1 0 0 0 0,0 0-1 0 0,1 0 1 0 0,0 0 0 0 0,0 0 0 0 0,0 0-1 0 0,1 0 1 0 0,3 13 0 0 0,-1-10-26 0 0,-3-11-99 0 0,0 1 1 0 0,0-1-1 0 0,0 1 0 0 0,0-1 0 0 0,0 1 0 0 0,0-1 0 0 0,0 1 1 0 0,0-1-1 0 0,0 0 0 0 0,0 1 0 0 0,0-1 0 0 0,1 1 0 0 0,-1-1 1 0 0,0 1-1 0 0,0-1 0 0 0,0 0 0 0 0,1 1 0 0 0,-1-1 0 0 0,0 1 1 0 0,0-1-1 0 0,1 0 0 0 0,-1 1 0 0 0,0-1 0 0 0,1 0 0 0 0,-1 0 1 0 0,0 1-1 0 0,1-1 0 0 0,-1 0 0 0 0,0 0 0 0 0,1 1 0 0 0,-1-1 1 0 0,1 0-1 0 0,-1 0 0 0 0,1 0 0 0 0,-1 0 0 0 0,0 1 0 0 0,1-1 1 0 0,-1 0-1 0 0,1 0 0 0 0,-1 0 0 0 0,1 0 0 0 0,-1 0 0 0 0,1 0 1 0 0,-1 0-1 0 0,0 0 0 0 0,1-1 0 0 0,-1 1 0 0 0,1 0 0 0 0,-1 0 1 0 0,1 0-1 0 0,-1 0 0 0 0,0-1 0 0 0,1 1 0 0 0,-1 0 0 0 0,1 0 1 0 0,-1-1-1 0 0,0 1 0 0 0,1 0 0 0 0,-1-1 0 0 0,0 1 0 0 0,1-1 1 0 0,3-2-233 0 0,-1 0 0 0 0,0-1 0 0 0,1 1 1 0 0,-1-1-1 0 0,0 0 0 0 0,-1 0 0 0 0,1 0 0 0 0,-1 0 1 0 0,0-1-1 0 0,4-8 0 0 0,3-6-528 0 0,2-5-292 0 0,-1-1 0 0 0,9-30-1 0 0,-2 2 400 0 0,-2 10 387 0 0,-2 8 643 0 0,17-36 1 0 0,39-73 5746 0 0,-62 131-5406 0 0,0 1 0 0 0,1 0-1 0 0,14-15 1 0 0,-20 23-523 0 0,1 1 0 0 0,-1 1 0 0 0,1-1 0 0 0,0 0 0 0 0,0 1 0 0 0,1-1 0 0 0,-1 1 0 0 0,0 0 0 0 0,1 0 0 0 0,0 0 0 0 0,-1 1 0 0 0,1-1 0 0 0,0 1 0 0 0,0 0 0 0 0,-1 0 0 0 0,9-1 0 0 0,-11 3-99 0 0,1 0 1 0 0,0-1-1 0 0,-1 1 0 0 0,1 0 1 0 0,-1 0-1 0 0,1 0 1 0 0,-1 0-1 0 0,1 1 0 0 0,-1-1 1 0 0,0 0-1 0 0,1 0 1 0 0,-1 1-1 0 0,1 1 0 0 0,0-1 59 0 0,3 6 22 0 0,0-1 0 0 0,-1 1-1 0 0,0 0 1 0 0,0 1-1 0 0,-1-1 1 0 0,0 1 0 0 0,0-1-1 0 0,-1 1 1 0 0,2 14-1 0 0,-2-12-92 0 0,3 22 0 0 0,-2 0 0 0 0,-2 62 0 0 0,-1-62-216 0 0,-2-1-38 0 0,1-24 47 0 0,0-1 0 0 0,1 1 1 0 0,-1 0-1 0 0,2-1 0 0 0,-1 1 1 0 0,3 13-1 0 0,-2-18-226 0 0,-1-3-210 0 0,0 0-879 0 0,0 0-382 0 0,0 0-77 0 0,0 0-18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8.399"/>
    </inkml:context>
    <inkml:brush xml:id="br0">
      <inkml:brushProperty name="width" value="0.05" units="cm"/>
      <inkml:brushProperty name="height" value="0.05" units="cm"/>
      <inkml:brushProperty name="color" value="#FFFFFF"/>
    </inkml:brush>
  </inkml:definitions>
  <inkml:trace contextRef="#ctx0" brushRef="#br0">203 326 6912 0 0,'0'0'528'0'0,"2"0"-342"0"0,5 0 372 0 0,0-1 0 0 0,0-1 0 0 0,0 1-1 0 0,-1-1 1 0 0,1 0 0 0 0,-1 0 0 0 0,1-1-1 0 0,-1 0 1 0 0,10-6 0 0 0,-7 4-169 0 0,0-1 0 0 0,-1 0 0 0 0,0-1-1 0 0,0 0 1 0 0,-1 0 0 0 0,8-9 0 0 0,-10 9-216 0 0,-1-1 0 0 0,0 1 0 0 0,0-1 0 0 0,0 0 0 0 0,-1 0 0 0 0,0 0 0 0 0,-1 0 0 0 0,0 0 0 0 0,0-1 0 0 0,-1 1 0 0 0,0-1 0 0 0,0-16-1 0 0,-1 18-83 0 0,0 1-1 0 0,-1 0 1 0 0,0-1-1 0 0,0 1 1 0 0,0 0-1 0 0,0 0 1 0 0,-1-1-1 0 0,0 1 1 0 0,-1 1-1 0 0,1-1 1 0 0,-1 0-1 0 0,0 1 1 0 0,0-1-1 0 0,-1 1 1 0 0,0 0-1 0 0,0 0 0 0 0,0 0 1 0 0,-6-5-1 0 0,8 9-52 0 0,0-1-1 0 0,0 1 0 0 0,0 0 1 0 0,0 0-1 0 0,0 0 0 0 0,-1 0 1 0 0,1 1-1 0 0,0-1 0 0 0,0 0 1 0 0,-1 1-1 0 0,1 0 0 0 0,0-1 0 0 0,-1 1 1 0 0,1 0-1 0 0,0 0 0 0 0,-4 1 1 0 0,1 0 25 0 0,-1 0 0 0 0,1 0 0 0 0,0 1 0 0 0,0 0 0 0 0,0 0 0 0 0,-9 5 0 0 0,-2 4 43 0 0,0 0 1 0 0,-27 26 0 0 0,42-36-105 0 0,-26 24 3 0 0,2 2 1 0 0,-23 30-1 0 0,40-45-30 0 0,-1 1 1 0 0,2 0-1 0 0,-1 0 0 0 0,2 1 0 0 0,0-1 0 0 0,0 2 0 0 0,2-1 0 0 0,-1 0 0 0 0,2 1 0 0 0,0 0 0 0 0,1 0 1 0 0,-1 20-1 0 0,3-26 8 0 0,0 0 0 0 0,1 1-1 0 0,0-1 1 0 0,0 0 0 0 0,1 0 0 0 0,0 0 0 0 0,0 0 0 0 0,1 0 0 0 0,0-1 0 0 0,1 1 0 0 0,0-1 0 0 0,0 0 0 0 0,1 0 0 0 0,0 0 0 0 0,0-1-1 0 0,1 0 1 0 0,0 0 0 0 0,0 0 0 0 0,1 0 0 0 0,0-1 0 0 0,13 9 0 0 0,-14-11-42 0 0,0-1-1 0 0,0 0 1 0 0,0 0-1 0 0,1 0 1 0 0,0 0 0 0 0,-1-1-1 0 0,1 0 1 0 0,0-1 0 0 0,0 0-1 0 0,0 0 1 0 0,12 0-1 0 0,-6-1-487 0 0,-1-2 0 0 0,1 1 0 0 0,-1-2 0 0 0,1 1-1 0 0,20-9 1 0 0,1-1-1161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8.789"/>
    </inkml:context>
    <inkml:brush xml:id="br0">
      <inkml:brushProperty name="width" value="0.05" units="cm"/>
      <inkml:brushProperty name="height" value="0.05" units="cm"/>
      <inkml:brushProperty name="color" value="#FFFFFF"/>
    </inkml:brush>
  </inkml:definitions>
  <inkml:trace contextRef="#ctx0" brushRef="#br0">368 1 5984 0 0,'-7'0'-36'0'0,"-1"0"0"0"0,0 1 1 0 0,0 1-1 0 0,-9 2 0 0 0,6-1 816 0 0,0 1 0 0 0,0 1 0 0 0,0 0 0 0 0,-14 9 0 0 0,8-2 392 0 0,0 0 0 0 0,1 1 1 0 0,0 1-1 0 0,-14 16 0 0 0,14-12-1098 0 0,1 1 0 0 0,0 0 1 0 0,2 1-1 0 0,0 0 0 0 0,1 1 0 0 0,1 1 0 0 0,2 0 0 0 0,0 0 1 0 0,1 1-1 0 0,1 0 0 0 0,1 0 0 0 0,-6 45 0 0 0,6 2 34 0 0,4 81-1 0 0,14 71-223 0 0,-8-157-84 0 0,1-4-21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5.388"/>
    </inkml:context>
    <inkml:brush xml:id="br0">
      <inkml:brushProperty name="width" value="0.05" units="cm"/>
      <inkml:brushProperty name="height" value="0.05" units="cm"/>
      <inkml:brushProperty name="color" value="#FFFFFF"/>
    </inkml:brush>
  </inkml:definitions>
  <inkml:trace contextRef="#ctx0" brushRef="#br0">292 147 1376 0 0,'-9'-3'1287'0'0,"4"1"3532"0"0,4 2-4644 0 0,0-1 0 0 0,0 0-1 0 0,0 0 1 0 0,0 1 0 0 0,0-1-1 0 0,0 0 1 0 0,0 0 0 0 0,0 0-1 0 0,0 0 1 0 0,1 0 0 0 0,-1 0-1 0 0,0 0 1 0 0,0 0 0 0 0,1 0-1 0 0,-1-1 1 0 0,1 1 0 0 0,-1 0-1 0 0,1 0 1 0 0,0-1 0 0 0,-1 1-1 0 0,1 0 1 0 0,0 0 0 0 0,0-1-1 0 0,0 1 1 0 0,0-2 0 0 0,0 0-13 0 0,1 1 1 0 0,0-1 0 0 0,0 0 0 0 0,0 1-1 0 0,0-1 1 0 0,0 1 0 0 0,0-1 0 0 0,1 1-1 0 0,-1-1 1 0 0,1 1 0 0 0,2-3 0 0 0,4-4 168 0 0,1 1 0 0 0,0 0 0 0 0,0 0 0 0 0,17-10 0 0 0,-18 14-219 0 0,0-1 1 0 0,1 2 0 0 0,0-1-1 0 0,0 1 1 0 0,0 1-1 0 0,0 0 1 0 0,0 0 0 0 0,0 1-1 0 0,17-1 1 0 0,-11 2-63 0 0,0 0 0 0 0,0 1 0 0 0,0 1 0 0 0,0 1 0 0 0,18 4 0 0 0,-29-6-36 0 0,0 1-1 0 0,0-1 1 0 0,-1 1-1 0 0,1-1 1 0 0,0 1-1 0 0,-1 0 1 0 0,1 0-1 0 0,-1 1 1 0 0,0-1-1 0 0,0 1 1 0 0,0 0-1 0 0,0 0 1 0 0,0 0-1 0 0,4 6 1 0 0,-6-6-8 0 0,0-1 0 0 0,0 0 0 0 0,0 1 1 0 0,0-1-1 0 0,0 1 0 0 0,-1-1 0 0 0,1 1 0 0 0,-1-1 0 0 0,1 1 1 0 0,-1-1-1 0 0,0 1 0 0 0,0-1 0 0 0,-1 1 0 0 0,1-1 1 0 0,0 1-1 0 0,-1-1 0 0 0,1 1 0 0 0,-1-1 0 0 0,0 1 1 0 0,0-1-1 0 0,0 0 0 0 0,0 1 0 0 0,0-1 0 0 0,-3 3 0 0 0,-17 24-92 0 0,-1-1-1 0 0,-2-1 1 0 0,-1-2-1 0 0,-33 28 1 0 0,-12 12-72 0 0,25-28-38 0 0,8-9 73 0 0,44-28 51 0 0,16-9 62 0 0,14-4 71 0 0,-17 10-59 0 0,0 0-1 0 0,-1 2 1 0 0,1 0 0 0 0,0 1 0 0 0,23 3-1 0 0,-32 0 22 0 0,1 0-1 0 0,-1 0 1 0 0,0 1-1 0 0,0 0 1 0 0,0 1-1 0 0,0 0 1 0 0,-1 1-1 0 0,0 0 1 0 0,0 0-1 0 0,0 1 1 0 0,-1 1-1 0 0,0-1 1 0 0,-1 2-1 0 0,10 10 1 0 0,-17-16 28 0 0,0-1-1 0 0,0 1 1 0 0,0 0 0 0 0,0 0 0 0 0,-1-1 0 0 0,1 1 0 0 0,-1 0-1 0 0,0 0 1 0 0,0 0 0 0 0,0 0 0 0 0,0 0 0 0 0,0 0-1 0 0,-1 3 1 0 0,0-1 52 0 0,0-1 0 0 0,1 1 0 0 0,-2-1 0 0 0,1 0 0 0 0,-1 1 0 0 0,1-1 0 0 0,-4 6-1 0 0,-8 5 26 0 0,1-2 0 0 0,-2 0 0 0 0,1 0 0 0 0,-2-1 0 0 0,0-1 0 0 0,0 0 0 0 0,-27 13 0 0 0,13-6-56 0 0,9-7-144 0 0,-1 0 0 0 0,-1-2 0 0 0,0 0 0 0 0,0-1 0 0 0,-1-2 0 0 0,0 0 0 0 0,0-2 0 0 0,0 0 0 0 0,0-1 0 0 0,-1-2 0 0 0,-29-1 0 0 0,25-2-616 0 0,1-1 0 0 0,-1-1 0 0 0,0-1-1 0 0,-35-12 1 0 0,41 6-950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9.517"/>
    </inkml:context>
    <inkml:brush xml:id="br0">
      <inkml:brushProperty name="width" value="0.05" units="cm"/>
      <inkml:brushProperty name="height" value="0.05" units="cm"/>
      <inkml:brushProperty name="color" value="#FFFFFF"/>
    </inkml:brush>
  </inkml:definitions>
  <inkml:trace contextRef="#ctx0" brushRef="#br0">1 382 14112 0 0,'0'0'645'0'0,"0"0"-14"0"0,0 0-281 0 0,0 0 316 0 0,5-18 1911 0 0,-4 16-2463 0 0,1 0 1 0 0,0 0-1 0 0,0 0 1 0 0,0 0-1 0 0,0 1 1 0 0,0-1 0 0 0,0 1-1 0 0,0-1 1 0 0,0 1-1 0 0,1 0 1 0 0,-1 0-1 0 0,1 0 1 0 0,-1 0-1 0 0,5-1 1 0 0,1-1 167 0 0,62-22 450 0 0,-47 17-394 0 0,0 0 0 0 0,35-18 0 0 0,-53 22-371 0 0,0 1 1 0 0,0-1-1 0 0,0 0 0 0 0,-1-1 0 0 0,1 1 0 0 0,-1-1 0 0 0,0 0 1 0 0,0 0-1 0 0,-1 0 0 0 0,0-1 0 0 0,0 1 0 0 0,0-1 0 0 0,0 0 1 0 0,-1 0-1 0 0,0 0 0 0 0,0 0 0 0 0,-1 0 0 0 0,1 0 0 0 0,-1 0 1 0 0,-1-1-1 0 0,1-9 0 0 0,-1 10 3 0 0,0-1 1 0 0,0 1-1 0 0,-1-1 0 0 0,0 1 1 0 0,0 0-1 0 0,-1-1 0 0 0,1 1 1 0 0,-1 0-1 0 0,-1 0 0 0 0,1 0 1 0 0,-1 0-1 0 0,0 1 1 0 0,0-1-1 0 0,-1 1 0 0 0,1 0 1 0 0,-1 0-1 0 0,0 0 0 0 0,-1 0 1 0 0,1 1-1 0 0,-1-1 0 0 0,-6-3 1 0 0,8 6 63 0 0,-1 0 0 0 0,1 0 0 0 0,0 0 1 0 0,-1 1-1 0 0,1-1 0 0 0,-1 1 0 0 0,0 0 1 0 0,0 0-1 0 0,1 0 0 0 0,-1 1 0 0 0,0-1 1 0 0,0 1-1 0 0,0 0 0 0 0,1 0 0 0 0,-1 0 1 0 0,0 1-1 0 0,0-1 0 0 0,0 1 0 0 0,1 0 1 0 0,-1 0-1 0 0,0 0 0 0 0,1 0 0 0 0,-1 1 1 0 0,1 0-1 0 0,-7 3 0 0 0,4 0 25 0 0,1-1-1 0 0,0 1 1 0 0,0 0-1 0 0,0 0 1 0 0,0 0 0 0 0,1 1-1 0 0,0-1 1 0 0,0 1-1 0 0,0 0 1 0 0,1 1-1 0 0,0-1 1 0 0,0 0 0 0 0,-2 10-1 0 0,-1 4-668 0 0,1 1-1 0 0,1 0 1 0 0,-2 35-1 0 0,5-47 368 0 0,1 1-1 0 0,0 0 1 0 0,1-1 0 0 0,0 1 0 0 0,0 0-1 0 0,1-1 1 0 0,0 0 0 0 0,1 1-1 0 0,0-1 1 0 0,6 12 0 0 0,-5-15 24 0 0,0 0 1 0 0,1 1 0 0 0,0-1 0 0 0,0-1-1 0 0,12 11 1 0 0,-14-13 191 0 0,-1-1 1 0 0,2 0-1 0 0,-1 1 1 0 0,0-1-1 0 0,0 0 0 0 0,1 0 1 0 0,-1-1-1 0 0,1 1 0 0 0,0-1 1 0 0,-1 0-1 0 0,1 0 0 0 0,7 1 1 0 0,-9-2-120 0 0,-1 0 0 0 0,0-1 0 0 0,1 1 0 0 0,-1-1 1 0 0,0 1-1 0 0,1-1 0 0 0,-1 1 0 0 0,0-1 0 0 0,0 0 0 0 0,1 0 0 0 0,-1 0 1 0 0,0 0-1 0 0,0 1 0 0 0,0-1 0 0 0,0-1 0 0 0,1 0 0 0 0,2-2-2127 0 0,3-4-2687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5.863"/>
    </inkml:context>
    <inkml:brush xml:id="br0">
      <inkml:brushProperty name="width" value="0.05" units="cm"/>
      <inkml:brushProperty name="height" value="0.05" units="cm"/>
      <inkml:brushProperty name="color" value="#FFFFFF"/>
    </inkml:brush>
  </inkml:definitions>
  <inkml:trace contextRef="#ctx0" brushRef="#br0">716 48 12696 0 0,'-26'-5'737'0'0,"-32"-10"0"0"0,35 8 224 0 0,-43-8 1 0 0,41 12-252 0 0,0 1 0 0 0,0 1 1 0 0,0 1-1 0 0,0 2 0 0 0,-31 4 1 0 0,42-3-603 0 0,0 1 0 0 0,0 0 0 0 0,1 1 0 0 0,-1 0 1 0 0,1 1-1 0 0,0 0 0 0 0,1 1 0 0 0,-1 1 0 0 0,1 0 1 0 0,-16 15-1 0 0,9-5-126 0 0,1 1 0 0 0,1 1 0 0 0,0 0 0 0 0,2 2 0 0 0,0-1 0 0 0,1 2 0 0 0,2 0 0 0 0,0 1 0 0 0,1 0 0 0 0,2 0 0 0 0,-12 45 0 0 0,14-37-108 0 0,1 0-1 0 0,2 1 1 0 0,1-1 0 0 0,1 1-1 0 0,2 0 1 0 0,1 0-1 0 0,2-1 1 0 0,1 1-1 0 0,9 31 1 0 0,-7-41 76 0 0,1 0-1 0 0,2-1 1 0 0,0 0 0 0 0,1 0 0 0 0,1-1 0 0 0,1-1 0 0 0,28 37-1 0 0,-33-50 62 0 0,-1 0-1 0 0,1 0 1 0 0,1 0-1 0 0,-1-1 1 0 0,1 0-1 0 0,0-1 1 0 0,1 1-1 0 0,-1-2 1 0 0,1 1-1 0 0,0-1 1 0 0,0 0-1 0 0,15 3 1 0 0,-13-4 5 0 0,1-1-1 0 0,-1 0 1 0 0,1 0 0 0 0,-1-1 0 0 0,1-1 0 0 0,0 0 0 0 0,0-1 0 0 0,-1 0-1 0 0,1 0 1 0 0,13-5 0 0 0,-10 2 21 0 0,1-1-1 0 0,-1 0 1 0 0,-1-2 0 0 0,20-10 0 0 0,-26 12-27 0 0,0-1 0 0 0,0 0 1 0 0,-1 0-1 0 0,0 0 1 0 0,0-1-1 0 0,-1 0 1 0 0,0 0-1 0 0,9-14 0 0 0,-8 8-35 0 0,0 1-1 0 0,-1-1 1 0 0,0 0-1 0 0,-2 0 1 0 0,1-1-1 0 0,-2 1 1 0 0,1-1-1 0 0,-2 0 1 0 0,0 0-1 0 0,-1 0 1 0 0,0 0-1 0 0,-1 0 0 0 0,-1 0 1 0 0,-2-19-1 0 0,-1 11-49 0 0,-1-1 0 0 0,-1 1 0 0 0,-1 0 0 0 0,-1 1-1 0 0,-1 0 1 0 0,-1 0 0 0 0,-1 1 0 0 0,-14-21-1 0 0,18 30 33 0 0,-14-22-156 0 0,-2 2 0 0 0,-42-46 0 0 0,55 67 172 0 0,0 1-1 0 0,1-1 1 0 0,0-1-1 0 0,1 0 0 0 0,0 0 1 0 0,0-1-1 0 0,1 0 1 0 0,1 0-1 0 0,-8-21 0 0 0,13 30-91 0 0,1 0-1 0 0,-1 0 0 0 0,1-1 0 0 0,0 1 0 0 0,0 0 0 0 0,0 0 1 0 0,1 0-1 0 0,-1-1 0 0 0,1 1 0 0 0,0 0 0 0 0,0 0 0 0 0,0 0 0 0 0,0 0 1 0 0,0 0-1 0 0,1 0 0 0 0,-1 0 0 0 0,4-3 0 0 0,6-13-5710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3:59.703"/>
    </inkml:context>
    <inkml:brush xml:id="br0">
      <inkml:brushProperty name="width" value="0.05" units="cm"/>
      <inkml:brushProperty name="height" value="0.05" units="cm"/>
      <inkml:brushProperty name="color" value="#FFFFFF"/>
    </inkml:brush>
  </inkml:definitions>
  <inkml:trace contextRef="#ctx0" brushRef="#br0">10 1 5120 0 0,'0'23'224'0'0,"0"-12"56"0"0,-5 5-280 0 0,1-5 0 0 0,4 5 0 0 0,4-5 0 0 0,-4 0 224 0 0,5-3-16 0 0,-5-8 0 0 0,0 0 0 0 0,0 0-336 0 0,0 0-64 0 0,0 0-8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0.038"/>
    </inkml:context>
    <inkml:brush xml:id="br0">
      <inkml:brushProperty name="width" value="0.05" units="cm"/>
      <inkml:brushProperty name="height" value="0.05" units="cm"/>
      <inkml:brushProperty name="color" value="#FFFFFF"/>
    </inkml:brush>
  </inkml:definitions>
  <inkml:trace contextRef="#ctx0" brushRef="#br0">150 427 2760 0 0,'6'-26'71'0'0,"56"-197"1162"0"0,-60 220-1207 0 0,5-19 318 0 0,2 1-1 0 0,0 0 1 0 0,21-34 0 0 0,-26 49-92 0 0,0 0 0 0 0,0 1 1 0 0,0-1-1 0 0,1 1 0 0 0,0 0 0 0 0,0 0 0 0 0,8-5 0 0 0,-12 9-159 0 0,1 0-1 0 0,0 0 0 0 0,0 0 0 0 0,0 0 1 0 0,-1 0-1 0 0,1 1 0 0 0,0-1 0 0 0,0 1 1 0 0,0 0-1 0 0,0-1 0 0 0,0 1 1 0 0,0 0-1 0 0,0 0 0 0 0,0 0 0 0 0,0 0 1 0 0,0 1-1 0 0,0-1 0 0 0,0 1 0 0 0,0-1 1 0 0,0 1-1 0 0,0-1 0 0 0,-1 1 0 0 0,1 0 1 0 0,0 0-1 0 0,0 0 0 0 0,-1 0 0 0 0,1 0 1 0 0,0 0-1 0 0,-1 1 0 0 0,3 1 0 0 0,2 4 150 0 0,1-1 1 0 0,-1 1-1 0 0,0 1 0 0 0,0-1 0 0 0,-1 1 0 0 0,0 0 0 0 0,-1 0 0 0 0,6 14 0 0 0,0 4 333 0 0,9 42 1 0 0,-16-52-317 0 0,0 1 1 0 0,-1-1 0 0 0,-1 0-1 0 0,-1 0 1 0 0,0 1 0 0 0,-4 22-1 0 0,0-14 240 0 0,-1 1-1 0 0,-1-1 1 0 0,-13 31-1 0 0,15-47-428 0 0,-1 0 0 0 0,0 0 0 0 0,-1-1-1 0 0,0 0 1 0 0,0 0 0 0 0,-1 0-1 0 0,1-1 1 0 0,-2 0 0 0 0,1 0 0 0 0,-1-1-1 0 0,0 0 1 0 0,0 0 0 0 0,-1-1 0 0 0,0 0-1 0 0,0-1 1 0 0,-10 5 0 0 0,0-2-125 0 0,0 0 0 0 0,-1-1 1 0 0,0-1-1 0 0,0-1 0 0 0,0-1 1 0 0,-41 2-1 0 0,50-5-286 0 0,-1 0-1 0 0,1-1 0 0 0,0 0 1 0 0,0 0-1 0 0,-1-2 1 0 0,1 1-1 0 0,1-1 0 0 0,-1-1 1 0 0,-11-4-1 0 0,21 6-3356 0 0,1-3-1114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0.523"/>
    </inkml:context>
    <inkml:brush xml:id="br0">
      <inkml:brushProperty name="width" value="0.05" units="cm"/>
      <inkml:brushProperty name="height" value="0.05" units="cm"/>
      <inkml:brushProperty name="color" value="#FFFFFF"/>
    </inkml:brush>
  </inkml:definitions>
  <inkml:trace contextRef="#ctx0" brushRef="#br0">55 0 7200 0 0,'0'0'165'0'0,"0"0"22"0"0,0 0 6 0 0,0 9 99 0 0,-8 34 787 0 0,2 0 1 0 0,2 1-1 0 0,2 49 0 0 0,0-15-793 0 0,-1-13-314 0 0,-19 110 1 0 0,19-159-845 0 0,1 0-1 0 0,-1 31 1 0 0,24-64 25 0 0,-15 10 799 0 0,0-1 1 0 0,0 0-1 0 0,-1 0 0 0 0,0-1 0 0 0,-1 1 1 0 0,7-18-1 0 0,14-59 523 0 0,-11 30-17 0 0,2 0-11 0 0,28-82 570 0 0,-38 123-898 0 0,6-16 417 0 0,1 1-1 0 0,20-32 0 0 0,-32 59-445 0 0,1 0 0 0 0,0 0 1 0 0,0 0-1 0 0,-1 1 0 0 0,1-1 1 0 0,0 0-1 0 0,1 1 0 0 0,-1-1 0 0 0,0 1 1 0 0,0-1-1 0 0,1 1 0 0 0,-1 0 0 0 0,1 0 1 0 0,-1 1-1 0 0,1-1 0 0 0,-1 0 0 0 0,1 1 1 0 0,3-1-1 0 0,7 0 180 0 0,-1 1 1 0 0,23 2-1 0 0,10-1-172 0 0,-15-5-1453 0 0,-17-3 521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0.892"/>
    </inkml:context>
    <inkml:brush xml:id="br0">
      <inkml:brushProperty name="width" value="0.05" units="cm"/>
      <inkml:brushProperty name="height" value="0.05" units="cm"/>
      <inkml:brushProperty name="color" value="#FFFFFF"/>
    </inkml:brush>
  </inkml:definitions>
  <inkml:trace contextRef="#ctx0" brushRef="#br0">149 59 5984 0 0,'0'0'464'0'0,"-13"-8"897"0"0,-19-14 3509 0 0,22 16-4178 0 0,1 1 0 0 0,-1 0 0 0 0,-19-6 1 0 0,28 11-668 0 0,0 0 1 0 0,0-1-1 0 0,0 1 1 0 0,0 0 0 0 0,0 0-1 0 0,0 0 1 0 0,-1 0-1 0 0,1 0 1 0 0,0 0 0 0 0,0 0-1 0 0,0 0 1 0 0,0 1-1 0 0,0-1 1 0 0,0 0 0 0 0,-1 1-1 0 0,1-1 1 0 0,0 1 0 0 0,0-1-1 0 0,0 1 1 0 0,0-1-1 0 0,0 1 1 0 0,-1 1 0 0 0,1 0-11 0 0,-1-1 0 0 0,1 1 0 0 0,-1 0 0 0 0,1 0 0 0 0,0 0 0 0 0,0 1 0 0 0,0-1 0 0 0,0 0 0 0 0,0 0 1 0 0,-1 4-1 0 0,0 4-8 0 0,1 0 0 0 0,-1 0 0 0 0,1 20 1 0 0,2 26 11 0 0,10 75 1 0 0,-7-103-33 0 0,2-1 1 0 0,0 1-1 0 0,2-2 0 0 0,19 45 1 0 0,-22-61 11 0 0,0-1 1 0 0,0 0-1 0 0,1 0 1 0 0,0-1-1 0 0,1 1 1 0 0,13 12-1 0 0,-16-17 30 0 0,0-1 0 0 0,0 0-1 0 0,0 0 1 0 0,0 0-1 0 0,0-1 1 0 0,1 1 0 0 0,-1-1-1 0 0,1 0 1 0 0,-1 0 0 0 0,1 0-1 0 0,0-1 1 0 0,0 0-1 0 0,0 0 1 0 0,0 0 0 0 0,5 0-1 0 0,-8-2 34 0 0,0 0 0 0 0,0 1 0 0 0,0-1 0 0 0,0 0-1 0 0,0 0 1 0 0,0 0 0 0 0,0-1 0 0 0,-1 1 0 0 0,1 0 0 0 0,0-1 0 0 0,-1 1-1 0 0,1-1 1 0 0,-1 1 0 0 0,0-1 0 0 0,1 0 0 0 0,-1 1 0 0 0,2-5-1 0 0,0 0 58 0 0,-1 1-1 0 0,0-1 0 0 0,0 1 0 0 0,-1-1 0 0 0,1 0 0 0 0,-1 0 1 0 0,0 0-1 0 0,-1 0 0 0 0,0-7 0 0 0,0-7 87 0 0,-5-30 0 0 0,-3-67-229 0 0,10 63-936 0 0,0 17-520 0 0,-2 6 161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1.286"/>
    </inkml:context>
    <inkml:brush xml:id="br0">
      <inkml:brushProperty name="width" value="0.05" units="cm"/>
      <inkml:brushProperty name="height" value="0.05" units="cm"/>
      <inkml:brushProperty name="color" value="#FFFFFF"/>
    </inkml:brush>
  </inkml:definitions>
  <inkml:trace contextRef="#ctx0" brushRef="#br0">228 110 4608 0 0,'1'-1'21'0'0,"-1"0"1"0"0,1 0-1 0 0,-1 0 1 0 0,0-1-1 0 0,0 1 1 0 0,0 0-1 0 0,0 0 1 0 0,0-1-1 0 0,0 1 1 0 0,0 0-1 0 0,0 0 1 0 0,0-1-1 0 0,0 1 1 0 0,-1 0-1 0 0,1 0 1 0 0,0 0-1 0 0,-1-1 1 0 0,1 1-1 0 0,-1 0 1 0 0,0 0-1 0 0,0-2 1 0 0,-20-26 2478 0 0,12 17 431 0 0,6 9-2526 0 0,0-1 1 0 0,0 1 0 0 0,0-1-1 0 0,0 1 1 0 0,0 0-1 0 0,-1 1 1 0 0,1-1 0 0 0,-1 0-1 0 0,0 1 1 0 0,-5-3 0 0 0,8 5-339 0 0,-1-1 1 0 0,0 0 0 0 0,0 0-1 0 0,1 1 1 0 0,-1-1 0 0 0,0 1 0 0 0,0-1-1 0 0,0 1 1 0 0,0 0 0 0 0,0 0-1 0 0,1 0 1 0 0,-1 0 0 0 0,0 0 0 0 0,0 0-1 0 0,0 1 1 0 0,0-1 0 0 0,0 0-1 0 0,1 1 1 0 0,-1 0 0 0 0,0-1 0 0 0,0 1-1 0 0,1 0 1 0 0,-1 0 0 0 0,0 0-1 0 0,-1 2 1 0 0,-5 4 10 0 0,1 1 1 0 0,1 0-1 0 0,0 0 0 0 0,0 1 0 0 0,0 0 0 0 0,1 0 0 0 0,0 0 1 0 0,1 1-1 0 0,-5 14 0 0 0,-1 12 360 0 0,-9 48 1 0 0,12-46-353 0 0,4-19-108 0 0,1 0-1 0 0,1 1 0 0 0,1-1 0 0 0,0 0 0 0 0,2 0 0 0 0,0 1 1 0 0,1-1-1 0 0,1 0 0 0 0,1-1 0 0 0,0 1 0 0 0,1-1 1 0 0,2 0-1 0 0,-1 0 0 0 0,2-1 0 0 0,1 0 0 0 0,16 23 0 0 0,-22-35-154 0 0,0 0 0 0 0,0-1 0 0 0,1 1 0 0 0,-1-1 0 0 0,1 0-1 0 0,0 0 1 0 0,0-1 0 0 0,0 0 0 0 0,1 1 0 0 0,-1-2 0 0 0,1 1 0 0 0,0-1-1 0 0,-1 0 1 0 0,1 0 0 0 0,12 2 0 0 0,-1-7-1080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1.799"/>
    </inkml:context>
    <inkml:brush xml:id="br0">
      <inkml:brushProperty name="width" value="0.05" units="cm"/>
      <inkml:brushProperty name="height" value="0.05" units="cm"/>
      <inkml:brushProperty name="color" value="#FFFFFF"/>
    </inkml:brush>
  </inkml:definitions>
  <inkml:trace contextRef="#ctx0" brushRef="#br0">88 434 6448 0 0,'0'0'498'0'0,"1"3"-327"0"0,2 6 781 0 0,1 0 0 0 0,0 1 0 0 0,8 10 1 0 0,-10-17-686 0 0,0 0 1 0 0,0 0 0 0 0,1 0 0 0 0,-1 0-1 0 0,1-1 1 0 0,0 1 0 0 0,0-1 0 0 0,0 0-1 0 0,0 0 1 0 0,0 0 0 0 0,0 0-1 0 0,7 2 1 0 0,-10-4-247 0 0,9 4 253 0 0,-1-1 0 0 0,0-1 1 0 0,1 0-1 0 0,10 2 0 0 0,-16-4-228 0 0,1 0 0 0 0,-1 0 0 0 0,0 0 0 0 0,0-1 0 0 0,1 1-1 0 0,-1-1 1 0 0,0 0 0 0 0,0 1 0 0 0,0-2 0 0 0,0 1 0 0 0,0 0 0 0 0,0-1-1 0 0,0 1 1 0 0,5-4 0 0 0,3-3-11 0 0,-1 0 0 0 0,0 0 0 0 0,-1-1 0 0 0,0 0-1 0 0,0-1 1 0 0,-1 0 0 0 0,0 0 0 0 0,-1-1 0 0 0,0 0 0 0 0,0 0-1 0 0,-1-1 1 0 0,-1 0 0 0 0,0 0 0 0 0,-1 0 0 0 0,0 0 0 0 0,-1-1-1 0 0,0 0 1 0 0,-1 0 0 0 0,0 1 0 0 0,-1-1 0 0 0,-1 0 0 0 0,-1-20-1 0 0,-1 24-23 0 0,1 0 0 0 0,-1 1 0 0 0,-1-1 0 0 0,0 0-1 0 0,0 1 1 0 0,0 0 0 0 0,-1 0 0 0 0,-9-14-1 0 0,4 10 20 0 0,1 0 0 0 0,-2 0-1 0 0,0 1 1 0 0,-17-15 0 0 0,12 13 25 0 0,5 3-21 0 0,-1 1-1 0 0,0 0 1 0 0,0 1 0 0 0,-1 0-1 0 0,-17-8 1 0 0,26 15-9 0 0,0-1-1 0 0,-1 1 1 0 0,1 0 0 0 0,-1 0-1 0 0,0 1 1 0 0,1-1-1 0 0,-1 1 1 0 0,1 0 0 0 0,-1 0-1 0 0,0 0 1 0 0,1 0 0 0 0,-1 0-1 0 0,1 1 1 0 0,-1 0 0 0 0,1 0-1 0 0,-1 0 1 0 0,1 0 0 0 0,-1 0-1 0 0,1 1 1 0 0,0-1 0 0 0,0 1-1 0 0,-1 0 1 0 0,1 0 0 0 0,1 0-1 0 0,-1 1 1 0 0,-3 2-1 0 0,-1 3 16 0 0,-1 0-1 0 0,1 0 1 0 0,1 1-1 0 0,0 0 1 0 0,0 0-1 0 0,1 0 0 0 0,0 1 1 0 0,0 0-1 0 0,1 0 1 0 0,1 0-1 0 0,-5 20 0 0 0,0 10-35 0 0,-3 76-1 0 0,5-50-40 0 0,5-40 10 0 0,0 1 0 0 0,2 0 0 0 0,0-1 0 0 0,2 1 0 0 0,12 49-1 0 0,-14-73-4 0 0,0 0 0 0 0,0 0 0 0 0,0 1 0 0 0,0-1 0 0 0,0 0 0 0 0,1 0 0 0 0,0 0 0 0 0,-1 0 0 0 0,1 0-1 0 0,0-1 1 0 0,0 1 0 0 0,0 0 0 0 0,1-1 0 0 0,-1 0 0 0 0,1 1 0 0 0,-1-1 0 0 0,1 0 0 0 0,0 0 0 0 0,0-1-1 0 0,0 1 1 0 0,0-1 0 0 0,0 1 0 0 0,0-1 0 0 0,0 0 0 0 0,1 0 0 0 0,-1 0 0 0 0,0 0 0 0 0,0-1 0 0 0,1 0-1 0 0,-1 1 1 0 0,1-1 0 0 0,-1 0 0 0 0,0-1 0 0 0,1 1 0 0 0,-1 0 0 0 0,0-1 0 0 0,1 0 0 0 0,-1 0 0 0 0,4-2-1 0 0,21-8-1546 0 0,0-7-4197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2.190"/>
    </inkml:context>
    <inkml:brush xml:id="br0">
      <inkml:brushProperty name="width" value="0.05" units="cm"/>
      <inkml:brushProperty name="height" value="0.05" units="cm"/>
      <inkml:brushProperty name="color" value="#FFFFFF"/>
    </inkml:brush>
  </inkml:definitions>
  <inkml:trace contextRef="#ctx0" brushRef="#br0">410 21 5984 0 0,'-20'-1'2354'0'0,"0"-1"0"0"0,0 0 1 0 0,-30-9-1 0 0,43 10-2201 0 0,1-1 0 0 0,0 1 1 0 0,0 1-1 0 0,0-1 0 0 0,-1 1 1 0 0,1 0-1 0 0,0 1 0 0 0,0-1 0 0 0,-1 1 1 0 0,1 1-1 0 0,0-1 0 0 0,0 1 1 0 0,0 0-1 0 0,0 0 0 0 0,1 1 0 0 0,-1-1 1 0 0,1 2-1 0 0,-1-1 0 0 0,1 0 1 0 0,0 1-1 0 0,0 0 0 0 0,0 0 0 0 0,1 0 1 0 0,-1 1-1 0 0,1 0 0 0 0,0-1 0 0 0,1 2 1 0 0,-5 6-1 0 0,4-7-147 0 0,1 1 0 0 0,1-1-1 0 0,-1 0 1 0 0,1 1 0 0 0,-1 0 0 0 0,2 0 0 0 0,-1-1-1 0 0,1 1 1 0 0,0 0 0 0 0,0 0 0 0 0,0 0 0 0 0,1 1-1 0 0,0-1 1 0 0,0 0 0 0 0,1 0 0 0 0,-1 0 0 0 0,1 0-1 0 0,1 0 1 0 0,1 6 0 0 0,1-2-54 0 0,0 0 0 0 0,1 0 1 0 0,0-1-1 0 0,0 1 0 0 0,1-1 0 0 0,0-1 0 0 0,1 1 0 0 0,14 14 0 0 0,69 72-469 0 0,-86-91 512 0 0,-1 0 1 0 0,0-1-1 0 0,0 1 0 0 0,-1 1 1 0 0,1-1-1 0 0,-1 0 0 0 0,0 1 1 0 0,0-1-1 0 0,0 1 0 0 0,-1-1 1 0 0,0 1-1 0 0,0 0 0 0 0,0 0 1 0 0,0-1-1 0 0,-1 1 0 0 0,1 0 1 0 0,-1 0-1 0 0,-1 0 0 0 0,1 0 1 0 0,-1 0-1 0 0,1-1 0 0 0,-3 7 1 0 0,0-3 49 0 0,0 0 1 0 0,0-1 0 0 0,-1 1 0 0 0,0-1 0 0 0,0 0 0 0 0,-1 0 0 0 0,0 0 0 0 0,0-1 0 0 0,-1 0 0 0 0,1 0 0 0 0,-1 0-1 0 0,-9 6 1 0 0,1-1 38 0 0,0-2 0 0 0,0 1-1 0 0,-1-2 1 0 0,-24 11-1 0 0,33-17-128 0 0,1 0 0 0 0,-1 0 0 0 0,0 0 0 0 0,0-1 0 0 0,0 0 0 0 0,0 0-1 0 0,0 0 1 0 0,0-1 0 0 0,0 0 0 0 0,0 0 0 0 0,0 0 0 0 0,0-1 0 0 0,0 0 0 0 0,0 0 0 0 0,-11-4-1 0 0,15 4-142 0 0,0-1-1 0 0,0 1 1 0 0,-1-1-1 0 0,1 0 1 0 0,0 1-1 0 0,0-1 1 0 0,1 0-1 0 0,-1 0 0 0 0,0-1 1 0 0,1 1-1 0 0,-3-5 1 0 0,-1-8-1517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2.661"/>
    </inkml:context>
    <inkml:brush xml:id="br0">
      <inkml:brushProperty name="width" value="0.05" units="cm"/>
      <inkml:brushProperty name="height" value="0.05" units="cm"/>
      <inkml:brushProperty name="color" value="#FFFFFF"/>
    </inkml:brush>
  </inkml:definitions>
  <inkml:trace contextRef="#ctx0" brushRef="#br0">446 77 13504 0 0,'-6'-1'240'0'0,"0"0"0"0"0,0 0 0 0 0,1-1-1 0 0,-1 0 1 0 0,1 0 0 0 0,-1 0 0 0 0,1 0 0 0 0,0-1 0 0 0,0 0 0 0 0,0 0 0 0 0,0-1 0 0 0,0 1 0 0 0,-4-6 0 0 0,4 5 29 0 0,1 0-1 0 0,-1 1 1 0 0,0-1-1 0 0,0 1 1 0 0,-1 0-1 0 0,1 0 1 0 0,-1 0-1 0 0,1 1 1 0 0,-1 0-1 0 0,0 0 1 0 0,0 0-1 0 0,0 1 1 0 0,-8-1-1 0 0,8 2-191 0 0,0 1 1 0 0,0 0-1 0 0,-1 0 0 0 0,1 0 0 0 0,0 1 0 0 0,0 0 1 0 0,0 0-1 0 0,1 1 0 0 0,-1 0 0 0 0,0 0 1 0 0,1 0-1 0 0,0 0 0 0 0,0 1 0 0 0,0 0 1 0 0,0 0-1 0 0,0 0 0 0 0,1 1 0 0 0,0 0 1 0 0,0 0-1 0 0,0 0 0 0 0,1 0 0 0 0,-5 9 0 0 0,3-4-75 0 0,0-1-1 0 0,1 0 1 0 0,0 1-1 0 0,1 0 0 0 0,0 0 1 0 0,1 0-1 0 0,0 0 1 0 0,0 0-1 0 0,1 0 0 0 0,0 1 1 0 0,1-1-1 0 0,0 1 1 0 0,2 10-1 0 0,1-10-25 0 0,0 0 0 0 0,1-1 0 0 0,0 1 0 0 0,1-1 0 0 0,0 0 0 0 0,0-1 0 0 0,1 1 0 0 0,1-1 0 0 0,-1 0 0 0 0,2 0 0 0 0,-1-1 0 0 0,16 14 0 0 0,5 1-50 0 0,0-1 0 0 0,53 31 1 0 0,-2-10 51 0 0,-52-30 17 0 0,-2 1 0 0 0,1 1-1 0 0,-2 1 1 0 0,0 1 0 0 0,21 20-1 0 0,-43-35 14 0 0,-1 0 0 0 0,1 0 1 0 0,-1-1-1 0 0,1 1 0 0 0,-1 0 0 0 0,0 0 0 0 0,0 0 0 0 0,0 0 0 0 0,0 1 0 0 0,0-1 0 0 0,0 0 0 0 0,-1 0 0 0 0,1 1 0 0 0,-1-1 0 0 0,1 0 1 0 0,-1 0-1 0 0,0 1 0 0 0,0-1 0 0 0,0 0 0 0 0,0 1 0 0 0,0-1 0 0 0,-1 0 0 0 0,1 1 0 0 0,-1-1 0 0 0,-1 4 0 0 0,1-3 10 0 0,-1 1-1 0 0,0-1 1 0 0,0 1-1 0 0,0-1 1 0 0,-1 0-1 0 0,1 1 1 0 0,-1-1-1 0 0,1 0 1 0 0,-1-1-1 0 0,0 1 0 0 0,0 0 1 0 0,-1-1-1 0 0,1 0 1 0 0,-6 3-1 0 0,-16 7 71 0 0,-1-1-1 0 0,-1-2 1 0 0,0 0-1 0 0,0-2 1 0 0,0-1-1 0 0,-1-1 1 0 0,-33 2-1 0 0,-25-4-589 0 0,-86-8-1 0 0,147 2-760 0 0,2 0-3923 0 0,6-2-1515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09.922"/>
    </inkml:context>
    <inkml:brush xml:id="br0">
      <inkml:brushProperty name="width" value="0.05" units="cm"/>
      <inkml:brushProperty name="height" value="0.05" units="cm"/>
      <inkml:brushProperty name="color" value="#FFFFFF"/>
    </inkml:brush>
  </inkml:definitions>
  <inkml:trace contextRef="#ctx0" brushRef="#br0">3897 78 7368 0 0,'10'-1'762'0'0,"-7"0"-451"0"0,0 0-1 0 0,0 0 1 0 0,0-1-1 0 0,-1 1 0 0 0,1-1 1 0 0,-1 1-1 0 0,1-1 0 0 0,-1 0 1 0 0,4-3-1 0 0,8-7 2230 0 0,-13 11-2369 0 0,-1 0 1 0 0,0 1-1 0 0,0-1 0 0 0,1 0 0 0 0,-1 0 0 0 0,0 0 1 0 0,0 0-1 0 0,0 0 0 0 0,0 0 0 0 0,0 0 0 0 0,0 0 0 0 0,0 0 1 0 0,0 0-1 0 0,-1 0 0 0 0,1 0 0 0 0,0 1 0 0 0,0-1 1 0 0,-1 0-1 0 0,1 0 0 0 0,-1 0 0 0 0,1 0 0 0 0,-2-1 0 0 0,-1 0-28 0 0,0-1 0 0 0,0 1-1 0 0,-1 0 1 0 0,1 1 0 0 0,-1-1-1 0 0,0 0 1 0 0,1 1 0 0 0,-1 0-1 0 0,0 0 1 0 0,-5-1 0 0 0,-43-2 198 0 0,36 3-238 0 0,-112 1 167 0 0,-220 27 1 0 0,274-19-123 0 0,-593 105 454 0 0,431-66-387 0 0,-867 166 572 0 0,239-31-2655 0 0,582-131-1453 0 0,148-37 1604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9.872"/>
    </inkml:context>
    <inkml:brush xml:id="br0">
      <inkml:brushProperty name="width" value="0.05" units="cm"/>
      <inkml:brushProperty name="height" value="0.05" units="cm"/>
      <inkml:brushProperty name="color" value="#FFFFFF"/>
    </inkml:brush>
  </inkml:definitions>
  <inkml:trace contextRef="#ctx0" brushRef="#br0">33 0 5064 0 0,'-5'3'448'0'0,"-2"5"-352"0"0,2 0-96 0 0,-3-1-1488 0 0,1 4-312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10.419"/>
    </inkml:context>
    <inkml:brush xml:id="br0">
      <inkml:brushProperty name="width" value="0.05" units="cm"/>
      <inkml:brushProperty name="height" value="0.05" units="cm"/>
      <inkml:brushProperty name="color" value="#FFFFFF"/>
    </inkml:brush>
  </inkml:definitions>
  <inkml:trace contextRef="#ctx0" brushRef="#br0">1348 0 11664 0 0,'-77'12'919'0'0,"-96"28"0"0"0,-73 38 1025 0 0,-43 43-431 0 0,190-69-1202 0 0,-119 82-1 0 0,199-121-301 0 0,-11 9 27 0 0,0 1 0 0 0,2 2 0 0 0,1 0 0 0 0,-37 45 0 0 0,59-64 20 0 0,0 1 0 0 0,0-1 1 0 0,0 1-1 0 0,1 0 1 0 0,0 0-1 0 0,1 0 0 0 0,-1 0 1 0 0,2 1-1 0 0,-1 0 0 0 0,1-1 1 0 0,-3 15-1 0 0,5-18-24 0 0,0 0 0 0 0,0 0 0 0 0,0 0 0 0 0,0 0 0 0 0,1 0 0 0 0,-1 0 0 0 0,1 0 0 0 0,0 0-1 0 0,0-1 1 0 0,1 1 0 0 0,-1 0 0 0 0,1 0 0 0 0,0-1 0 0 0,0 1 0 0 0,0-1 0 0 0,0 0 0 0 0,0 0 0 0 0,1 1 0 0 0,0-1 0 0 0,-1-1 0 0 0,1 1 0 0 0,0 0 0 0 0,1-1 0 0 0,-1 0-1 0 0,5 4 1 0 0,6 1-259 0 0,1 0-1 0 0,-1-1 1 0 0,1-1-1 0 0,0 0 0 0 0,19 4 1 0 0,78 9-38 0 0,-102-17 305 0 0,60 8 27 0 0,171 28 429 0 0,-202-29-423 0 0,-1 2 0 0 0,-1 2 0 0 0,0 1 0 0 0,40 21 0 0 0,-64-27-66 0 0,0 0-1 0 0,0 1 1 0 0,-1 1 0 0 0,0 0 0 0 0,0 1 0 0 0,-1 0 0 0 0,0 1-1 0 0,-1 0 1 0 0,0 0 0 0 0,-1 1 0 0 0,0 1 0 0 0,-1-1-1 0 0,0 1 1 0 0,-1 1 0 0 0,-1 0 0 0 0,0 0 0 0 0,-1 0 0 0 0,0 0-1 0 0,-1 1 1 0 0,-1 0 0 0 0,0-1 0 0 0,-1 1 0 0 0,-1 0 0 0 0,-1 28-1 0 0,-5 21-2389 0 0,-18 85 0 0 0,21-141 1994 0 0,-14 75-5455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38.203"/>
    </inkml:context>
    <inkml:brush xml:id="br0">
      <inkml:brushProperty name="width" value="0.05" units="cm"/>
      <inkml:brushProperty name="height" value="0.05" units="cm"/>
      <inkml:brushProperty name="color" value="#FFFFFF"/>
    </inkml:brush>
  </inkml:definitions>
  <inkml:trace contextRef="#ctx0" brushRef="#br0">134 2515 10768 0 0,'-52'66'1168'0'0,"38"-49"-984"0"0,-7 8 970 0 0,-24 12 1740 0 0,44-36-2484 0 0,1-1-155 0 0,0 0-67 0 0,0-2-123 0 0,0-1 1 0 0,-1 1-1 0 0,1 0 1 0 0,0 0-1 0 0,0 0 0 0 0,1 0 1 0 0,-1 0-1 0 0,0 0 1 0 0,1 0-1 0 0,-1 0 0 0 0,1 0 1 0 0,-1 0-1 0 0,2-2 1 0 0,21-48 314 0 0,-3-1-1 0 0,23-97 1 0 0,8-118-711 0 0,-2 10-233 0 0,90-260-586 0 0,-51 271 906 0 0,124-247 0 0 0,-13 108-703 0 0,-133 260 775 0 0,-62 118 163 0 0,-1 0-117 0 0,1 0 0 0 0,1 0 0 0 0,-1 0 0 0 0,1 1-1 0 0,1 0 1 0 0,-1 0 0 0 0,10-9 0 0 0,-13 15-996 0 0,-5 11-44 0 0,-12 37-8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38.807"/>
    </inkml:context>
    <inkml:brush xml:id="br0">
      <inkml:brushProperty name="width" value="0.05" units="cm"/>
      <inkml:brushProperty name="height" value="0.05" units="cm"/>
      <inkml:brushProperty name="color" value="#FFFFFF"/>
    </inkml:brush>
  </inkml:definitions>
  <inkml:trace contextRef="#ctx0" brushRef="#br0">0 553 9584 0 0,'0'0'438'0'0,"0"0"-8"0"0,0 0-184 0 0,2-1 246 0 0,2 0-323 0 0,-1 0 0 0 0,1-1 0 0 0,-1 0 1 0 0,0 0-1 0 0,0 0 0 0 0,0 0 0 0 0,0 0 0 0 0,0 0 0 0 0,0-1 0 0 0,0 0 0 0 0,2-3 0 0 0,29-40 954 0 0,-20 26-681 0 0,131-155 1716 0 0,-125 155-1917 0 0,0 1-1 0 0,1 1 1 0 0,37-25 0 0 0,74-37 509 0 0,-115 70-666 0 0,10-5 9 0 0,-1 1 0 0 0,2 2 0 0 0,0 0 0 0 0,0 2 0 0 0,1 1 0 0 0,31-5 0 0 0,-44 11-56 0 0,1 1 1 0 0,0 1-1 0 0,1 1 1 0 0,-1 0-1 0 0,0 1 1 0 0,0 0-1 0 0,0 2 0 0 0,-1 0 1 0 0,1 1-1 0 0,-1 0 1 0 0,32 14-1 0 0,-31-10-7 0 0,0 0 0 0 0,-1 2-1 0 0,1 0 1 0 0,-2 0 0 0 0,0 1-1 0 0,0 1 1 0 0,-1 1 0 0 0,0 0-1 0 0,-1 1 1 0 0,-1 0-1 0 0,0 1 1 0 0,14 24 0 0 0,-8-5-9 0 0,-1 0-1 0 0,-1 2 1 0 0,-2 0 0 0 0,-2 0 0 0 0,-1 1 0 0 0,-2 1 0 0 0,-1 0-1 0 0,-2 0 1 0 0,-2 0 0 0 0,-1 1 0 0 0,-3-1 0 0 0,0 1 0 0 0,-3-1-1 0 0,-1 1 1 0 0,-2-1 0 0 0,-2 0 0 0 0,-1-1 0 0 0,-20 54 0 0 0,1-13-1863 0 0,18-47 766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0.897"/>
    </inkml:context>
    <inkml:brush xml:id="br0">
      <inkml:brushProperty name="width" value="0.05" units="cm"/>
      <inkml:brushProperty name="height" value="0.05" units="cm"/>
      <inkml:brushProperty name="color" value="#FFFFFF"/>
    </inkml:brush>
  </inkml:definitions>
  <inkml:trace contextRef="#ctx0" brushRef="#br0">35 18 5264 0 0,'0'0'241'0'0,"-6"-15"-42"0"0,4 12 4005 0 0,-1 6-3792 0 0,0 1 1 0 0,1-1 0 0 0,-1 1 0 0 0,1 0-1 0 0,0 0 1 0 0,0-1 0 0 0,0 1 0 0 0,1 0-1 0 0,-1 1 1 0 0,1-1 0 0 0,0 0 0 0 0,0 0-1 0 0,0 7 1 0 0,0 7-1 0 0,2 36 0 0 0,1-35-67 0 0,29 236 40 0 0,-7-88-690 0 0,-3 27-382 0 0,-15-147 365 0 0,1 8-878 0 0,-4-82-2856 0 0,-6-1 2554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1.471"/>
    </inkml:context>
    <inkml:brush xml:id="br0">
      <inkml:brushProperty name="width" value="0.05" units="cm"/>
      <inkml:brushProperty name="height" value="0.05" units="cm"/>
      <inkml:brushProperty name="color" value="#FFFFFF"/>
    </inkml:brush>
  </inkml:definitions>
  <inkml:trace contextRef="#ctx0" brushRef="#br0">11 117 4144 0 0,'-9'19'440'0'0,"9"-18"-408"0"0,0-1 0 0 0,-1 0 1 0 0,1 0-1 0 0,0 1 0 0 0,0-1 1 0 0,0 0-1 0 0,0 1 0 0 0,0-1 0 0 0,0 0 1 0 0,0 0-1 0 0,0 1 0 0 0,0-1 1 0 0,0 0-1 0 0,0 1 0 0 0,0-1 0 0 0,0 0 1 0 0,0 0-1 0 0,0 1 0 0 0,0-1 1 0 0,0 0-1 0 0,0 0 0 0 0,0 1 0 0 0,0-1 1 0 0,0 0-1 0 0,1 1 0 0 0,-1-1 0 0 0,0 0 1 0 0,0 0-1 0 0,0 0 0 0 0,0 1 1 0 0,1-1-1 0 0,-1 0 0 0 0,0 0 0 0 0,0 0 1 0 0,0 1-1 0 0,1-1 0 0 0,-1 0 1 0 0,0 0-1 0 0,0 0 0 0 0,1 0 0 0 0,-1 0 1 0 0,0 1-1 0 0,1-1 0 0 0,-1 0 1 0 0,17-6 3192 0 0,14-17 1745 0 0,1-14-2992 0 0,-27 30-1764 0 0,-1 1 0 0 0,1 0-1 0 0,1 0 1 0 0,-1 1-1 0 0,1-1 1 0 0,-1 1 0 0 0,1 1-1 0 0,14-9 1 0 0,-13 9-120 0 0,1 1-1 0 0,0 0 1 0 0,0 0 0 0 0,1 0 0 0 0,-1 1-1 0 0,0 1 1 0 0,1-1 0 0 0,-1 1 0 0 0,1 1 0 0 0,0 0-1 0 0,-1 0 1 0 0,1 0 0 0 0,-1 1 0 0 0,1 1-1 0 0,-1-1 1 0 0,1 1 0 0 0,15 6 0 0 0,-21-6-79 0 0,-1-1 0 0 0,1 1 0 0 0,0 0 1 0 0,-1 0-1 0 0,1 0 0 0 0,-1 0 0 0 0,0 0 1 0 0,1 0-1 0 0,-1 1 0 0 0,0-1 0 0 0,0 1 0 0 0,-1-1 1 0 0,1 1-1 0 0,0 0 0 0 0,-1 0 0 0 0,0-1 1 0 0,0 1-1 0 0,0 0 0 0 0,0 1 0 0 0,0-1 1 0 0,0 0-1 0 0,-1 0 0 0 0,1 0 0 0 0,-1 0 0 0 0,0 4 1 0 0,0 0 26 0 0,0 1 0 0 0,0 0 1 0 0,-1-1-1 0 0,0 1 0 0 0,0-1 0 0 0,-1 1 1 0 0,0-1-1 0 0,0 0 0 0 0,-6 12 0 0 0,-2 1 31 0 0,-1-1 0 0 0,-1 0 0 0 0,-1 0 0 0 0,-1-1-1 0 0,0-1 1 0 0,-1 0 0 0 0,-1-1 0 0 0,-1-1 0 0 0,-30 22-1 0 0,25-20 45 0 0,18-13-94 0 0,-1 0 1 0 0,1-1-1 0 0,-1 1 1 0 0,0-1 0 0 0,0 0-1 0 0,-1 0 1 0 0,1-1-1 0 0,0 1 1 0 0,-11 2-1 0 0,12-5-7 0 0,3 0-13 0 0,0 0 0 0 0,0 0 0 0 0,0 0 0 0 0,0 0 1 0 0,0 0-1 0 0,0 1 0 0 0,0-1 0 0 0,0 0 1 0 0,0 1-1 0 0,0-1 0 0 0,0 1 0 0 0,0-1 0 0 0,0 1 1 0 0,0 0-1 0 0,-1 0 0 0 0,1 0-68 0 0,18-5-73 0 0,-15 4 137 0 0,5 0-34 0 0,4 16 7 0 0,-7-12-12 0 0,-2 1-1 0 0,1 0 1 0 0,0 0-1 0 0,-1 0 0 0 0,3 11 1 0 0,4 8-5 0 0,-7-17 37 0 0,1-3-25 0 0,18 19 10 0 0,22 11 487 0 0,18 6 26 0 0,-42-29-400 0 0,0 2 0 0 0,18 15 0 0 0,42 50 37 0 0,-56-54-68 0 0,1 0 0 0 0,51 39 0 0 0,-72-60-148 0 0,1 0 0 0 0,0-1-1 0 0,0 0 1 0 0,0 1 0 0 0,0-1-1 0 0,0-1 1 0 0,0 1 0 0 0,1 0-1 0 0,-1-1 1 0 0,6 1 0 0 0,4-5-985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1.848"/>
    </inkml:context>
    <inkml:brush xml:id="br0">
      <inkml:brushProperty name="width" value="0.05" units="cm"/>
      <inkml:brushProperty name="height" value="0.05" units="cm"/>
      <inkml:brushProperty name="color" value="#FFFFFF"/>
    </inkml:brush>
  </inkml:definitions>
  <inkml:trace contextRef="#ctx0" brushRef="#br0">231 1 5984 0 0,'-9'7'622'0'0,"-5"16"2886"0"0,-19 45 0 0 0,12-23-3084 0 0,-60 145 2583 0 0,66-147-2366 0 0,1 1 0 0 0,-12 67-1 0 0,21-83-671 0 0,0-4-96 0 0,2 1-1 0 0,-1 24 1 0 0,4-47 3 0 0,0 1 1 0 0,0 0-1 0 0,1-1 0 0 0,-1 1 0 0 0,1 0 0 0 0,0-1 0 0 0,0 1 1 0 0,0-1-1 0 0,0 1 0 0 0,0-1 0 0 0,1 1 0 0 0,2 3 1 0 0,-1-1-722 0 0,0 0-5007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2.195"/>
    </inkml:context>
    <inkml:brush xml:id="br0">
      <inkml:brushProperty name="width" value="0.05" units="cm"/>
      <inkml:brushProperty name="height" value="0.05" units="cm"/>
      <inkml:brushProperty name="color" value="#FFFFFF"/>
    </inkml:brush>
  </inkml:definitions>
  <inkml:trace contextRef="#ctx0" brushRef="#br0">31 19 4608 0 0,'3'-3'79'0'0,"6"-12"727"0"0,-9 14 1459 0 0,-2 3 1715 0 0,-5 3-2755 0 0,4-4-218 0 0,0 3-545 0 0,0-1-1 0 0,0 1 0 0 0,1 0 0 0 0,-1 0 1 0 0,1 0-1 0 0,0 0 0 0 0,0 0 0 0 0,0 0 1 0 0,1 1-1 0 0,-1-1 0 0 0,1 1 0 0 0,0-1 1 0 0,-1 8-1 0 0,0 8 34 0 0,2 38 0 0 0,1-32 6 0 0,0 8-405 0 0,2 0-1 0 0,1 0 0 0 0,2 0 1 0 0,1 0-1 0 0,14 37 0 0 0,-4-24 4 0 0,1-2 0 0 0,3 0 0 0 0,26 43 0 0 0,-24-49-658 0 0,2-2 1 0 0,1-1-1 0 0,1-1 0 0 0,3-1 0 0 0,0-2 0 0 0,36 30 0 0 0,-48-46-1193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2.556"/>
    </inkml:context>
    <inkml:brush xml:id="br0">
      <inkml:brushProperty name="width" value="0.05" units="cm"/>
      <inkml:brushProperty name="height" value="0.05" units="cm"/>
      <inkml:brushProperty name="color" value="#FFFFFF"/>
    </inkml:brush>
  </inkml:definitions>
  <inkml:trace contextRef="#ctx0" brushRef="#br0">1 678 7832 0 0,'0'0'356'0'0,"0"0"-7"0"0,0 0 35 0 0,0 0 960 0 0,0 0 448 0 0,2-1 1278 0 0,13-6-1412 0 0,-10 5-1300 0 0,0 1 0 0 0,0-1 0 0 0,0 1 1 0 0,0 0-1 0 0,0 1 0 0 0,10-1 0 0 0,-9 1-145 0 0,-1 0 0 0 0,0-1 0 0 0,1 0 0 0 0,-1 0 0 0 0,0 0 0 0 0,9-3 0 0 0,3-3 208 0 0,0 2-1 0 0,30-7 1 0 0,-32 9-372 0 0,0 0 0 0 0,0-1 0 0 0,0-1 0 0 0,17-9 0 0 0,-8 1-672 0 0,34-28-1 0 0,-49 34 119 0 0,13-8-514 0 0</inkml:trace>
  <inkml:trace contextRef="#ctx0" brushRef="#br0" timeOffset="1">703 1 12440 0 0,'-2'3'165'0'0,"-1"0"0"0"0,0 0 0 0 0,1 0 0 0 0,0 1 0 0 0,-1-1 0 0 0,1 1 0 0 0,1 0 0 0 0,-1 0 0 0 0,0-1 0 0 0,1 1 1 0 0,0 0-1 0 0,0 0 0 0 0,0 1 0 0 0,0-1 0 0 0,1 0 0 0 0,0 0 0 0 0,0 0 0 0 0,0 5 0 0 0,1 10 1024 0 0,2 1 1 0 0,6 31-1 0 0,-3-24-1082 0 0,57 274 1001 0 0,-53-239-1091 0 0,2 7-94 0 0,-10-62-29 0 0,0-1 0 0 0,0 1-1 0 0,0 0 1 0 0,1-1 0 0 0,0 0 0 0 0,0 0 0 0 0,5 7 0 0 0,-7-11-462 0 0,-1-2-116 0 0,0 0-696 0 0,1-1-2844 0 0,2-3-1210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2.953"/>
    </inkml:context>
    <inkml:brush xml:id="br0">
      <inkml:brushProperty name="width" value="0.05" units="cm"/>
      <inkml:brushProperty name="height" value="0.05" units="cm"/>
      <inkml:brushProperty name="color" value="#FFFFFF"/>
    </inkml:brush>
  </inkml:definitions>
  <inkml:trace contextRef="#ctx0" brushRef="#br0">4 413 1376 0 0,'-2'-86'-1'0'0,"1"4"2392"0"0,4 0 3501 0 0,0 26-2293 0 0,-2 34-1928 0 0,0-1-1 0 0,8-36 1 0 0,-9 59-1632 0 0,0 0 0 0 0,0 0 1 0 0,0 0-1 0 0,0 0 1 0 0,0 0-1 0 0,0 0 0 0 0,0-1 1 0 0,0 1-1 0 0,0 0 0 0 0,0 0 1 0 0,0 0-1 0 0,0 0 0 0 0,1 0 1 0 0,-1 0-1 0 0,0 0 0 0 0,0 0 1 0 0,0-1-1 0 0,0 1 1 0 0,0 0-1 0 0,0 0 0 0 0,0 0 1 0 0,0 0-1 0 0,1 0 0 0 0,-1 0 1 0 0,0 0-1 0 0,0 0 0 0 0,0 0 1 0 0,0 0-1 0 0,0 0 0 0 0,0 0 1 0 0,0 0-1 0 0,1 0 0 0 0,-1 0 1 0 0,0 0-1 0 0,0 0 1 0 0,0 0-1 0 0,0 0 0 0 0,0 0 1 0 0,0 0-1 0 0,1 0 0 0 0,-1 0 1 0 0,0 0-1 0 0,0 0 0 0 0,0 0 1 0 0,0 0-1 0 0,0 0 0 0 0,0 0 1 0 0,1 0-1 0 0,-1 1 0 0 0,0-1 1 0 0,0 0-1 0 0,0 0 1 0 0,0 0-1 0 0,0 0 0 0 0,0 0 1 0 0,0 0-1 0 0,0 0 0 0 0,0 0 1 0 0,0 1-1 0 0,0-1 0 0 0,0 0 1 0 0,0 0-1 0 0,1 0 0 0 0,-1 0 1 0 0,9 15 866 0 0,8 20-136 0 0,48 141 452 0 0,-18-45-1004 0 0,-6-8-65 0 0,16 35-195 0 0,-50-141-75 0 0,17 32-576 0 0,-23-45 600 0 0,2-1 1 0 0,-1 0-1 0 0,0 0 1 0 0,1 0 0 0 0,-1 0-1 0 0,1 0 1 0 0,0 0-1 0 0,0-1 1 0 0,0 1 0 0 0,7 3-1 0 0,-9-5 62 0 0,0-1-1 0 0,1 1 0 0 0,-1-1 1 0 0,0 0-1 0 0,1 1 1 0 0,-1-1-1 0 0,0 0 0 0 0,1 0 1 0 0,-1 0-1 0 0,1 0 0 0 0,-1 0 1 0 0,0 0-1 0 0,1 0 0 0 0,-1-1 1 0 0,1 1-1 0 0,-1 0 1 0 0,0-1-1 0 0,1 1 0 0 0,-1-1 1 0 0,0 0-1 0 0,0 1 0 0 0,0-1 1 0 0,1 0-1 0 0,-1 0 0 0 0,0 0 1 0 0,0 1-1 0 0,0-1 1 0 0,0 0-1 0 0,0 0 0 0 0,0-1 1 0 0,0 1-1 0 0,-1 0 0 0 0,1 0 1 0 0,0 0-1 0 0,-1-1 0 0 0,1 1 1 0 0,0-2-1 0 0,3-7-52 0 0,0 0 0 0 0,0 0-1 0 0,3-17 1 0 0,-6 24 59 0 0,12-67 362 0 0,8-131-1 0 0,-2 9 833 0 0,-19 187-1094 0 0,1-1 1 0 0,0 1 0 0 0,0-1 0 0 0,1 1 0 0 0,0 0-1 0 0,0-1 1 0 0,0 1 0 0 0,1 0 0 0 0,-1 0 0 0 0,1 0-1 0 0,0 1 1 0 0,5-6 0 0 0,-8 10-52 0 0,1 0 0 0 0,0-1 0 0 0,0 1-1 0 0,0-1 1 0 0,0 1 0 0 0,0 0 0 0 0,0 0 0 0 0,0 0 0 0 0,0-1 0 0 0,-1 1-1 0 0,1 0 1 0 0,0 0 0 0 0,0 0 0 0 0,0 0 0 0 0,0 1 0 0 0,0-1 0 0 0,0 0-1 0 0,0 0 1 0 0,0 0 0 0 0,0 1 0 0 0,0-1 0 0 0,-1 1 0 0 0,1-1 0 0 0,0 1-1 0 0,0-1 1 0 0,0 1 0 0 0,-1-1 0 0 0,1 1 0 0 0,0-1 0 0 0,0 2 0 0 0,22 24 399 0 0,-5 4-153 0 0,-1 1 0 0 0,23 59 0 0 0,14 72-334 0 0,-3-10-312 0 0,26 20-1684 0 0,-52-125 1032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4.002"/>
    </inkml:context>
    <inkml:brush xml:id="br0">
      <inkml:brushProperty name="width" value="0.05" units="cm"/>
      <inkml:brushProperty name="height" value="0.05" units="cm"/>
      <inkml:brushProperty name="color" value="#FFFFFF"/>
    </inkml:brush>
  </inkml:definitions>
  <inkml:trace contextRef="#ctx0" brushRef="#br0">2070 153 4144 0 0,'2'-4'38'0'0,"1"-1"1"0"0,0 1-1 0 0,1 0 0 0 0,-1 0 1 0 0,1 1-1 0 0,0-1 1 0 0,0 1-1 0 0,0-1 0 0 0,5-2 1 0 0,45-25 757 0 0,-38 22 300 0 0,23-19 1050 0 0,-32 23-1807 0 0,0-1 1 0 0,0 1 0 0 0,0 0-1 0 0,1 1 1 0 0,12-6 0 0 0,-10 4 382 0 0,-4 3 3278 0 0,-11 7-1879 0 0,-7 4-1558 0 0,-1-1 0 0 0,-18 8 0 0 0,-11 5 76 0 0,-74 55 624 0 0,74-47-910 0 0,-210 163 1382 0 0,55-39-1086 0 0,-312 253-312 0 0,196-149-226 0 0,-295 257-1241 0 0,561-472 867 0 0,33-30 78 0 0,1 0 0 0 0,0 1 0 0 0,0 1-1 0 0,2 0 1 0 0,-1 0 0 0 0,-13 22 0 0 0,25-35 166 0 0,0 1 0 0 0,0-1 0 0 0,-1 0 0 0 0,1 0 0 0 0,0 0 0 0 0,0 0 0 0 0,0 1 0 0 0,0-1 0 0 0,-1 0 0 0 0,1 0 0 0 0,0 1 0 0 0,0-1 0 0 0,0 0 0 0 0,0 0 0 0 0,0 1 0 0 0,0-1 1 0 0,0 0-1 0 0,0 0 0 0 0,0 1 0 0 0,0-1 0 0 0,0 0 0 0 0,0 0 0 0 0,0 1 0 0 0,0-1 0 0 0,0 0 0 0 0,0 0 0 0 0,0 1 0 0 0,0-1 0 0 0,0 0 0 0 0,0 0 0 0 0,0 1 0 0 0,0-1 0 0 0,0 0 0 0 0,0 0 0 0 0,1 1 0 0 0,-1-1 0 0 0,0 0 0 0 0,0 0 0 0 0,0 0 0 0 0,0 0 0 0 0,1 1 0 0 0,-1-1 0 0 0,0 0 0 0 0,0 0 0 0 0,1 0 0 0 0,-1 0 0 0 0,0 1 0 0 0,0-1 0 0 0,0 0 0 0 0,1 0 1 0 0,-1 0-1 0 0,0 0 0 0 0,0 0 0 0 0,1 0 0 0 0,-1 0 0 0 0,0 0 0 0 0,0 0 0 0 0,1 0 0 0 0,15-3-1382 0 0,8-8-454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50.206"/>
    </inkml:context>
    <inkml:brush xml:id="br0">
      <inkml:brushProperty name="width" value="0.05" units="cm"/>
      <inkml:brushProperty name="height" value="0.05" units="cm"/>
      <inkml:brushProperty name="color" value="#FFFFFF"/>
    </inkml:brush>
  </inkml:definitions>
  <inkml:trace contextRef="#ctx0" brushRef="#br0">133 470 12064 0 0,'0'0'553'0'0,"0"0"-16"0"0,-2-1-345 0 0,0 1-11 0 0,0-1 0 0 0,0 1-1 0 0,0-1 1 0 0,0 1-1 0 0,0 0 1 0 0,0 0 0 0 0,0 0-1 0 0,0 0 1 0 0,0 1 0 0 0,0-1-1 0 0,0 0 1 0 0,0 1 0 0 0,0 0-1 0 0,0-1 1 0 0,1 1 0 0 0,-1 0-1 0 0,0 0 1 0 0,0 0-1 0 0,1 0 1 0 0,-1 0 0 0 0,0 0-1 0 0,1 0 1 0 0,-1 1 0 0 0,1-1-1 0 0,0 1 1 0 0,-1-1 0 0 0,1 1-1 0 0,-2 3 1 0 0,-1 2 38 0 0,1 0-1 0 0,-1 1 1 0 0,2 0 0 0 0,-1 0-1 0 0,-1 11 1 0 0,-1 0 229 0 0,-5 10-19 0 0,2 0 0 0 0,1 0 1 0 0,-4 46-1 0 0,3-5 78 0 0,4-50-407 0 0,2-1-1 0 0,0 1 1 0 0,1 21-1 0 0,2-28-81 0 0,0 18 31 0 0,2-1 0 0 0,1 0 0 0 0,12 44 0 0 0,-15-67-62 0 0,1 0 0 0 0,1 0-1 0 0,-1-1 1 0 0,1 1 0 0 0,0-1-1 0 0,1 0 1 0 0,-1 0 0 0 0,1 0-1 0 0,0 0 1 0 0,1-1 0 0 0,0 0 0 0 0,-1 0-1 0 0,2 0 1 0 0,-1 0 0 0 0,0-1-1 0 0,1 0 1 0 0,0 0 0 0 0,0 0 0 0 0,0-1-1 0 0,0 0 1 0 0,8 3 0 0 0,-10-5-17 0 0,0 0 1 0 0,0-1-1 0 0,0 1 1 0 0,0-1-1 0 0,1 1 1 0 0,-1-1-1 0 0,0-1 1 0 0,0 1 0 0 0,0-1-1 0 0,0 1 1 0 0,0-1-1 0 0,0 0 1 0 0,0-1-1 0 0,0 1 1 0 0,0-1-1 0 0,0 0 1 0 0,5-3 0 0 0,24-19-1639 0 0,-6-6-3781 0 0,-3 0-1121 0 0</inkml:trace>
  <inkml:trace contextRef="#ctx0" brushRef="#br0" timeOffset="1">741 1 13360 0 0,'-11'53'2712'0'0,"3"1"-1"0"0,-3 106 1 0 0,2 259 1100 0 0,7-282-3614 0 0,-1-45-649 0 0,13 134 0 0 0,-5-192-727 0 0,2-4-64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4:44.471"/>
    </inkml:context>
    <inkml:brush xml:id="br0">
      <inkml:brushProperty name="width" value="0.05" units="cm"/>
      <inkml:brushProperty name="height" value="0.05" units="cm"/>
      <inkml:brushProperty name="color" value="#FFFFFF"/>
    </inkml:brush>
  </inkml:definitions>
  <inkml:trace contextRef="#ctx0" brushRef="#br0">109 1 14712 0 0,'-5'6'231'0'0,"0"0"-1"0"0,0 0 1 0 0,-1 0 0 0 0,1-1 0 0 0,-1 0 0 0 0,-9 7 0 0 0,-12 9-131 0 0,24-18 127 0 0,0 0 1 0 0,-1 1-1 0 0,1-1 1 0 0,1 1 0 0 0,-1-1-1 0 0,0 1 1 0 0,1 0-1 0 0,0 0 1 0 0,0 0 0 0 0,0 0-1 0 0,0 0 1 0 0,-1 6-1 0 0,3-8-198 0 0,0 1 1 0 0,0-1-1 0 0,0 0 0 0 0,0 0 0 0 0,0 0 0 0 0,1 0 0 0 0,-1 1 0 0 0,0-1 1 0 0,1 0-1 0 0,0 0 0 0 0,-1 0 0 0 0,1 0 0 0 0,0 0 0 0 0,0 0 0 0 0,0 0 1 0 0,0-1-1 0 0,1 1 0 0 0,-1 0 0 0 0,0 0 0 0 0,1-1 0 0 0,-1 1 0 0 0,1-1 1 0 0,0 0-1 0 0,-1 1 0 0 0,1-1 0 0 0,0 0 0 0 0,0 0 0 0 0,4 2 0 0 0,7 3-19 0 0,0 0-1 0 0,1-1 1 0 0,0 0-1 0 0,0-2 1 0 0,0 1-1 0 0,24 1 1 0 0,-4-2 15 0 0,60-2 1 0 0,336-43 218 0 0,-201 16-158 0 0,126-27-1162 0 0,-304 41 360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5T20:49:33.755"/>
    </inkml:context>
    <inkml:brush xml:id="br0">
      <inkml:brushProperty name="width" value="0.05" units="cm"/>
      <inkml:brushProperty name="height" value="0.05" units="cm"/>
      <inkml:brushProperty name="color" value="#FFFFFF"/>
    </inkml:brush>
  </inkml:definitions>
  <inkml:trace contextRef="#ctx0" brushRef="#br0">1 2 7274,'4'-2'616,"0"4"-256,-2 0 1056,4 43-952,-2-28-256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5T20:49:57.769"/>
    </inkml:context>
    <inkml:brush xml:id="br0">
      <inkml:brushProperty name="width" value="0.05" units="cm"/>
      <inkml:brushProperty name="height" value="0.05" units="cm"/>
      <inkml:brushProperty name="color" value="#FFFFFF"/>
    </inkml:brush>
  </inkml:definitions>
  <inkml:trace contextRef="#ctx0" brushRef="#br0">0 9 6321,'8'-3'6322,"1"0"-6322,-4 2 0,2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16.740"/>
    </inkml:context>
    <inkml:brush xml:id="br0">
      <inkml:brushProperty name="width" value="0.05" units="cm"/>
      <inkml:brushProperty name="height" value="0.05" units="cm"/>
      <inkml:brushProperty name="color" value="#FFFFFF"/>
    </inkml:brush>
  </inkml:definitions>
  <inkml:trace contextRef="#ctx0" brushRef="#br0">106 152 3680 0 0,'0'-2'41'0'0,"0"0"1"0"0,-1 1-1 0 0,1-1 1 0 0,-1 0-1 0 0,1 0 1 0 0,-1 1-1 0 0,0-1 1 0 0,0 0-1 0 0,-1-2 1 0 0,-6-14 834 0 0,3-1 953 0 0,0-8 423 0 0,5 19-1194 0 0,0 0-1 0 0,1 1 1 0 0,0-1 0 0 0,1 0 0 0 0,0 0 0 0 0,4-12 0 0 0,-5 19-316 0 0,-1 1-7 0 0,-14 12 882 0 0,9-1-1467 0 0,0 0 0 0 0,0 0 0 0 0,1 0 0 0 0,1 1 0 0 0,0 0-1 0 0,0 0 1 0 0,-1 15 0 0 0,-18 133-14 0 0,-4 202 0 0 0,64 585-2061 0 0,13-439 686 0 0,-37-302-1291 0 0,-11-145-3054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17.190"/>
    </inkml:context>
    <inkml:brush xml:id="br0">
      <inkml:brushProperty name="width" value="0.05" units="cm"/>
      <inkml:brushProperty name="height" value="0.05" units="cm"/>
      <inkml:brushProperty name="color" value="#FFFFFF"/>
    </inkml:brush>
  </inkml:definitions>
  <inkml:trace contextRef="#ctx0" brushRef="#br0">0 1100 9672 0 0,'6'-5'261'0'0,"-1"-1"0"0"0,1 0 0 0 0,7-13 0 0 0,8-9-164 0 0,133-117 3322 0 0,-102 100-3175 0 0,-23 22 138 0 0,1 2 1 0 0,1 1 0 0 0,64-31 0 0 0,-6 5 224 0 0,-43 21-152 0 0,91-34 1 0 0,59-4 130 0 0,753-150 1995 0 0,16 74-1428 0 0,-938 135-1145 0 0,1134-131-158 0 0,-857 111-601 0 0,-101 9-5911 0 0,-118 7 500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17.612"/>
    </inkml:context>
    <inkml:brush xml:id="br0">
      <inkml:brushProperty name="width" value="0.05" units="cm"/>
      <inkml:brushProperty name="height" value="0.05" units="cm"/>
      <inkml:brushProperty name="color" value="#FFFFFF"/>
    </inkml:brush>
  </inkml:definitions>
  <inkml:trace contextRef="#ctx0" brushRef="#br0">0 0 6448 0 0,'0'0'297'0'0,"0"0"-9"0"0,9 8-177 0 0,-7-3 242 0 0,0 0 0 0 0,0 1 0 0 0,-1-1 0 0 0,1 1 0 0 0,-1-1 0 0 0,0 1 0 0 0,-1-1 0 0 0,0 1 0 0 0,0 0 0 0 0,0-1 0 0 0,-1 10 0 0 0,0 6 655 0 0,-10 205 2874 0 0,44 484-353 0 0,42 139-2074 0 0,-47-562-1330 0 0,27 244-51 0 0,21-4-649 0 0,-34-294-116 0 0,-15-88-5120 0 0,-13-64-373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18.096"/>
    </inkml:context>
    <inkml:brush xml:id="br0">
      <inkml:brushProperty name="width" value="0.05" units="cm"/>
      <inkml:brushProperty name="height" value="0.05" units="cm"/>
      <inkml:brushProperty name="color" value="#FFFFFF"/>
    </inkml:brush>
  </inkml:definitions>
  <inkml:trace contextRef="#ctx0" brushRef="#br0">62 385 13160 0 0,'-14'29'959'0'0,"2"0"1"0"0,-11 43-1 0 0,17-54 20 0 0,4-10-839 0 0,0 1 0 0 0,1 0 1 0 0,0 0-1 0 0,1-1 0 0 0,-1 1 1 0 0,2 0-1 0 0,-1 0 0 0 0,1 0 1 0 0,0-1-1 0 0,1 1 0 0 0,0-1 1 0 0,1 1-1 0 0,0-1 0 0 0,0 0 1 0 0,0 1-1 0 0,1-2 0 0 0,0 1 1 0 0,1 0-1 0 0,5 6 0 0 0,-5-8-121 0 0,0-1-1 0 0,0-1 0 0 0,0 1 0 0 0,1-1 1 0 0,-1 0-1 0 0,1 0 0 0 0,9 4 1 0 0,47 20 11 0 0,-56-26-17 0 0,23 8-10 0 0,0-1 0 0 0,1-2 1 0 0,42 6-1 0 0,93 2-5 0 0,-138-13 1 0 0,259-4 27 0 0,1-24 21 0 0,-253 23-42 0 0,490-78 115 0 0,-385 56-110 0 0,1872-416 1654 0 0,-1332 246-3039 0 0,-634 181 840 0 0,119-33-6658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1.592"/>
    </inkml:context>
    <inkml:brush xml:id="br0">
      <inkml:brushProperty name="width" value="0.05" units="cm"/>
      <inkml:brushProperty name="height" value="0.05" units="cm"/>
      <inkml:brushProperty name="color" value="#FFFFFF"/>
    </inkml:brush>
  </inkml:definitions>
  <inkml:trace contextRef="#ctx0" brushRef="#br0">0 260 1840 0 0,'28'-1'427'0'0,"-20"0"809"0"0,0 0 0 0 0,-1 1 0 0 0,1 0 1 0 0,0 0-1 0 0,8 3 0 0 0,5-1 782 0 0,-17-2-1759 0 0,-1 0 1 0 0,1 1-1 0 0,0-1 0 0 0,-1 1 1 0 0,1 0-1 0 0,-1 0 0 0 0,1 0 1 0 0,-1 0-1 0 0,4 3 1 0 0,2-1 49 0 0,-1-1 0 0 0,1 0 0 0 0,0 0 0 0 0,-1-1 0 0 0,1 0 0 0 0,0-1 0 0 0,17 0 0 0 0,-14-1-232 0 0,430-21 133 0 0,-282 3-210 0 0,-130 13 0 0 0,38-13 0 0 0,-37 10 0 0 0,-14 4 2 0 0,-1-1 0 0 0,0-1-1 0 0,0 0 1 0 0,0 0-1 0 0,-1-2 1 0 0,26-19-1 0 0,-40 28 7 0 0,0-1-1 0 0,0 1 1 0 0,-1 0-1 0 0,1-1 1 0 0,0 1-1 0 0,0-1 0 0 0,-1 0 1 0 0,1 1-1 0 0,0-1 1 0 0,-1 0-1 0 0,1 1 1 0 0,-1-1-1 0 0,1 0 1 0 0,-1 0-1 0 0,1 1 1 0 0,-1-1-1 0 0,1 0 1 0 0,-1 0-1 0 0,0 0 1 0 0,0 0-1 0 0,1 1 1 0 0,-1-1-1 0 0,0 0 1 0 0,0 0-1 0 0,0 0 0 0 0,0 0 1 0 0,0 0-1 0 0,0 0 1 0 0,0 0-1 0 0,0 0 1 0 0,0 1-1 0 0,0-1 1 0 0,-1 0-1 0 0,1 0 1 0 0,0 0-1 0 0,-1 0 1 0 0,1 0-1 0 0,0 1 1 0 0,-1-1-1 0 0,1 0 1 0 0,-2-1-1 0 0,-1-3 28 0 0,-7-19 144 0 0,9 23-151 0 0,1-1 1 0 0,-1 1-1 0 0,0-1 1 0 0,0 0-1 0 0,1 1 1 0 0,-1-1 0 0 0,0 0-1 0 0,1 0 1 0 0,0 1-1 0 0,-1-1 1 0 0,1 0-1 0 0,0 0 1 0 0,0 1 0 0 0,0-1-1 0 0,0 0 1 0 0,1 0-1 0 0,-1 0 1 0 0,0 1-1 0 0,1-1 1 0 0,-1 0 0 0 0,2-2-1 0 0,-1-2 11 0 0,-1 5-33 0 0,0 0 0 0 0,0 0 0 0 0,0 0 0 0 0,1 0 0 0 0,-1 0 0 0 0,0 0 0 0 0,1 0 0 0 0,-1 0 0 0 0,1 0 0 0 0,-1 0 0 0 0,1 0 0 0 0,0 1 0 0 0,-1-1 0 0 0,1 0 0 0 0,0 0 0 0 0,-1 0 0 0 0,1 1 0 0 0,2-2 0 0 0,5-9 10 0 0,-7 11-5 0 0,-1 0 0 0 0,1 0 0 0 0,0 0 0 0 0,-1 0-1 0 0,1 0 1 0 0,0 0 0 0 0,0 0 0 0 0,-1 0-1 0 0,1 0 1 0 0,0 0 0 0 0,-1 0 0 0 0,1 0 0 0 0,0 0-1 0 0,-1 1 1 0 0,1-1 0 0 0,0 0 0 0 0,-1 0-1 0 0,1 1 1 0 0,0-1 0 0 0,-1 1 0 0 0,1-1-1 0 0,-1 0 1 0 0,1 2 0 0 0,13 8 266 0 0,-10-5-178 0 0,0 1 0 0 0,0-1 0 0 0,-1 1 0 0 0,0-1 0 0 0,0 1-1 0 0,0 0 1 0 0,3 12 0 0 0,8 48 299 0 0,-3-10-283 0 0,30 130 20 0 0,-15-59-174 0 0,-2-19-200 0 0,147 544-1162 0 0,-122-506 1180 0 0,35 111-178 0 0,-81-245 145 0 0,0 1-1 0 0,3 22 0 0 0,-5-15-129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3.560"/>
    </inkml:context>
    <inkml:brush xml:id="br0">
      <inkml:brushProperty name="width" value="0.05" units="cm"/>
      <inkml:brushProperty name="height" value="0.05" units="cm"/>
      <inkml:brushProperty name="color" value="#FFFFFF"/>
    </inkml:brush>
  </inkml:definitions>
  <inkml:trace contextRef="#ctx0" brushRef="#br0">18 203 3224 0 0,'0'-9'622'0'0,"-2"6"4964"0"0,2 3-5450 0 0,-1 0 1 0 0,1 0 0 0 0,0 0-1 0 0,-1 0 1 0 0,1 0-1 0 0,0 0 1 0 0,-1 1 0 0 0,1-1-1 0 0,0 0 1 0 0,0 0-1 0 0,-1 0 1 0 0,1 0 0 0 0,0 1-1 0 0,0-1 1 0 0,-1 0-1 0 0,1 0 1 0 0,0 1 0 0 0,0-1-1 0 0,0 0 1 0 0,-1 0-1 0 0,1 1 1 0 0,0-1 0 0 0,0 0-1 0 0,0 0 1 0 0,0 1-1 0 0,0-1 1 0 0,-1 0 0 0 0,1 1-1 0 0,0-1 1 0 0,0 0-1 0 0,0 1 1 0 0,0-1 0 0 0,0 1-1 0 0,-5 22 1095 0 0,2 26-729 0 0,8 4-537 0 0,3 0 0 0 0,2-1 0 0 0,2 0 0 0 0,2-1 0 0 0,26 60 1 0 0,-30-97-328 0 0,-9-13 189 0 0,0 1-1 0 0,0-1 1 0 0,0 1 0 0 0,0-1 0 0 0,0 1 0 0 0,0-1 0 0 0,0 1-1 0 0,0 0 1 0 0,-1-1 0 0 0,1 1 0 0 0,0 2 0 0 0,13-28-1951 0 0,-12 12 1547 0 0,0-1 1 0 0,-1 1-1 0 0,-1 0 0 0 0,0-1 1 0 0,-2-18-1 0 0,-14-63-906 0 0,15 87 1383 0 0,-36-206-140 0 0,15 71 3961 0 0,21 134-3390 0 0,-5-43 2437 0 0,6 47-2516 0 0,-1 0 0 0 0,1 1 0 0 0,1-1 0 0 0,-1 0-1 0 0,0 1 1 0 0,1-1 0 0 0,0 0 0 0 0,0 1 0 0 0,0-1 0 0 0,2-3 0 0 0,-3 5 234 0 0,0 2-138 0 0,2 0-57 0 0,5 1-245 0 0,0-1 0 0 0,0 1-1 0 0,-1 1 1 0 0,1-1 0 0 0,-1 1 0 0 0,1 0 0 0 0,-1 1 0 0 0,0-1 0 0 0,0 1 0 0 0,0 1 0 0 0,0-1-1 0 0,0 1 1 0 0,-1 0 0 0 0,0 0 0 0 0,0 0 0 0 0,0 1 0 0 0,0 0 0 0 0,-1 0 0 0 0,1 0 0 0 0,-1 1-1 0 0,-1-1 1 0 0,1 1 0 0 0,3 7 0 0 0,35 86 118 0 0,-22-56-251 0 0,-2 1 1 0 0,-2 0 0 0 0,15 67 0 0 0,-29-101 27 0 0,8 44-1705 0 0,17 56 0 0 0,-15-64-134 0 0,-12-46 1828 0 0,0 0 0 0 0,0 0 0 0 0,0 0 1 0 0,0 1-1 0 0,0-1 0 0 0,0 0 0 0 0,0 0 0 0 0,0 0 1 0 0,0 0-1 0 0,0 1 0 0 0,1-1 0 0 0,-1 0 1 0 0,0 0-1 0 0,0 0 0 0 0,0 0 0 0 0,0 1 0 0 0,0-1 1 0 0,0 0-1 0 0,0 0 0 0 0,0 0 0 0 0,0 0 0 0 0,1 0 1 0 0,-1 0-1 0 0,0 0 0 0 0,0 1 0 0 0,0-1 1 0 0,0 0-1 0 0,0 0 0 0 0,1 0 0 0 0,-1 0 0 0 0,0 0 1 0 0,0 0-1 0 0,0 0 0 0 0,0 0 0 0 0,0 0 1 0 0,1 0-1 0 0,-1 0 0 0 0,0 0 0 0 0,0 0 0 0 0,0 0 1 0 0,0 0-1 0 0,1 0 0 0 0,-1 0 0 0 0,0 0 1 0 0,0 0-1 0 0,0 0 0 0 0,0 0 0 0 0,1 0 0 0 0,-1 0 1 0 0,5-11-899 0 0,-1-15 537 0 0,-8-46 107 0 0,-16-103 1 0 0,5 72 1278 0 0,14 46-147 0 0,1 44-56 0 0,0 0 1 0 0,0 1-1 0 0,-1-1 1 0 0,-5-20-1 0 0,24 71 4997 0 0,27 37-5451 0 0,-6-12-496 0 0,34 48-2148 0 0,-56-89-3243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4"/>
    </inkml:context>
    <inkml:brush xml:id="br0">
      <inkml:brushProperty name="width" value="0.05" units="cm"/>
      <inkml:brushProperty name="height" value="0.05" units="cm"/>
      <inkml:brushProperty name="color" value="#FFFFFF"/>
    </inkml:brush>
  </inkml:definitions>
  <inkml:trace contextRef="#ctx0" brushRef="#br0">167 387 7832 0 0,'0'0'356'0'0,"0"0"-7"0"0,2-1-221 0 0,4-2-16 0 0,-1 0 0 0 0,1 0 0 0 0,0-1-1 0 0,-1 1 1 0 0,0-1 0 0 0,0 0 0 0 0,0-1 0 0 0,0 1 0 0 0,-1-1 0 0 0,0 0-1 0 0,5-7 1 0 0,1-3 566 0 0,-1 0 0 0 0,15-33 0 0 0,-21 42-541 0 0,-1-1-1 0 0,1 1 1 0 0,-1-1-1 0 0,-1 0 1 0 0,1 0-1 0 0,-1 0 1 0 0,0 0-1 0 0,0 0 1 0 0,-1 0 0 0 0,0 0-1 0 0,-1 0 1 0 0,1 0-1 0 0,-1 0 1 0 0,0 0-1 0 0,-1 0 1 0 0,0 1 0 0 0,0-1-1 0 0,0 0 1 0 0,-1 1-1 0 0,0-1 1 0 0,0 1-1 0 0,-1 0 1 0 0,0 0 0 0 0,0 0-1 0 0,0 1 1 0 0,-1 0-1 0 0,-8-9 1 0 0,3 5 77 0 0,6 6-133 0 0,1 0 0 0 0,-1 0 0 0 0,0 0 0 0 0,0 0 0 0 0,0 1 0 0 0,0 0 0 0 0,-7-3 0 0 0,-16-7 272 0 0,23 9-303 0 0,0 1 1 0 0,1 0 0 0 0,-1 0-1 0 0,0 1 1 0 0,0-1 0 0 0,0 1-1 0 0,-1 0 1 0 0,1 0 0 0 0,0 0-1 0 0,0 1 1 0 0,0-1-1 0 0,-1 1 1 0 0,1 0 0 0 0,0 0-1 0 0,0 1 1 0 0,-7 0 0 0 0,7 1-23 0 0,-1-1 0 0 0,1 1 1 0 0,-1 0-1 0 0,1 0 0 0 0,0 0 0 0 0,0 0 1 0 0,0 1-1 0 0,0-1 0 0 0,0 1 0 0 0,1 0 0 0 0,-1 1 1 0 0,1-1-1 0 0,0 0 0 0 0,0 1 0 0 0,0 0 1 0 0,0 0-1 0 0,1 0 0 0 0,0 0 0 0 0,-1 0 1 0 0,1 0-1 0 0,1 1 0 0 0,-1-1 0 0 0,1 0 1 0 0,-1 1-1 0 0,1 0 0 0 0,0 5 0 0 0,-2 12-42 0 0,1 1 0 0 0,1-1-1 0 0,1 1 1 0 0,1 0 0 0 0,5 32-1 0 0,3-13-212 0 0,24 78 0 0 0,-23-92 8 0 0,2 0-1 0 0,0-1 1 0 0,20 32-1 0 0,-24-47 67 0 0,0 0 1 0 0,1 0-1 0 0,0-1 0 0 0,1 0 1 0 0,0 0-1 0 0,1-1 1 0 0,0-1-1 0 0,17 13 1 0 0,6-8-1086 0 0,-12-9-2466 0 0,-8-4-1026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1.713"/>
    </inkml:context>
    <inkml:brush xml:id="br0">
      <inkml:brushProperty name="width" value="0.05" units="cm"/>
      <inkml:brushProperty name="height" value="0.05" units="cm"/>
      <inkml:brushProperty name="color" value="#FFFFFF"/>
    </inkml:brush>
  </inkml:definitions>
  <inkml:trace contextRef="#ctx0" brushRef="#br0">0 199 10104 0 0,'0'0'230'0'0,"0"0"30"0"0,0 0 19 0 0,0-1-40 0 0,0-1-114 0 0,0 1 268 0 0,0 1 106 0 0,13 17 994 0 0,-2 4-1116 0 0,-2 0-1 0 0,0 0 0 0 0,-1 1 0 0 0,-2 0 1 0 0,8 39-1 0 0,-5-19-196 0 0,14 112-165 0 0,0 1-1010 0 0,-21-140 800 0 0,-2-13 170 0 0,0 0 1 0 0,0 0-1 0 0,0 0 1 0 0,0 0 0 0 0,1 0-1 0 0,-1 0 1 0 0,1 0-1 0 0,-1-1 1 0 0,1 1-1 0 0,0 0 1 0 0,1 2 0 0 0,-1-3-96 0 0,19-49-1275 0 0,-17 25 1250 0 0,-2 0-1 0 0,0 0 1 0 0,-1 0 0 0 0,-5-31 0 0 0,0-11 247 0 0,-2-38 172 0 0,-1-53 473 0 0,8 133-494 0 0,1 0-1 0 0,2 0 1 0 0,0 0-1 0 0,10-35 1 0 0,-9 47-336 0 0,0 0 1 0 0,11-18-1 0 0,-1 1-3568 0 0,-5 3-1003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4.620"/>
    </inkml:context>
    <inkml:brush xml:id="br0">
      <inkml:brushProperty name="width" value="0.05" units="cm"/>
      <inkml:brushProperty name="height" value="0.05" units="cm"/>
      <inkml:brushProperty name="color" value="#FFFFFF"/>
    </inkml:brush>
  </inkml:definitions>
  <inkml:trace contextRef="#ctx0" brushRef="#br0">1 396 3224 0 0,'0'7'11'0'0,"-1"4"39"0"0,1 1 0 0 0,1-1 0 0 0,0 0 1 0 0,1 1-1 0 0,3 11 0 0 0,5 10-306 0 0,49 132 6024 0 0,-43-138-5123 0 0,-5-50-493 0 0,-9 12-192 0 0,-1 0 1 0 0,0 0-1 0 0,-1 0 1 0 0,0 0-1 0 0,-3-19 0 0 0,1 1-63 0 0,-3-44-117 0 0,0-11 1671 0 0,6-118-1 0 0,0 184-969 0 0,2 0 0 0 0,0 0 0 0 0,0 1 0 0 0,2-1 0 0 0,10-25 1 0 0,-14 41-425 0 0,1 0 0 0 0,-1 0 1 0 0,1 0-1 0 0,-1 1 1 0 0,1-1-1 0 0,-1 0 1 0 0,1 1-1 0 0,0-1 0 0 0,3-1 1 0 0,4-4 230 0 0,-8 6-262 0 0,-1 1 0 0 0,1 0 0 0 0,0 0 1 0 0,0-1-1 0 0,0 1 0 0 0,0 0 0 0 0,-1 0 0 0 0,1 0 0 0 0,0 0 0 0 0,0 0 0 0 0,0 0 0 0 0,0 0 1 0 0,0 0-1 0 0,-1 0 0 0 0,1 0 0 0 0,0 1 0 0 0,0-1 0 0 0,0 0 0 0 0,0 0 0 0 0,-1 1 0 0 0,1-1 0 0 0,0 1 1 0 0,0-1-1 0 0,1 1 0 0 0,16 12 282 0 0,-13-8-226 0 0,0 1 0 0 0,-1-1 0 0 0,1 1 0 0 0,-1 0 0 0 0,0 1 0 0 0,-1-1 0 0 0,1 1 0 0 0,-1-1 0 0 0,-1 1 0 0 0,1 0 0 0 0,1 11 0 0 0,9 17 149 0 0,-8-20-193 0 0,-1 1-1 0 0,0-1 1 0 0,-1 1-1 0 0,-1-1 1 0 0,1 17-1 0 0,3 23 55 0 0,6 43-280 0 0,-12-98 155 0 0,0 0-1 0 0,0 0 1 0 0,0 0 0 0 0,0 0-1 0 0,1 0 1 0 0,-1 0-1 0 0,0 0 1 0 0,0 0-1 0 0,0 0 1 0 0,0-1-1 0 0,0 1 1 0 0,0 0-1 0 0,0 0 1 0 0,1 0-1 0 0,-1 0 1 0 0,0 0-1 0 0,0 0 1 0 0,0 0-1 0 0,0 0 1 0 0,0 0-1 0 0,0 0 1 0 0,1 0 0 0 0,-1 0-1 0 0,0 1 1 0 0,0-1-1 0 0,0 0 1 0 0,0 0-1 0 0,0 0 1 0 0,0 0-1 0 0,0 0 1 0 0,1 0-1 0 0,-1 0 1 0 0,0 0-1 0 0,0 0 1 0 0,0 0-1 0 0,0 0 1 0 0,0 0-1 0 0,0 1 1 0 0,0-1-1 0 0,0 0 1 0 0,0 0-1 0 0,0 0 1 0 0,0 0 0 0 0,0 0-1 0 0,1 0 1 0 0,-1 0-1 0 0,0 0 1 0 0,0 1-1 0 0,0-1 1 0 0,0 0-1 0 0,0 0 1 0 0,0 0-1 0 0,0 0 1 0 0,0 0-1 0 0,0 0 1 0 0,0 1-1 0 0,0-1 1 0 0,0 0-1 0 0,0 0 1 0 0,0 0-1 0 0,-1 0 1 0 0,7-16-819 0 0,3-23 285 0 0,-7-18 297 0 0,-5-83 0 0 0,-2 26 810 0 0,13 27 835 0 0,-8 85-1032 0 0,22 22 673 0 0,-9-1-800 0 0,-1 0 0 0 0,-1 1 0 0 0,-1 0-1 0 0,9 22 1 0 0,2 5-65 0 0,60 124-429 0 0,-56-112-190 0 0,2 3-1097 0 0,-4-26-2537 0 0,-21-33 2406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5.033"/>
    </inkml:context>
    <inkml:brush xml:id="br0">
      <inkml:brushProperty name="width" value="0.05" units="cm"/>
      <inkml:brushProperty name="height" value="0.05" units="cm"/>
      <inkml:brushProperty name="color" value="#FFFFFF"/>
    </inkml:brush>
  </inkml:definitions>
  <inkml:trace contextRef="#ctx0" brushRef="#br0">309 376 6912 0 0,'0'0'314'0'0,"3"-11"104"0"0,-2 0 77 0 0,0 0 0 0 0,-1 0 1 0 0,-1 0-1 0 0,0 0 0 0 0,0 0 0 0 0,-5-19 1 0 0,-24-61 2439 0 0,23 78-2632 0 0,1 0-1 0 0,-1 1 1 0 0,-1-1-1 0 0,0 2 1 0 0,-1-1-1 0 0,0 1 1 0 0,-1 0-1 0 0,0 1 1 0 0,-1 1-1 0 0,0-1 1 0 0,0 2-1 0 0,-1-1 0 0 0,0 1 1 0 0,-20-8-1 0 0,30 14-265 0 0,-1 1 0 0 0,0-1-1 0 0,0 1 1 0 0,1 0 0 0 0,-1 0-1 0 0,0 0 1 0 0,0 0-1 0 0,0 1 1 0 0,0-1 0 0 0,0 1-1 0 0,0 0 1 0 0,0 0 0 0 0,0 0-1 0 0,0 0 1 0 0,0 0-1 0 0,0 1 1 0 0,0-1 0 0 0,0 1-1 0 0,0 0 1 0 0,0 0-1 0 0,0 0 1 0 0,0 0 0 0 0,1 1-1 0 0,-1-1 1 0 0,0 1 0 0 0,1-1-1 0 0,-1 1 1 0 0,1 0-1 0 0,0 0 1 0 0,-1 0 0 0 0,1 0-1 0 0,0 1 1 0 0,0-1 0 0 0,1 1-1 0 0,-1-1 1 0 0,0 1-1 0 0,1-1 1 0 0,-1 1 0 0 0,1 0-1 0 0,0 0 1 0 0,0 0 0 0 0,0 0-1 0 0,1-1 1 0 0,-2 7-1 0 0,0 10-162 0 0,0-1 0 0 0,2 0-1 0 0,0 0 1 0 0,0 1-1 0 0,2-1 1 0 0,5 22 0 0 0,-4-14-174 0 0,0-11 226 0 0,0 0 0 0 0,1 1-1 0 0,1-2 1 0 0,0 1 0 0 0,1 0-1 0 0,0-1 1 0 0,2 0 0 0 0,-1-1-1 0 0,2 0 1 0 0,-1 0 0 0 0,2-1-1 0 0,0 0 1 0 0,0 0 0 0 0,1-1-1 0 0,1 0 1 0 0,13 9-1 0 0,-20-16 70 0 0,0-1-1 0 0,0 1 1 0 0,1-1-1 0 0,-1 0 1 0 0,1-1-1 0 0,0 1 1 0 0,0-1-1 0 0,-1-1 1 0 0,1 1-1 0 0,1-1 1 0 0,-1 0-1 0 0,7 1 0 0 0,-12-3-3 0 0,1 1 0 0 0,0-1 0 0 0,-1 1 0 0 0,1-1-1 0 0,-1 1 1 0 0,1-1 0 0 0,-1 0 0 0 0,1 0-1 0 0,-1 0 1 0 0,0 0 0 0 0,1 0 0 0 0,-1 0-1 0 0,0 0 1 0 0,0 0 0 0 0,0-1 0 0 0,0 1-1 0 0,0 0 1 0 0,0-1 0 0 0,0 1 0 0 0,0-1 0 0 0,0 1-1 0 0,-1-1 1 0 0,1 1 0 0 0,-1-1 0 0 0,1 1-1 0 0,-1-1 1 0 0,1 0 0 0 0,-1 1 0 0 0,0-1-1 0 0,0 1 1 0 0,0-1 0 0 0,0 0 0 0 0,0-3 0 0 0,0 4 2 0 0,-4-52-931 0 0,3 27 493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5.380"/>
    </inkml:context>
    <inkml:brush xml:id="br0">
      <inkml:brushProperty name="width" value="0.05" units="cm"/>
      <inkml:brushProperty name="height" value="0.05" units="cm"/>
      <inkml:brushProperty name="color" value="#FFFFFF"/>
    </inkml:brush>
  </inkml:definitions>
  <inkml:trace contextRef="#ctx0" brushRef="#br0">0 164 3224 0 0,'0'0'603'0'0,"2"2"1320"0"0,26 50 6154 0 0,6 34-5636 0 0,-5-13-1903 0 0,23 58-577 0 0,-51-129-33 0 0,-1-2-6 0 0,0 0-29 0 0,-1-2-11 0 0,-19-68 318 0 0,3 0 0 0 0,-14-115 1 0 0,30 176 30 0 0,0 0-1 0 0,0 0 1 0 0,1 0 0 0 0,0 0 0 0 0,0 0-1 0 0,1 0 1 0 0,1 0 0 0 0,-1 0 0 0 0,1 0-1 0 0,1 0 1 0 0,0 1 0 0 0,0-1 0 0 0,6-10-1 0 0,-6 16-199 0 0,-1 0 0 0 0,1 1 0 0 0,0-1 0 0 0,0 1-1 0 0,1 0 1 0 0,-1 0 0 0 0,0 0 0 0 0,1 0 0 0 0,7-2-1 0 0,21-6-800 0 0,-12 2-4749 0 0,-8 4-611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5.937"/>
    </inkml:context>
    <inkml:brush xml:id="br0">
      <inkml:brushProperty name="width" value="0.05" units="cm"/>
      <inkml:brushProperty name="height" value="0.05" units="cm"/>
      <inkml:brushProperty name="color" value="#FFFFFF"/>
    </inkml:brush>
  </inkml:definitions>
  <inkml:trace contextRef="#ctx0" brushRef="#br0">57 1 3680 0 0,'-5'4'249'0'0,"0"1"0"0"0,0 0 0 0 0,0 0 0 0 0,1 0 0 0 0,0 0 0 0 0,0 1 0 0 0,1 0 0 0 0,0 0 0 0 0,0 0 0 0 0,0 0 0 0 0,0 0 0 0 0,1 1 0 0 0,0-1 0 0 0,1 1 0 0 0,-1-1 0 0 0,1 1 1 0 0,1 0-1 0 0,-1 0 0 0 0,1-1 0 0 0,0 1 0 0 0,1 8 0 0 0,3 14 1638 0 0,2 1 0 0 0,0-1 1 0 0,17 45-1 0 0,-7-23-1068 0 0,6 14-787 0 0,46 94 0 0 0,-61-143-26 0 0,1-1 0 0 0,0-1 0 0 0,1 1 0 0 0,0-1 0 0 0,2-1 0 0 0,-1 0 0 0 0,2 0 0 0 0,18 15 0 0 0,-26-25 2 0 0,0-1 0 0 0,0 1 1 0 0,1-1-1 0 0,-1 0 0 0 0,1-1 0 0 0,-1 1 1 0 0,1-1-1 0 0,0 0 0 0 0,0 0 1 0 0,-1 0-1 0 0,1-1 0 0 0,9 1 0 0 0,-10-1 4 0 0,-1-1-1 0 0,1 1 1 0 0,0 0-1 0 0,0-1 1 0 0,-1 0-1 0 0,1 0 1 0 0,-1 0-1 0 0,1 0 1 0 0,-1-1-1 0 0,1 0 1 0 0,-1 1-1 0 0,0-1 1 0 0,0 0-1 0 0,0 0 1 0 0,0-1-1 0 0,0 1 1 0 0,3-3-1 0 0,0-3-3 0 0,0-1 0 0 0,-1 1 0 0 0,0-1 0 0 0,0 1 0 0 0,-1-1 0 0 0,0-1 0 0 0,0 1 0 0 0,-1 0 0 0 0,-1-1 0 0 0,1 0 0 0 0,-2 0 0 0 0,1 0 0 0 0,-1-19 0 0 0,-2-4 15 0 0,-1-1 0 0 0,-13-59 0 0 0,3 21 228 0 0,-5-28 917 0 0,-1 43-416 0 0,75 154 1216 0 0,-38-53-1969 0 0,-1 2 0 0 0,21 93-1 0 0,4 103-226 0 0,-32-163 324 0 0,-3 1 0 0 0,-5 0 0 0 0,-2 1 0 0 0,-16 120 0 0 0,11-180-89 0 0,0-1 0 0 0,-2 1 1 0 0,0-1-1 0 0,-1 0 0 0 0,-1 0 0 0 0,-1-1 0 0 0,-1 0 0 0 0,0 0 0 0 0,-24 30 0 0 0,28-42-44 0 0,-1 0 0 0 0,1 0 1 0 0,-1 0-1 0 0,0-1 0 0 0,-1 0 0 0 0,1-1 1 0 0,-1 0-1 0 0,-8 5 0 0 0,11-8-91 0 0,0 0 0 0 0,0 0 1 0 0,-1 0-1 0 0,1-1 0 0 0,0 1 1 0 0,0-1-1 0 0,-1-1 0 0 0,1 1 0 0 0,-1-1 1 0 0,1 0-1 0 0,-1 0 0 0 0,1 0 1 0 0,0-1-1 0 0,-1 0 0 0 0,-5-1 0 0 0,-24-10-4847 0 0,-2-6-1585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6.548"/>
    </inkml:context>
    <inkml:brush xml:id="br0">
      <inkml:brushProperty name="width" value="0.05" units="cm"/>
      <inkml:brushProperty name="height" value="0.05" units="cm"/>
      <inkml:brushProperty name="color" value="#FFFFFF"/>
    </inkml:brush>
  </inkml:definitions>
  <inkml:trace contextRef="#ctx0" brushRef="#br0">210 121 5984 0 0,'0'0'464'0'0,"0"0"-152"0"0,0-8 1557 0 0,-1 4-1319 0 0,1-1-1 0 0,-1 0 1 0 0,0 0-1 0 0,0 0 1 0 0,-1 1 0 0 0,1-1-1 0 0,-1 1 1 0 0,-3-7 0 0 0,-2-4 528 0 0,5 12-854 0 0,0-1-1 0 0,0 1 1 0 0,0 0-1 0 0,0 0 1 0 0,-1 0-1 0 0,1 1 1 0 0,-1-1-1 0 0,0 0 1 0 0,0 1-1 0 0,0 0 0 0 0,0-1 1 0 0,0 1-1 0 0,0 1 1 0 0,-1-1-1 0 0,1 0 1 0 0,-1 1-1 0 0,1-1 1 0 0,-1 1-1 0 0,1 0 1 0 0,-1 1-1 0 0,0-1 1 0 0,-4 0-1 0 0,4 0-136 0 0,0 1 0 0 0,0 0 0 0 0,0 0 0 0 0,0 0 0 0 0,0 0 0 0 0,0 1 0 0 0,1-1 0 0 0,-1 1 1 0 0,0 0-1 0 0,0 0 0 0 0,0 1 0 0 0,1-1 0 0 0,-1 1 0 0 0,0 0 0 0 0,1 0 0 0 0,0 0 0 0 0,-1 0 0 0 0,1 0 0 0 0,0 1 0 0 0,-5 5 0 0 0,4-2-61 0 0,0 1-1 0 0,0 0 1 0 0,1 0-1 0 0,-1 0 1 0 0,2 1-1 0 0,-1-1 1 0 0,1 1-1 0 0,0-1 1 0 0,1 1-1 0 0,-2 13 1 0 0,1 8-5 0 0,3 42 1 0 0,0-45-130 0 0,2 0 0 0 0,0 0 0 0 0,2-1-1 0 0,1 0 1 0 0,0 0 0 0 0,2 0 0 0 0,19 40 0 0 0,-21-53 34 0 0,0 0 0 0 0,1-1 0 0 0,1 0 0 0 0,0 0 0 0 0,0-1 0 0 0,18 18 0 0 0,-23-26-2 0 0,0 0 0 0 0,-1 0-1 0 0,1 0 1 0 0,0 0 0 0 0,0 0 0 0 0,1-1 0 0 0,-1 1 0 0 0,0-1 0 0 0,0 0-1 0 0,1 0 1 0 0,-1-1 0 0 0,0 1 0 0 0,1 0 0 0 0,-1-1 0 0 0,1 0 0 0 0,-1 0-1 0 0,1 0 1 0 0,-1 0 0 0 0,1-1 0 0 0,-1 1 0 0 0,0-1 0 0 0,1 0-1 0 0,-1 0 1 0 0,0 0 0 0 0,1 0 0 0 0,-1-1 0 0 0,0 1 0 0 0,0-1 0 0 0,0 0-1 0 0,0 0 1 0 0,4-4 0 0 0,-4 3-268 0 0,1 1 0 0 0,-1-2 0 0 0,0 1 0 0 0,0 0 0 0 0,0-1 0 0 0,4-6 0 0 0,6-9-894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6.948"/>
    </inkml:context>
    <inkml:brush xml:id="br0">
      <inkml:brushProperty name="width" value="0.05" units="cm"/>
      <inkml:brushProperty name="height" value="0.05" units="cm"/>
      <inkml:brushProperty name="color" value="#FFFFFF"/>
    </inkml:brush>
  </inkml:definitions>
  <inkml:trace contextRef="#ctx0" brushRef="#br0">226 237 11000 0 0,'0'0'498'0'0,"-5"-14"196"0"0,1 1 94 0 0,0 1 0 0 0,0 0 1 0 0,-10-17-1 0 0,-6-18 641 0 0,-10-22-96 0 0,20 48-939 0 0,10 20-374 0 0,-1 0 1 0 0,1 0 0 0 0,-1 0 0 0 0,1 0-1 0 0,-1 0 1 0 0,1 0 0 0 0,-1 0-1 0 0,0 0 1 0 0,0 0 0 0 0,1 0 0 0 0,-1 0-1 0 0,0 0 1 0 0,0 1 0 0 0,0-1-1 0 0,0 0 1 0 0,0 1 0 0 0,0-1 0 0 0,0 0-1 0 0,0 1 1 0 0,0-1 0 0 0,0 1-1 0 0,0 0 1 0 0,-1-1 0 0 0,1 1 0 0 0,0 0-1 0 0,0 0 1 0 0,0 0 0 0 0,0 0-1 0 0,-1 0 1 0 0,1 0 0 0 0,0 0 0 0 0,0 0-1 0 0,0 0 1 0 0,-1 1 0 0 0,1-1-1 0 0,0 0 1 0 0,0 1 0 0 0,0-1-1 0 0,0 1 1 0 0,0-1 0 0 0,0 1 0 0 0,0 0-1 0 0,0-1 1 0 0,0 1 0 0 0,0 0-1 0 0,0 0 1 0 0,0 0 0 0 0,-4 3 33 0 0,0 0 0 0 0,1 1 1 0 0,0-1-1 0 0,0 1 0 0 0,0 0 1 0 0,1 0-1 0 0,-1 0 0 0 0,-2 6 0 0 0,-4 15-110 0 0,1 1 0 0 0,1 0-1 0 0,1 0 1 0 0,2 0-1 0 0,1 1 1 0 0,1 0 0 0 0,1-1-1 0 0,1 1 1 0 0,1 0-1 0 0,2 0 1 0 0,1 0-1 0 0,11 46 1 0 0,-10-60 5 0 0,0 0-1 0 0,0 0 0 0 0,2-1 1 0 0,0 0-1 0 0,8 15 1 0 0,-10-21 29 0 0,1-1 1 0 0,-1 1-1 0 0,1-1 0 0 0,0 0 1 0 0,1 0-1 0 0,0-1 1 0 0,0 1-1 0 0,0-1 1 0 0,0-1-1 0 0,14 8 0 0 0,-19-11 27 0 0,1 0 0 0 0,0 0 0 0 0,0 0-1 0 0,1-1 1 0 0,-1 1 0 0 0,0-1 0 0 0,0 1 0 0 0,0-1-1 0 0,0 0 1 0 0,0 0 0 0 0,1 0 0 0 0,-1 0-1 0 0,0 0 1 0 0,0-1 0 0 0,0 1 0 0 0,0 0-1 0 0,0-1 1 0 0,3-1 0 0 0,-1 1 17 0 0,-1-1 0 0 0,1-1 1 0 0,-1 1-1 0 0,1 0 0 0 0,-1-1 1 0 0,0 0-1 0 0,0 1 0 0 0,5-8 1 0 0,2-2 39 0 0,-2 0 0 0 0,0-1 1 0 0,0-1-1 0 0,5-15 0 0 0,26-61-261 0 0,-30 78-1674 0 0,-8 12-4353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7.339"/>
    </inkml:context>
    <inkml:brush xml:id="br0">
      <inkml:brushProperty name="width" value="0.05" units="cm"/>
      <inkml:brushProperty name="height" value="0.05" units="cm"/>
      <inkml:brushProperty name="color" value="#FFFFFF"/>
    </inkml:brush>
  </inkml:definitions>
  <inkml:trace contextRef="#ctx0" brushRef="#br0">155 3 4144 0 0,'-60'-3'1821'0'0,"59"3"-1619"0"0,0 0 0 0 0,-1 0 0 0 0,1 0 0 0 0,0 1 0 0 0,-1-1 0 0 0,1 0 0 0 0,0 0 0 0 0,0 1 0 0 0,-1-1 0 0 0,1 0 0 0 0,0 1 0 0 0,0 0 0 0 0,0-1 0 0 0,0 1 0 0 0,0 0 0 0 0,0-1 0 0 0,0 1 0 0 0,0 0 0 0 0,0 0 0 0 0,0 0 1 0 0,0 0-1 0 0,0 0 0 0 0,0 0 0 0 0,1 0 0 0 0,-1 0 0 0 0,-1 2 0 0 0,-15 38 2583 0 0,9-20-1664 0 0,0-3-714 0 0,1 1-1 0 0,1 1 0 0 0,1-1 0 0 0,0 1 1 0 0,2 0-1 0 0,0 0 0 0 0,0 38 1 0 0,4 8-229 0 0,12 99 0 0 0,-9-135-170 0 0,2 0 1 0 0,16 49 0 0 0,-19-70-25 0 0,0 0-1 0 0,1 0 1 0 0,1-1-1 0 0,0 1 1 0 0,0-1 0 0 0,0 0-1 0 0,1 0 1 0 0,0 0 0 0 0,1-1-1 0 0,0 0 1 0 0,0 0-1 0 0,13 8 1 0 0,-17-13-85 0 0,0 0 0 0 0,-1 0 0 0 0,2 0 0 0 0,-1-1 0 0 0,0 0 0 0 0,0 1 0 0 0,0-1 0 0 0,1-1 0 0 0,-1 1 0 0 0,0 0 0 0 0,1-1 0 0 0,-1 1 0 0 0,1-1 0 0 0,-1 0 0 0 0,0 0 0 0 0,1-1 0 0 0,-1 1 0 0 0,1-1 0 0 0,-1 0 0 0 0,0 1 0 0 0,1-1 0 0 0,-1-1 0 0 0,0 1 0 0 0,0 0 0 0 0,0-1 0 0 0,0 0 0 0 0,0 1 0 0 0,0-1 0 0 0,0-1 0 0 0,-1 1 0 0 0,3-3 0 0 0,12-12-1173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7.699"/>
    </inkml:context>
    <inkml:brush xml:id="br0">
      <inkml:brushProperty name="width" value="0.05" units="cm"/>
      <inkml:brushProperty name="height" value="0.05" units="cm"/>
      <inkml:brushProperty name="color" value="#FFFFFF"/>
    </inkml:brush>
  </inkml:definitions>
  <inkml:trace contextRef="#ctx0" brushRef="#br0">1 0 8288 0 0,'5'4'736'0'0,"-1"0"-584"0"0,0 0-152 0 0,0 3 0 0 0,1 1 880 0 0,-5-4 144 0 0,3 8 32 0 0,2-5 8 0 0,0 5-968 0 0,0 2-192 0 0,7 17-32 0 0,-9-5-16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8.152"/>
    </inkml:context>
    <inkml:brush xml:id="br0">
      <inkml:brushProperty name="width" value="0.05" units="cm"/>
      <inkml:brushProperty name="height" value="0.05" units="cm"/>
      <inkml:brushProperty name="color" value="#FFFFFF"/>
    </inkml:brush>
  </inkml:definitions>
  <inkml:trace contextRef="#ctx0" brushRef="#br0">0 1 2760 0 0,'7'23'-157'0'0,"-3"17"5136"0"0,1 0 1593 0 0,23 122-3302 0 0,18 87-2656 0 0,-19-127-446 0 0,32 121-31 0 0,-36-161-188 0 0,-12-43-440 0 0,0 0 0 0 0,19 40 0 0 0,-25-65-146 0 0,-5-12-233 0 0,1-10 350 0 0,-3-6 188 0 0,1 0 0 0 0,-2 0 1 0 0,0 0-1 0 0,-6-17 1 0 0,-3-12-54 0 0,-35-158 990 0 0,39 141 752 0 0,2-1-1 0 0,3-80 0 0 0,3 127-1149 0 0,-1 0 53 0 0,1 1 0 0 0,1-1-1 0 0,0 1 1 0 0,1-1-1 0 0,0 1 1 0 0,5-17-1 0 0,-6 28 85 0 0,-1 2-18 0 0,0 0-78 0 0,20 1 402 0 0,-16 0-529 0 0,1 1-1 0 0,-1 0 0 0 0,1 0 0 0 0,-1 0 0 0 0,0 0 1 0 0,0 0-1 0 0,0 1 0 0 0,0 0 0 0 0,6 6 0 0 0,28 33 42 0 0,-27-26-147 0 0,0 1-1 0 0,-2 0 1 0 0,13 29-1 0 0,-4-7-12 0 0,-9-19-42 0 0,-2-1-1 0 0,-1 2 0 0 0,0-1 1 0 0,-2 1-1 0 0,0-1 0 0 0,-1 1 1 0 0,0 35-1 0 0,-2-46-197 0 0,1 0 1 0 0,5 19-1 0 0,-6-25 156 0 0,3 19-366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28.581"/>
    </inkml:context>
    <inkml:brush xml:id="br0">
      <inkml:brushProperty name="width" value="0.05" units="cm"/>
      <inkml:brushProperty name="height" value="0.05" units="cm"/>
      <inkml:brushProperty name="color" value="#FFFFFF"/>
    </inkml:brush>
  </inkml:definitions>
  <inkml:trace contextRef="#ctx0" brushRef="#br0">1 233 10592 0 0,'1'4'235'0'0,"0"-1"0"0"0,0 1-1 0 0,0-1 1 0 0,1 1 0 0 0,-1-1 0 0 0,1 0 0 0 0,0 0 0 0 0,0 0 0 0 0,0 0 0 0 0,0 0 0 0 0,0 0 0 0 0,1 0 0 0 0,-1-1 0 0 0,1 1 0 0 0,0-1 0 0 0,0 0-1 0 0,0 1 1 0 0,0-1 0 0 0,0-1 0 0 0,0 1 0 0 0,1 0 0 0 0,-1-1 0 0 0,1 0 0 0 0,4 2 0 0 0,9 3 1295 0 0,-15-5-1392 0 0,0 0 0 0 0,0 0-1 0 0,0 0 1 0 0,0 0 0 0 0,1-1 0 0 0,-1 1 0 0 0,0-1 0 0 0,0 1 0 0 0,5-1 0 0 0,-2 0-53 0 0,0 0 0 0 0,0 0 1 0 0,0-1-1 0 0,-1 1 0 0 0,1-1 0 0 0,0-1 1 0 0,0 1-1 0 0,0-1 0 0 0,6-3 0 0 0,-8 4-81 0 0,-1 0-1 0 0,0-1 1 0 0,0 0-1 0 0,0 1 0 0 0,0-1 1 0 0,0 0-1 0 0,-1 0 1 0 0,1 0-1 0 0,0 0 1 0 0,-1 0-1 0 0,0 0 1 0 0,1 0-1 0 0,-1-1 1 0 0,0 1-1 0 0,0 0 1 0 0,0-1-1 0 0,-1 1 0 0 0,1-1 1 0 0,0-3-1 0 0,2-10-5 0 0,-2 11-11 0 0,0 0 0 0 0,0 0 0 0 0,-1 0 1 0 0,0 0-1 0 0,0-1 0 0 0,-1-9 0 0 0,-2-17-130 0 0,2 21 132 0 0,0 0 0 0 0,0 1 0 0 0,-1-1 0 0 0,-1 1 0 0 0,-3-11 0 0 0,4 16 14 0 0,-2-5 5 0 0,-1 0 0 0 0,0 0 1 0 0,-7-11-1 0 0,10 19-7 0 0,0-1 0 0 0,0 1 0 0 0,0-1 0 0 0,0 1 1 0 0,0 0-1 0 0,-1 0 0 0 0,1 0 0 0 0,-1 0 0 0 0,0 0 0 0 0,1 1 0 0 0,-1-1 0 0 0,0 1 0 0 0,0 0 0 0 0,0 0 0 0 0,-6-2 0 0 0,7 3 16 0 0,-1 0 0 0 0,1 0-1 0 0,-1 0 1 0 0,1 0-1 0 0,-1 0 1 0 0,1 1 0 0 0,-1-1-1 0 0,1 1 1 0 0,0 0-1 0 0,-1-1 1 0 0,1 1 0 0 0,0 0-1 0 0,0 0 1 0 0,-1 1-1 0 0,1-1 1 0 0,0 0-1 0 0,0 1 1 0 0,0-1 0 0 0,1 1-1 0 0,-1 0 1 0 0,0-1-1 0 0,1 1 1 0 0,-1 0 0 0 0,1 0-1 0 0,-1 0 1 0 0,-1 4-1 0 0,-2 3 63 0 0,1 0 0 0 0,-1 0-1 0 0,2 1 1 0 0,-1-1 0 0 0,-2 13-1 0 0,2 4-76 0 0,1 0 0 0 0,1 0 0 0 0,1 0-1 0 0,1 0 1 0 0,2 0 0 0 0,0 0 0 0 0,2 0 0 0 0,11 42-1 0 0,-11-52-40 0 0,1-1 0 0 0,1 0 0 0 0,0 0 0 0 0,1-1 0 0 0,14 21 0 0 0,-18-30 25 0 0,0 0 0 0 0,1 0 0 0 0,-1 0 0 0 0,1-1-1 0 0,1 0 1 0 0,-1 0 0 0 0,0 0 0 0 0,1 0-1 0 0,0-1 1 0 0,0 0 0 0 0,0 0 0 0 0,0 0 0 0 0,0 0-1 0 0,1-1 1 0 0,-1 0 0 0 0,1 0 0 0 0,0-1 0 0 0,6 2-1 0 0,11-2-57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36:27.185"/>
    </inkml:context>
    <inkml:brush xml:id="br0">
      <inkml:brushProperty name="width" value="0.05" units="cm"/>
      <inkml:brushProperty name="height" value="0.05" units="cm"/>
      <inkml:brushProperty name="color" value="#5B2D90"/>
    </inkml:brush>
  </inkml:definitions>
  <inkml:trace contextRef="#ctx0" brushRef="#br0">32 1 3680 0 0,'0'0'284'0'0,"0"0"-29"0"0,0 0 571 0 0,0 0 270 0 0,0 0 51 0 0,0 0-54 0 0,0 0-248 0 0,0 0-114 0 0,0 0-24 0 0,0 0-39 0 0,0 0-151 0 0,-23 1 1722 0 0,17 3-2175 0 0,6-3-62 0 0,0-1 0 0 0,-1 1 0 0 0,1 0 0 0 0,0 0 1 0 0,-1-1-1 0 0,1 1 0 0 0,0 0 0 0 0,0 0 0 0 0,0 0 1 0 0,0 0-1 0 0,0-1 0 0 0,0 1 0 0 0,0 0 0 0 0,0 0 1 0 0,0 0-1 0 0,0 0 0 0 0,0 0 0 0 0,1-1 0 0 0,-1 1 1 0 0,0 0-1 0 0,1 0 0 0 0,-1-1 0 0 0,0 1 0 0 0,1 0 1 0 0,-1 0-1 0 0,1-1 0 0 0,-1 1 0 0 0,2 1 0 0 0,-2-2-1 0 0,2 2 8 0 0,1 1 0 0 0,-1 0 1 0 0,1 0-1 0 0,0-1 0 0 0,0 0 1 0 0,0 1-1 0 0,0-1 0 0 0,0-1 1 0 0,1 1-1 0 0,-1 0 0 0 0,0-1 1 0 0,1 1-1 0 0,0-1 0 0 0,3 1 1 0 0,8 1 181 0 0,31 4 0 0 0,-44-7-169 0 0,58 3 743 0 0,77-5 1 0 0,43 1-343 0 0,-43 15-396 0 0,259 62-1 0 0,-282-46-28 0 0,243 50 26 0 0,-308-73 133 0 0,1-2 0 0 0,0-2 1 0 0,1-2-1 0 0,72-10 0 0 0,-100 5-83 0 0,-1-2 0 0 0,-1-1-1 0 0,39-17 1 0 0,-7 3-2200 0 0,-39 16 894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4.015"/>
    </inkml:context>
    <inkml:brush xml:id="br0">
      <inkml:brushProperty name="width" value="0.05" units="cm"/>
      <inkml:brushProperty name="height" value="0.05" units="cm"/>
      <inkml:brushProperty name="color" value="#FFFFFF"/>
    </inkml:brush>
  </inkml:definitions>
  <inkml:trace contextRef="#ctx0" brushRef="#br0">0 100 2760 0 0,'4'-14'207'0'0,"-2"3"572"0"0,0 1 0 0 0,-1-1 0 0 0,-1-15 0 0 0,0 13 1131 0 0,1-1 357 0 0,-1 27 260 0 0,3 22-1258 0 0,17 56-105 0 0,6 25-642 0 0,-13-23-190 0 0,40 339-874 0 0,-49-396 740 0 0,14 56 0 0 0,-7-43-1020 0 0,-3-12-300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46.477"/>
    </inkml:context>
    <inkml:brush xml:id="br0">
      <inkml:brushProperty name="width" value="0.05" units="cm"/>
      <inkml:brushProperty name="height" value="0.05" units="cm"/>
      <inkml:brushProperty name="color" value="#FFFFFF"/>
    </inkml:brush>
  </inkml:definitions>
  <inkml:trace contextRef="#ctx0" brushRef="#br0">32 20 3680 0 0,'-1'0'157'0'0,"0"-1"1"0"0,0 0-1 0 0,1 0 0 0 0,-1 1 1 0 0,0-1-1 0 0,1 0 0 0 0,-1 0 1 0 0,1 0-1 0 0,-1 0 0 0 0,1 0 0 0 0,-1 0 1 0 0,1 0-1 0 0,0 0 0 0 0,-1 0 1 0 0,1-1-1 0 0,0 1-101 0 0,0 1 0 0 0,0 0 0 0 0,0 0 0 0 0,0 0 0 0 0,0-1 0 0 0,0 1 0 0 0,0 0 0 0 0,-1 0 0 0 0,1 0 0 0 0,0 0-1 0 0,0-1 1 0 0,0 1 0 0 0,0 0 0 0 0,0 0 0 0 0,0 0 0 0 0,0 0 0 0 0,-1-1 0 0 0,1 1 0 0 0,0 0 0 0 0,0 0 0 0 0,0 0 0 0 0,0 0 0 0 0,-1 0 0 0 0,1 0 0 0 0,0 0 0 0 0,0 0 0 0 0,0 0-1 0 0,0 0 1 0 0,-1-1 0 0 0,1 1 0 0 0,0 0 0 0 0,0 0 0 0 0,0 0 0 0 0,-1 0 0 0 0,1 0 0 0 0,0 0 0 0 0,0 0 0 0 0,0 0 0 0 0,-1 0 0 0 0,1 1 0 0 0,0-1 0 0 0,0 0 0 0 0,0 0 0 0 0,0 0 0 0 0,-1 0-1 0 0,1 0 1 0 0,-2 0 1540 0 0,2 0-505 0 0,0 0-218 0 0,0 0-45 0 0,0 0-65 0 0,0 0-231 0 0,0 0-99 0 0,-1 2-300 0 0,-1 1-1 0 0,1-1 0 0 0,-1 0 0 0 0,1 1 1 0 0,0-1-1 0 0,0 1 0 0 0,0 0 1 0 0,0-1-1 0 0,0 1 0 0 0,0 0 0 0 0,1 0 1 0 0,0-1-1 0 0,-1 5 0 0 0,2 43 551 0 0,0-28-521 0 0,13 482 709 0 0,29 175-890 0 0,-7-315-198 0 0,-8-103 30 0 0,63 493-59 0 0,-58-503 212 0 0,42 322 346 0 0,-27-133-424 0 0,-44-409-153 0 0,-3-10-14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46.925"/>
    </inkml:context>
    <inkml:brush xml:id="br0">
      <inkml:brushProperty name="width" value="0.05" units="cm"/>
      <inkml:brushProperty name="height" value="0.05" units="cm"/>
      <inkml:brushProperty name="color" value="#FFFFFF"/>
    </inkml:brush>
  </inkml:definitions>
  <inkml:trace contextRef="#ctx0" brushRef="#br0">0 769 5984 0 0,'34'-5'6074'0'0,"47"-14"-3254"0"0,135-65 144 0 0,34-11-1495 0 0,182-49-381 0 0,70-5-772 0 0,9 35-96 0 0,385 10 587 0 0,-467 90-500 0 0,-264 11-262 0 0,-58 1-12 0 0,326-14-65 0 0,-313 7-152 0 0,-3-2-8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47.423"/>
    </inkml:context>
    <inkml:brush xml:id="br0">
      <inkml:brushProperty name="width" value="0.05" units="cm"/>
      <inkml:brushProperty name="height" value="0.05" units="cm"/>
      <inkml:brushProperty name="color" value="#FFFFFF"/>
    </inkml:brush>
  </inkml:definitions>
  <inkml:trace contextRef="#ctx0" brushRef="#br0">0 960 12896 0 0,'4'0'997'0'0,"13"-2"-908"0"0,0-1 1 0 0,0 0-1 0 0,0-2 1 0 0,23-8-1 0 0,-22 7 24 0 0,113-36 215 0 0,409-124 1356 0 0,469-70-600 0 0,-663 165-324 0 0,110-25-22 0 0,-281 57-556 0 0,564-153-101 0 0,-629 152-1486 0 0,-3-6-5020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47.811"/>
    </inkml:context>
    <inkml:brush xml:id="br0">
      <inkml:brushProperty name="width" value="0.05" units="cm"/>
      <inkml:brushProperty name="height" value="0.05" units="cm"/>
      <inkml:brushProperty name="color" value="#FFFFFF"/>
    </inkml:brush>
  </inkml:definitions>
  <inkml:trace contextRef="#ctx0" brushRef="#br0">57 0 6912 0 0,'-16'54'1809'0'0,"9"-35"942"0"0,1 1 1 0 0,-4 32-1 0 0,-4 122-1267 0 0,10 189-1 0 0,6-197-1275 0 0,10 1466 503 0 0,-7-1335-752 0 0,22 628 168 0 0,74-9-397 0 0,-85-831-290 0 0,1-14-30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49.074"/>
    </inkml:context>
    <inkml:brush xml:id="br0">
      <inkml:brushProperty name="width" value="0.05" units="cm"/>
      <inkml:brushProperty name="height" value="0.05" units="cm"/>
      <inkml:brushProperty name="color" value="#FFFFFF"/>
    </inkml:brush>
  </inkml:definitions>
  <inkml:trace contextRef="#ctx0" brushRef="#br0">31 533 6448 0 0,'-5'3'-228'0'0,"4"-2"400"0"0,0-1 0 0 0,0 1-1 0 0,0 0 1 0 0,-1-1 0 0 0,1 1 0 0 0,0-1-1 0 0,0 1 1 0 0,-1-1 0 0 0,1 0 0 0 0,0 1-1 0 0,-1-1 1 0 0,-1 0 0 0 0,3-1-18 0 0,-1 1 0 0 0,0-1 0 0 0,1 1 0 0 0,-1-1 0 0 0,1 1 0 0 0,-1-1 0 0 0,1 0 0 0 0,-1 1 0 0 0,1-1 0 0 0,0 0 0 0 0,-1 1 0 0 0,1-1 0 0 0,0 0 0 0 0,-1 0 0 0 0,1 1 0 0 0,0-1 0 0 0,0 0 0 0 0,0 0 0 0 0,0 0 0 0 0,0 1 0 0 0,0-1 0 0 0,0 0 0 0 0,0 0 1 0 0,0 0-1 0 0,0 1 0 0 0,0-3 0 0 0,1-4 144 0 0,-1-1 0 0 0,1 0 0 0 0,0 0-1 0 0,0 1 1 0 0,1-1 0 0 0,0 1 0 0 0,1-1 0 0 0,0 1 0 0 0,0 0 0 0 0,0 0 0 0 0,8-12 0 0 0,-4 11-175 0 0,-1-1 1 0 0,2 1-1 0 0,-1 0 0 0 0,1 1 1 0 0,0 0-1 0 0,0 0 0 0 0,18-11 0 0 0,-11 10-85 0 0,-1 1-1 0 0,1 0 1 0 0,0 1-1 0 0,1 1 1 0 0,-1 0-1 0 0,1 1 1 0 0,0 1-1 0 0,0 0 1 0 0,1 1-1 0 0,-1 1 1 0 0,22 1-1 0 0,175 21 343 0 0,23 1-152 0 0,-101-16-65 0 0,222-21 0 0 0,-31-30-157 0 0,-225 25 29 0 0,118-41 1 0 0,-183 48 110 0 0,-1-2 0 0 0,52-29-1 0 0,-85 43-121 0 0,-1 0 0 0 0,1 0 0 0 0,0 0 0 0 0,-1 0-1 0 0,1 0 1 0 0,-1 0 0 0 0,0 0 0 0 0,1 0 0 0 0,-1-1 0 0 0,0 1-1 0 0,0 0 1 0 0,0-1 0 0 0,0 0 0 0 0,0 1 0 0 0,0-1-1 0 0,0 1 1 0 0,0-1 0 0 0,0 0 0 0 0,-1 0 0 0 0,1 1-1 0 0,-1-1 1 0 0,0 0 0 0 0,1 0 0 0 0,-1 0 0 0 0,0 1 0 0 0,0-1-1 0 0,0 0 1 0 0,0-3 0 0 0,-2 0 10 0 0,0 0 0 0 0,0 0 0 0 0,0 0 0 0 0,0 0 0 0 0,-1 1 0 0 0,0-1 1 0 0,0 1-1 0 0,-5-7 0 0 0,1-7 32 0 0,6 17-63 0 0,0 0 0 0 0,0 0 0 0 0,1 0-1 0 0,-1 1 1 0 0,0-1 0 0 0,0 0-1 0 0,0 1 1 0 0,0-1 0 0 0,0 0 0 0 0,0 1-1 0 0,0-1 1 0 0,-2 0 0 0 0,-16-9 36 0 0,19 25 14 0 0,1 18 35 0 0,3-1 0 0 0,9 44-1 0 0,-1-10 42 0 0,49 285 100 0 0,6 32-424 0 0,6 42 68 0 0,-26-158 71 0 0,-2-40 50 0 0,-22-118-104 0 0,-16-80-511 0 0,15 45-1 0 0,-8-37-110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1.013"/>
    </inkml:context>
    <inkml:brush xml:id="br0">
      <inkml:brushProperty name="width" value="0.05" units="cm"/>
      <inkml:brushProperty name="height" value="0.05" units="cm"/>
      <inkml:brushProperty name="color" value="#FFFFFF"/>
    </inkml:brush>
  </inkml:definitions>
  <inkml:trace contextRef="#ctx0" brushRef="#br0">40 186 6448 0 0,'0'0'141'0'0,"0"0"23"0"0,0 0 13 0 0,-14 4 13 0 0,12-2-74 0 0,0 0-1 0 0,0-1 1 0 0,0 1 0 0 0,0 0 0 0 0,0 0-1 0 0,0 1 1 0 0,1-1 0 0 0,-1 0 0 0 0,1 1-1 0 0,0-1 1 0 0,0 0 0 0 0,0 1 0 0 0,0 0-1 0 0,0-1 1 0 0,0 1 0 0 0,0 3 0 0 0,0 5 80 0 0,2-1 1 0 0,-1 0-1 0 0,1 1 1 0 0,0-1 0 0 0,1 0-1 0 0,0 0 1 0 0,1 0-1 0 0,0 0 1 0 0,1 0-1 0 0,6 11 1 0 0,7 27-223 0 0,34 129 14 0 0,-45-152-106 0 0,-12-41-100 0 0,-49-190 111 0 0,50 182 424 0 0,1 0 0 0 0,2-1 0 0 0,0 1 0 0 0,1-1 1 0 0,5-45-1 0 0,-2 58-134 0 0,0 0 92 0 0,0-1 0 0 0,1 0 0 0 0,6-18 0 0 0,-8 29-221 0 0,0 0 0 0 0,0 0 0 0 0,0 0 0 0 0,0 0 0 0 0,0 0 0 0 0,0 0 0 0 0,0 0 0 0 0,1 0 1 0 0,-1 0-1 0 0,0 0 0 0 0,1 1 0 0 0,0-1 0 0 0,-1 1 0 0 0,1-1 0 0 0,0 1 0 0 0,0 0 0 0 0,0 0 1 0 0,0-1-1 0 0,0 1 0 0 0,0 1 0 0 0,0-1 0 0 0,0 0 0 0 0,1 0 0 0 0,-1 1 0 0 0,0-1 0 0 0,4 1 1 0 0,0 0-1 0 0,0 1 1 0 0,0 0 0 0 0,0 0 0 0 0,0 0 0 0 0,-1 1-1 0 0,1-1 1 0 0,0 2 0 0 0,-1-1 0 0 0,1 1 0 0 0,-1-1-1 0 0,0 1 1 0 0,0 1 0 0 0,0-1 0 0 0,0 1-1 0 0,-1 0 1 0 0,1 0 0 0 0,-1 0 0 0 0,0 1 0 0 0,6 8-1 0 0,3 6 14 0 0,-1 0 0 0 0,-1 0 0 0 0,0 1 0 0 0,-2 1 0 0 0,0 0 0 0 0,9 35 0 0 0,-5 2-11 0 0,-10-41-101 0 0,1 1 0 0 0,0-1 0 0 0,1 0 0 0 0,1 0 0 0 0,13 24-1 0 0,-19-41 30 0 0,0 1-1 0 0,0-1 0 0 0,0 0 0 0 0,1 1 0 0 0,-1-1 0 0 0,0 0 0 0 0,0 0 0 0 0,0 1 0 0 0,1-1 0 0 0,-1 0 0 0 0,0 0 0 0 0,0 0 0 0 0,1 1 0 0 0,-1-1 0 0 0,0 0 0 0 0,0 0 0 0 0,1 0 0 0 0,-1 0 0 0 0,0 1 0 0 0,1-1 0 0 0,-1 0 0 0 0,0 0 0 0 0,1 0 0 0 0,-1 0 0 0 0,0 0 0 0 0,1 0 0 0 0,-1 0 0 0 0,0 0 0 0 0,1 0 0 0 0,-1 0 0 0 0,0 0 0 0 0,1 0 0 0 0,-1 0 0 0 0,0 0 0 0 0,1 0 0 0 0,-1-1 0 0 0,0 1 0 0 0,1 0 0 0 0,-1 0 0 0 0,0 0 0 0 0,0 0 0 0 0,1-1 0 0 0,-1 1 0 0 0,0 0 0 0 0,0 0 0 0 0,1-1 1 0 0,8-12-638 0 0,-3-1 414 0 0,-1-1 1 0 0,0 0 0 0 0,-1 0 0 0 0,-1-1 0 0 0,0 1 0 0 0,-1-1 0 0 0,-1 1 0 0 0,-1-28 0 0 0,9-117-219 0 0,-3 82 337 0 0,0 34 283 0 0,-6 42-138 0 0,1-1-1 0 0,0 0 1 0 0,-1 0-1 0 0,1 0 1 0 0,1 1 0 0 0,-1-1-1 0 0,0 0 1 0 0,1 1-1 0 0,-1-1 1 0 0,1 1 0 0 0,3-5-1 0 0,-3 8 61 0 0,0 0-1 0 0,-1 0 0 0 0,1 0 1 0 0,0 0-1 0 0,-1 1 0 0 0,1-1 1 0 0,-1 0-1 0 0,1 1 1 0 0,-1-1-1 0 0,2 3 0 0 0,4 8 155 0 0,0 0-1 0 0,-1 0 1 0 0,-1 0-1 0 0,0 1 1 0 0,6 23-1 0 0,7 17-47 0 0,-7-23-249 0 0,12 58 1 0 0,3 8-486 0 0,0-40-585 0 0,-22-44 330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1.431"/>
    </inkml:context>
    <inkml:brush xml:id="br0">
      <inkml:brushProperty name="width" value="0.05" units="cm"/>
      <inkml:brushProperty name="height" value="0.05" units="cm"/>
      <inkml:brushProperty name="color" value="#FFFFFF"/>
    </inkml:brush>
  </inkml:definitions>
  <inkml:trace contextRef="#ctx0" brushRef="#br0">1 430 4144 0 0,'0'0'319'0'0,"17"-8"-19"0"0,-13 7 94 0 0,0-1 0 0 0,-1 0 1 0 0,1 0-1 0 0,-1 0 0 0 0,1-1 1 0 0,-1 1-1 0 0,0-1 1 0 0,0 0-1 0 0,0 0 0 0 0,4-4 1 0 0,22-38 1006 0 0,-10 14-1059 0 0,-8 13-222 0 0,-1 0 0 0 0,-1-1 0 0 0,-1-1 0 0 0,-1 1 0 0 0,-1-1 0 0 0,0 0 1 0 0,3-24-1 0 0,-6 28 96 0 0,-1 9 5 0 0,-1 0-1 0 0,0-1 1 0 0,-1 1 0 0 0,0 0 0 0 0,0-1-1 0 0,0 1 1 0 0,-1 0 0 0 0,0-1-1 0 0,0 1 1 0 0,-1 0 0 0 0,0 0 0 0 0,-4-9-1 0 0,6 16-202 0 0,0-1 0 0 0,0 0 0 0 0,0 0 0 0 0,-1 0 0 0 0,1 0 0 0 0,0 0-1 0 0,-1 0 1 0 0,1 1 0 0 0,-1-1 0 0 0,1 0 0 0 0,0 0 0 0 0,-1 1 0 0 0,0-1 0 0 0,1 0 0 0 0,-1 1 0 0 0,0-1-1 0 0,1 0 1 0 0,-1 1 0 0 0,0-1 0 0 0,1 1 0 0 0,-1-1 0 0 0,0 1 0 0 0,0-1 0 0 0,0 1 0 0 0,0 0-1 0 0,1 0 1 0 0,-1-1 0 0 0,0 1 0 0 0,0 0 0 0 0,0 0 0 0 0,0 0 0 0 0,0 0 0 0 0,0 0 0 0 0,0 0 0 0 0,0 0-1 0 0,1 0 1 0 0,-1 0 0 0 0,0 0 0 0 0,0 0 0 0 0,0 1 0 0 0,0-1 0 0 0,0 0 0 0 0,0 1 0 0 0,1-1-1 0 0,-1 1 1 0 0,0-1 0 0 0,0 1 0 0 0,1-1 0 0 0,-1 1 0 0 0,0-1 0 0 0,1 1 0 0 0,-1 0 0 0 0,0-1 0 0 0,0 2-1 0 0,-3 3 22 0 0,-1 0-1 0 0,1 0 0 0 0,0 1 0 0 0,0 0 0 0 0,-5 11 1 0 0,-5 16-40 0 0,1 0 0 0 0,2 0 0 0 0,1 1 0 0 0,1 0 0 0 0,-6 65 0 0 0,14-83-109 0 0,1 1-1 0 0,1 0 1 0 0,1 0 0 0 0,6 29-1 0 0,24 64 718 0 0,-32-109-598 0 0,2 4-4 0 0,0 1-1 0 0,0 0 0 0 0,1-1 1 0 0,0 0-1 0 0,0 1 0 0 0,0-1 1 0 0,0 0-1 0 0,1 0 0 0 0,0-1 1 0 0,7 8-1 0 0,-8-10-106 0 0,-1-1 0 0 0,0 1 0 0 0,1-1-1 0 0,-1 1 1 0 0,1-1 0 0 0,-1 0 0 0 0,1 0 0 0 0,0 0 0 0 0,-1 0 0 0 0,5 0 0 0 0,-4 0-270 0 0,0-1 0 0 0,0 0 0 0 0,0 0 0 0 0,0 0 0 0 0,0-1 0 0 0,0 1 0 0 0,-1-1 0 0 0,1 1 0 0 0,0-1 0 0 0,0 0 1 0 0,4-2-1 0 0,10-8-4212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1.898"/>
    </inkml:context>
    <inkml:brush xml:id="br0">
      <inkml:brushProperty name="width" value="0.05" units="cm"/>
      <inkml:brushProperty name="height" value="0.05" units="cm"/>
      <inkml:brushProperty name="color" value="#FFFFFF"/>
    </inkml:brush>
  </inkml:definitions>
  <inkml:trace contextRef="#ctx0" brushRef="#br0">0 162 8208 0 0,'8'213'1585'0'0,"-8"-183"-1175"0"0,-3 35-1 0 0,-2 9-236 0 0,7-52 329 0 0,0-14-208 0 0,0-12-163 0 0,17-72-166 0 0,-13 57 27 0 0,-1-1 1 0 0,0 0-1 0 0,1-24 0 0 0,-2 5 139 0 0,2 1 1 0 0,22-75-1 0 0,-15 61 64 0 0,-8 28-4 0 0,10-28 0 0 0,-12 45 33 0 0,0-1 0 0 0,0 1 0 0 0,1 0-1 0 0,0 1 1 0 0,0-1 0 0 0,1 1 0 0 0,10-12 0 0 0,-14 17-181 0 0,0 1 1 0 0,0-1 0 0 0,0 0 0 0 0,0 1 0 0 0,0-1 0 0 0,0 1-1 0 0,0-1 1 0 0,0 1 0 0 0,0-1 0 0 0,0 1 0 0 0,0 0-1 0 0,0 0 1 0 0,0 0 0 0 0,1-1 0 0 0,-1 1 0 0 0,0 0 0 0 0,0 1-1 0 0,0-1 1 0 0,0 0 0 0 0,1 0 0 0 0,-1 0 0 0 0,0 1 0 0 0,0-1-1 0 0,0 0 1 0 0,0 1 0 0 0,0-1 0 0 0,0 1 0 0 0,0-1 0 0 0,0 1-1 0 0,0 0 1 0 0,0-1 0 0 0,0 1 0 0 0,0 0 0 0 0,0 0 0 0 0,-1 0-1 0 0,1-1 1 0 0,0 1 0 0 0,0 2 0 0 0,4 2 77 0 0,-1 0 1 0 0,0 0-1 0 0,0 1 1 0 0,-1 0 0 0 0,5 10-1 0 0,8 25-209 0 0,-2 1 0 0 0,-2 0 0 0 0,-2 1 0 0 0,-1 1 0 0 0,2 46 0 0 0,-6-52-533 0 0,-5-36 262 0 0,0-2-51 0 0,0 0-8 0 0,0 0-51 0 0,6-25-1708 0 0,-3-108-1205 0 0,2-7 1833 0 0,-1 117-944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2.322"/>
    </inkml:context>
    <inkml:brush xml:id="br0">
      <inkml:brushProperty name="width" value="0.05" units="cm"/>
      <inkml:brushProperty name="height" value="0.05" units="cm"/>
      <inkml:brushProperty name="color" value="#FFFFFF"/>
    </inkml:brush>
  </inkml:definitions>
  <inkml:trace contextRef="#ctx0" brushRef="#br0">0 335 2760 0 0,'4'-15'248'0'0,"-1"6"429"0"0,-1 1 0 0 0,0-1 0 0 0,2-16 0 0 0,-3 17-119 0 0,0 0 0 0 0,0 0 0 0 0,6-14 0 0 0,-3 0 714 0 0,-3 11-788 0 0,7-72 3029 0 0,-7 75-3219 0 0,1 0 0 0 0,0 1 0 0 0,1-1 0 0 0,0 1 0 0 0,0 0 0 0 0,7-12 0 0 0,-8 16-232 0 0,1 0 0 0 0,-1-1 0 0 0,1 1-1 0 0,0 0 1 0 0,0 0 0 0 0,0 1 0 0 0,0-1 0 0 0,1 1 0 0 0,-1 0 0 0 0,1 0 0 0 0,0 0 0 0 0,-1 0 0 0 0,1 0 0 0 0,5-1 0 0 0,-6 2-49 0 0,-1 0 1 0 0,1 1 0 0 0,-1-1 0 0 0,1 1 0 0 0,-1-1 0 0 0,1 1 0 0 0,0 0 0 0 0,-1 0 0 0 0,1 0 0 0 0,0 0 0 0 0,-1 1 0 0 0,1-1 0 0 0,-1 1 0 0 0,1-1 0 0 0,-1 1 0 0 0,1 0 0 0 0,-1 0 0 0 0,1 0 0 0 0,-1 0-1 0 0,0 1 1 0 0,0-1 0 0 0,1 1 0 0 0,-1-1 0 0 0,0 1 0 0 0,0 0 0 0 0,0 0 0 0 0,-1 0 0 0 0,1 0 0 0 0,2 3 0 0 0,2 6 36 0 0,0 0-1 0 0,0 0 1 0 0,-1 1 0 0 0,-1-1 0 0 0,4 15 0 0 0,1 2 16 0 0,39 129 51 0 0,13 35-1681 0 0,-52-165 928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2.795"/>
    </inkml:context>
    <inkml:brush xml:id="br0">
      <inkml:brushProperty name="width" value="0.05" units="cm"/>
      <inkml:brushProperty name="height" value="0.05" units="cm"/>
      <inkml:brushProperty name="color" value="#FFFFFF"/>
    </inkml:brush>
  </inkml:definitions>
  <inkml:trace contextRef="#ctx0" brushRef="#br0">298 201 7280 0 0,'-41'-37'662'0'0,"32"27"-152"0"0,-1 1-1 0 0,1 0 1 0 0,-2 1 0 0 0,1 0-1 0 0,-1 1 1 0 0,0 0-1 0 0,-1 0 1 0 0,1 2 0 0 0,-21-8-1 0 0,30 12-392 0 0,-1 1 0 0 0,0-1 0 0 0,0 1 0 0 0,0 0 0 0 0,0 0 0 0 0,0 0 0 0 0,0 1 0 0 0,0-1 0 0 0,0 1 0 0 0,1 0 0 0 0,-1-1 0 0 0,0 1 0 0 0,0 0 0 0 0,1 1 0 0 0,-1-1 0 0 0,0 0 0 0 0,1 1 0 0 0,0-1 0 0 0,-1 1 0 0 0,1 0 0 0 0,0 0 0 0 0,0 0 0 0 0,-4 4 0 0 0,-3 5 204 0 0,1 0 0 0 0,0 0 1 0 0,-10 22-1 0 0,18-33-317 0 0,-4 9 34 0 0,1-1-1 0 0,0 1 0 0 0,0 0 0 0 0,1 0 1 0 0,0 0-1 0 0,1 0 0 0 0,-1 0 0 0 0,2 0 0 0 0,0 1 1 0 0,1 17-1 0 0,4 8-128 0 0,11 50 0 0 0,-15-81 79 0 0,5 20-238 0 0,1 0-1 0 0,1 0 0 0 0,13 25 0 0 0,-18-40 191 0 0,2-1 0 0 0,-1 1 1 0 0,1-1-1 0 0,1-1 0 0 0,-1 1 1 0 0,1-1-1 0 0,1 0 0 0 0,-1 0 1 0 0,1-1-1 0 0,1 0 0 0 0,12 9 1 0 0,-17-13 75 0 0,-1-1 0 0 0,0 0 0 0 0,1 0 1 0 0,-1 0-1 0 0,1 0 0 0 0,-1 0 1 0 0,1-1-1 0 0,-1 1 0 0 0,1-1 0 0 0,0 0 1 0 0,-1 0-1 0 0,1 0 0 0 0,0 0 0 0 0,-1 0 1 0 0,1 0-1 0 0,-1-1 0 0 0,1 1 1 0 0,2-2-1 0 0,-1 1-8 0 0,0-1 0 0 0,0 0 0 0 0,0-1 0 0 0,0 1 0 0 0,-1-1-1 0 0,1 1 1 0 0,-1-1 0 0 0,0 0 0 0 0,0 0 0 0 0,3-4 0 0 0,4-6 78 0 0,-1 0-1 0 0,-1-1 1 0 0,0 0-1 0 0,10-26 0 0 0,-9 14 86 0 0,0 0 0 0 0,-2 0 0 0 0,-1 0 0 0 0,-2-1 0 0 0,0 0 0 0 0,-2 0 0 0 0,0-32 0 0 0,-3 25-516 0 0,-10-58-1 0 0,5 61-2190 0 0,-19-56 0 0 0,17 64-2660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4.404"/>
    </inkml:context>
    <inkml:brush xml:id="br0">
      <inkml:brushProperty name="width" value="0.05" units="cm"/>
      <inkml:brushProperty name="height" value="0.05" units="cm"/>
      <inkml:brushProperty name="color" value="#FFFFFF"/>
    </inkml:brush>
  </inkml:definitions>
  <inkml:trace contextRef="#ctx0" brushRef="#br0">343 485 7368 0 0,'-17'-9'784'0'0,"15"7"-567"0"0,0 0 1 0 0,0 0-1 0 0,1 0 1 0 0,-1 0-1 0 0,1-1 0 0 0,-1 1 1 0 0,1 0-1 0 0,0-1 1 0 0,0 1-1 0 0,0-1 1 0 0,0 0-1 0 0,1 1 1 0 0,-1-1-1 0 0,1 0 1 0 0,-1 1-1 0 0,1-1 0 0 0,0 0 1 0 0,0 1-1 0 0,1-5 1 0 0,-6-25 2057 0 0,-11-11-690 0 0,-32-57 1 0 0,13 30-622 0 0,22 42-592 0 0,5 8-64 0 0,0 1-1 0 0,-2 1 0 0 0,0 0 1 0 0,-1 0-1 0 0,-18-21 0 0 0,28 37-264 0 0,0 1-1 0 0,0 0 0 0 0,-1-1 0 0 0,1 1 0 0 0,0 0 0 0 0,0 0 1 0 0,-1 0-1 0 0,1 0 0 0 0,0 0 0 0 0,-1 0 0 0 0,1 1 0 0 0,-1-1 1 0 0,1 0-1 0 0,-1 1 0 0 0,0-1 0 0 0,1 1 0 0 0,-1-1 1 0 0,0 1-1 0 0,1 0 0 0 0,-1 0 0 0 0,0 0 0 0 0,1 0 0 0 0,-1 0 1 0 0,0 0-1 0 0,1 0 0 0 0,-1 0 0 0 0,0 1 0 0 0,1-1 0 0 0,-1 1 1 0 0,1-1-1 0 0,-1 1 0 0 0,1 0 0 0 0,-1-1 0 0 0,1 1 1 0 0,-1 0-1 0 0,1 0 0 0 0,0 0 0 0 0,-1 0 0 0 0,1 0 0 0 0,0 1 1 0 0,0-1-1 0 0,0 0 0 0 0,0 1 0 0 0,0-1 0 0 0,-1 2 1 0 0,-3 5 13 0 0,0 0 0 0 0,0 0 1 0 0,1 0-1 0 0,0 1 1 0 0,0-1-1 0 0,1 1 1 0 0,-2 10-1 0 0,0 4-140 0 0,1 0-1 0 0,2 0 1 0 0,0 48-1 0 0,13 72-465 0 0,-8-114 426 0 0,2 13-97 0 0,2-1-1 0 0,1 0 0 0 0,19 53 0 0 0,-17-67 223 0 0,1-1-1 0 0,1 0 1 0 0,1 0-1 0 0,1-1 1 0 0,31 41-1 0 0,-41-62-21 0 0,-1 0 0 0 0,1 0 0 0 0,0-1 0 0 0,0 1 0 0 0,0-1-1 0 0,0 0 1 0 0,1 0 0 0 0,-1 0 0 0 0,1-1 0 0 0,0 1 0 0 0,0-1-1 0 0,0-1 1 0 0,0 1 0 0 0,8 1 0 0 0,-10-2-6 0 0,-1-1 1 0 0,1 0-1 0 0,0 0 0 0 0,0 0 1 0 0,0 0-1 0 0,0 0 0 0 0,0-1 1 0 0,0 1-1 0 0,0-1 0 0 0,-1 0 1 0 0,1 0-1 0 0,0 0 0 0 0,0 0 1 0 0,-1-1-1 0 0,1 1 0 0 0,-1-1 1 0 0,1 1-1 0 0,-1-1 0 0 0,0 0 1 0 0,0 0-1 0 0,1 0 0 0 0,-1 0 1 0 0,-1 0-1 0 0,1 0 0 0 0,0-1 1 0 0,0 1-1 0 0,1-5 0 0 0,1-1-79 0 0,0 0-1 0 0,-1-1 1 0 0,-1 1-1 0 0,1-1 0 0 0,-1 1 1 0 0,-1-1-1 0 0,1-14 0 0 0,-2-63-2428 0 0,-4 37-3724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3.176"/>
    </inkml:context>
    <inkml:brush xml:id="br0">
      <inkml:brushProperty name="width" value="0.05" units="cm"/>
      <inkml:brushProperty name="height" value="0.05" units="cm"/>
      <inkml:brushProperty name="color" value="#FFFFFF"/>
    </inkml:brush>
  </inkml:definitions>
  <inkml:trace contextRef="#ctx0" brushRef="#br0">0 138 9328 0 0,'2'2'208'0'0,"6"10"-16"0"0,0-1 0 0 0,0 2 0 0 0,8 19 1 0 0,7 13-165 0 0,50 87 1039 0 0,-70-125-1104 0 0,2 2 394 0 0,-5-9-351 0 0,0 0 0 0 0,0 0 0 0 0,0-1 0 0 0,1 1 0 0 0,-1 0 0 0 0,0 0 0 0 0,0 0 0 0 0,1 0 1 0 0,-1 0-1 0 0,0 0 0 0 0,0-1 0 0 0,0 1 0 0 0,1 0 0 0 0,-1 0 0 0 0,0 0 0 0 0,0 0 0 0 0,0-1 0 0 0,0 1 0 0 0,0 0 0 0 0,1 0 0 0 0,-1 0 1 0 0,0-1-1 0 0,0 1 0 0 0,0 0 0 0 0,0 0 0 0 0,0-1 0 0 0,0 1 0 0 0,0 0 0 0 0,0 0 0 0 0,0-1 0 0 0,0 1 0 0 0,0 0 0 0 0,0 0 1 0 0,0-1-1 0 0,0 1 0 0 0,0 0 0 0 0,0 0 0 0 0,0-1 0 0 0,0-6-6 0 0,0 1 0 0 0,0-1 1 0 0,0 0-1 0 0,-1 1 0 0 0,-3-12 0 0 0,1 1-30 0 0,-3-19 455 0 0,2 13-156 0 0,0 1 1 0 0,2-1-1 0 0,0 0 0 0 0,2 0 1 0 0,2-29-1 0 0,19-25-424 0 0,-20 74-51 0 0,0 0-1 0 0,1 0 1 0 0,-1-1-1 0 0,1 2 0 0 0,0-1 1 0 0,0 0-1 0 0,0 0 1 0 0,3-2-1 0 0,5-9-1412 0 0,-9 12 467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3.595"/>
    </inkml:context>
    <inkml:brush xml:id="br0">
      <inkml:brushProperty name="width" value="0.05" units="cm"/>
      <inkml:brushProperty name="height" value="0.05" units="cm"/>
      <inkml:brushProperty name="color" value="#FFFFFF"/>
    </inkml:brush>
  </inkml:definitions>
  <inkml:trace contextRef="#ctx0" brushRef="#br0">1 74 3224 0 0,'8'-18'552'0'0,"-6"13"490"0"0,1 0 1 0 0,-1 0-1 0 0,1 0 1 0 0,0 0-1 0 0,0 1 1 0 0,1-1-1 0 0,-1 1 1 0 0,7-7-1 0 0,-9 11-994 0 0,-1-1-1 0 0,1 1 1 0 0,0-1-1 0 0,-1 1 1 0 0,1-1-1 0 0,-1 1 1 0 0,1-1-1 0 0,0 1 1 0 0,-1 0-1 0 0,1-1 1 0 0,0 1-1 0 0,0 0 1 0 0,-1 0-1 0 0,1-1 1 0 0,0 1-1 0 0,0 0 1 0 0,-1 0 0 0 0,1 0-1 0 0,0 0 1 0 0,0 0-1 0 0,-1 0 1 0 0,1 0-1 0 0,0 0 1 0 0,0 0-1 0 0,-1 0 1 0 0,1 1-1 0 0,0-1 1 0 0,0 0-1 0 0,-1 0 1 0 0,1 1-1 0 0,0-1 1 0 0,-1 0-1 0 0,1 1 1 0 0,0-1-1 0 0,-1 1 1 0 0,1-1-1 0 0,-1 1 1 0 0,1-1-1 0 0,-1 1 1 0 0,1 0-1 0 0,0 0 1 0 0,2 3 61 0 0,-1 1 1 0 0,0-1-1 0 0,0 1 1 0 0,0 0-1 0 0,2 6 1 0 0,1 4-81 0 0,11 22-5 0 0,-1 0 1 0 0,12 48 0 0 0,-25-76 189 0 0,7 10 97 0 0,-7-16-339 0 0,0 0 0 0 0,-1 1 0 0 0,1-1 0 0 0,-1 0 1 0 0,0 1-1 0 0,0-1 0 0 0,0 1 0 0 0,-1-1 0 0 0,1 1 0 0 0,-1-1 0 0 0,0 1 1 0 0,0-1-1 0 0,0 6 0 0 0,4-1-1825 0 0,-3-7-3311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4.479"/>
    </inkml:context>
    <inkml:brush xml:id="br0">
      <inkml:brushProperty name="width" value="0.05" units="cm"/>
      <inkml:brushProperty name="height" value="0.05" units="cm"/>
      <inkml:brushProperty name="color" value="#FFFFFF"/>
    </inkml:brush>
  </inkml:definitions>
  <inkml:trace contextRef="#ctx0" brushRef="#br0">23 215 9272 0 0,'0'0'422'0'0,"0"0"-7"0"0,-12 22-156 0 0,9-11 254 0 0,0-1 1 0 0,1 1-1 0 0,1 0 0 0 0,0-1 1 0 0,0 1-1 0 0,1 0 1 0 0,3 20-1 0 0,18 78-27 0 0,-9-53-135 0 0,-4-25-265 0 0,0-2 1 0 0,2 1-1 0 0,2-1 1 0 0,0 0-1 0 0,2-1 1 0 0,1-1-1 0 0,1 0 1 0 0,25 31-1 0 0,-34-49-69 0 0,0 0-1 0 0,1-1 1 0 0,0 0 0 0 0,0 0-1 0 0,12 8 1 0 0,-18-15-17 0 0,0 1 1 0 0,0-1-1 0 0,0 0 1 0 0,0 0 0 0 0,0 0-1 0 0,0 0 1 0 0,1 0-1 0 0,-1 0 1 0 0,0 0-1 0 0,1-1 1 0 0,-1 1 0 0 0,0-1-1 0 0,1 0 1 0 0,-1 1-1 0 0,0-1 1 0 0,1 0-1 0 0,-1 0 1 0 0,1-1 0 0 0,-1 1-1 0 0,0 0 1 0 0,1-1-1 0 0,-1 0 1 0 0,0 1-1 0 0,0-1 1 0 0,1 0 0 0 0,-1 0-1 0 0,0 0 1 0 0,0-1-1 0 0,0 1 1 0 0,3-3 0 0 0,3-4 22 0 0,-1 0 1 0 0,0 0 0 0 0,-1-1 0 0 0,0 0 0 0 0,0 0 0 0 0,-1-1 0 0 0,0 0-1 0 0,0 0 1 0 0,-1 0 0 0 0,-1 0 0 0 0,0 0 0 0 0,0-1 0 0 0,1-15-1 0 0,2-17 69 0 0,-3 0 0 0 0,-2-46-1 0 0,-2 57-50 0 0,-11-247 155 0 0,5 208-131 0 0,-4-74 835 0 0,11 143-687 0 0,0 2 3 0 0,0 0 3 0 0,8 20 490 0 0,17 74-310 0 0,21 174-1 0 0,-31-166-335 0 0,7 132 86 0 0,-14-129-4 0 0,-6-65-58 0 0,-1 0 1 0 0,-2-1 0 0 0,-2 1-1 0 0,-1 0 1 0 0,-3-1 0 0 0,-1 0-1 0 0,-23 68 1 0 0,26-93-132 0 0,-1 1 1 0 0,-1-1-1 0 0,0-1 1 0 0,-1 1-1 0 0,0-1 1 0 0,-17 19-1 0 0,21-27-74 0 0,-1 0-1 0 0,1 0 1 0 0,-1-1-1 0 0,0 0 1 0 0,0 0-1 0 0,0 0 1 0 0,0-1-1 0 0,-1 0 1 0 0,1 0-1 0 0,-1 0 1 0 0,0 0-1 0 0,0-1 1 0 0,0 0-1 0 0,0 0 1 0 0,0-1-1 0 0,-1 0 1 0 0,1 0 0 0 0,-11 0-1 0 0,-17-4-1444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5.352"/>
    </inkml:context>
    <inkml:brush xml:id="br0">
      <inkml:brushProperty name="width" value="0.05" units="cm"/>
      <inkml:brushProperty name="height" value="0.05" units="cm"/>
      <inkml:brushProperty name="color" value="#FFFFFF"/>
    </inkml:brush>
  </inkml:definitions>
  <inkml:trace contextRef="#ctx0" brushRef="#br0">289 63 4608 0 0,'0'0'208'0'0,"-6"3"32"0"0,5-2-163 0 0,1-1 0 0 0,-1 0 0 0 0,0 1 0 0 0,1-1 0 0 0,-1 0 0 0 0,0 1 0 0 0,1-1 0 0 0,-1 0 0 0 0,0 0 0 0 0,1 0 0 0 0,-1 0 0 0 0,0 1 0 0 0,0-1 0 0 0,1 0 0 0 0,-1 0 1 0 0,0-1-1 0 0,0 1 0 0 0,1 0 0 0 0,-1 0 0 0 0,0 0 0 0 0,0 0 0 0 0,1-1 0 0 0,-1 1 0 0 0,0 0 0 0 0,1-1 0 0 0,-1 1 0 0 0,0 0 0 0 0,1-1 0 0 0,-1 1 0 0 0,0-1 0 0 0,-2-1 752 0 0,-9-4 1091 0 0,0 1-1 0 0,-17-13 0 0 0,21 13-1538 0 0,-1 0 0 0 0,0 0 0 0 0,0 0-1 0 0,0 1 1 0 0,-15-4 0 0 0,21 7-291 0 0,0 1 0 0 0,-1-1 0 0 0,1 1 0 0 0,-1 0 1 0 0,0 0-1 0 0,1 0 0 0 0,-1 1 0 0 0,1-1 0 0 0,0 1 0 0 0,-1 0 0 0 0,1 0 1 0 0,-1 0-1 0 0,1 0 0 0 0,0 1 0 0 0,0-1 0 0 0,0 1 0 0 0,0 0 0 0 0,0-1 1 0 0,0 2-1 0 0,-3 1 0 0 0,-1 3-39 0 0,0-1-1 0 0,0 1 1 0 0,1 0 0 0 0,0 0-1 0 0,-9 15 1 0 0,13-18-37 0 0,0 0 0 0 0,0-1-1 0 0,0 1 1 0 0,0 0 0 0 0,1 0 0 0 0,-1 1-1 0 0,1-1 1 0 0,0 0 0 0 0,1 0 0 0 0,-1 1-1 0 0,1-1 1 0 0,-1 0 0 0 0,1 1 0 0 0,1 7-1 0 0,0-9-20 0 0,0 1 0 0 0,0-1 0 0 0,1 1 0 0 0,-1-1 0 0 0,1 0 0 0 0,-1 1 0 0 0,1-1 0 0 0,0 0 0 0 0,0 0-1 0 0,1 0 1 0 0,-1 0 0 0 0,1-1 0 0 0,-1 1 0 0 0,1-1 0 0 0,0 1 0 0 0,0-1 0 0 0,0 0 0 0 0,0 0 0 0 0,0 0 0 0 0,1-1-1 0 0,3 2 1 0 0,6 2-36 0 0,1-1 1 0 0,0 0-1 0 0,0-1 0 0 0,16 1 0 0 0,-11-2 25 0 0,1 0-213 0 0,0-1-1 0 0,-1 0 0 0 0,1-2 0 0 0,0 0 0 0 0,0-2 0 0 0,-1 0 1 0 0,31-9-1 0 0,-28 5-365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5.864"/>
    </inkml:context>
    <inkml:brush xml:id="br0">
      <inkml:brushProperty name="width" value="0.05" units="cm"/>
      <inkml:brushProperty name="height" value="0.05" units="cm"/>
      <inkml:brushProperty name="color" value="#FFFFFF"/>
    </inkml:brush>
  </inkml:definitions>
  <inkml:trace contextRef="#ctx0" brushRef="#br0">398 34 6536 0 0,'0'0'298'0'0,"0"0"-4"0"0,-23 3-81 0 0,0-5 1071 0 0,-1-1 0 0 0,1-1 0 0 0,0-1 0 0 0,-25-9 0 0 0,44 13-1141 0 0,-4-1 85 0 0,0 0 1 0 0,0 1-1 0 0,-1 0 1 0 0,1 0-1 0 0,0 1 1 0 0,0 0 0 0 0,0 0-1 0 0,0 1 1 0 0,-1 0-1 0 0,-10 3 1 0 0,13-2-119 0 0,0 0 0 0 0,0 0 0 0 0,1 0-1 0 0,-1 1 1 0 0,1-1 0 0 0,0 2 0 0 0,-1-1 0 0 0,2 0 0 0 0,-1 1 0 0 0,0 0 0 0 0,1 0-1 0 0,-1 0 1 0 0,1 1 0 0 0,-6 8 0 0 0,6-6-85 0 0,-1-1 1 0 0,1 1-1 0 0,0 1 0 0 0,1-1 0 0 0,-1 0 0 0 0,2 1 1 0 0,-1 0-1 0 0,1-1 0 0 0,0 1 0 0 0,-1 11 0 0 0,-2 24-14 0 0,3-26-30 0 0,0 1 0 0 0,1 26-1 0 0,1-38 3 0 0,1 1 0 0 0,0 0 0 0 0,0-1 0 0 0,1 1 0 0 0,0-1 0 0 0,0 1 0 0 0,1-1 0 0 0,-1 0 0 0 0,1 0 0 0 0,5 6 0 0 0,-7-9 8 0 0,1-1 0 0 0,0 1 0 0 0,0-1 0 0 0,1 0 0 0 0,-1 0 0 0 0,0 0 0 0 0,1 0 0 0 0,-1 0 0 0 0,1 0 0 0 0,0-1 0 0 0,-1 1 1 0 0,1-1-1 0 0,0 0 0 0 0,0 0 0 0 0,0 0 0 0 0,0 0 0 0 0,0 0 0 0 0,0-1 0 0 0,0 1 0 0 0,0-1 0 0 0,4 0 0 0 0,-2 0-3 0 0,0 0-1 0 0,0-1 0 0 0,0 0 1 0 0,-1 0-1 0 0,1 0 0 0 0,0 0 1 0 0,0-1-1 0 0,-1 0 1 0 0,1 0-1 0 0,-1 0 0 0 0,0 0 1 0 0,1-1-1 0 0,5-4 0 0 0,44-30 66 0 0,-40 29-30 0 0,0-1 0 0 0,-1 0 0 0 0,24-23-1 0 0,-34 29-3 0 0,0 0-1 0 0,0-1 1 0 0,0 1-1 0 0,0 1 1 0 0,1-1-1 0 0,-1 0 1 0 0,1 1-1 0 0,0 0 1 0 0,0-1-1 0 0,0 2 1 0 0,0-1-1 0 0,0 0 1 0 0,0 1-1 0 0,1 0 1 0 0,5-1-1 0 0,-8 3 38 0 0,-1 0 0 0 0,1 1 0 0 0,-1-1 0 0 0,1 1 0 0 0,-1-1 0 0 0,0 1 0 0 0,1 0 0 0 0,-1 0 0 0 0,0-1 0 0 0,0 1 0 0 0,0 0 0 0 0,1 3 0 0 0,0 1 72 0 0,1 1-243 0 0,0 0-1 0 0,0 0 1 0 0,-1 1-1 0 0,0-1 1 0 0,0 1-1 0 0,-1-1 1 0 0,0 1-1 0 0,0 9 0 0 0,8-48-2639 0 0,-5 16 1535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6.270"/>
    </inkml:context>
    <inkml:brush xml:id="br0">
      <inkml:brushProperty name="width" value="0.05" units="cm"/>
      <inkml:brushProperty name="height" value="0.05" units="cm"/>
      <inkml:brushProperty name="color" value="#FFFFFF"/>
    </inkml:brush>
  </inkml:definitions>
  <inkml:trace contextRef="#ctx0" brushRef="#br0">251 0 4608 0 0,'0'0'353'0'0,"-2"0"-23"0"0,-11 1 1448 0 0,0-1 1 0 0,-1 2-1 0 0,-25 5 0 0 0,29-4-1474 0 0,0 1-1 0 0,0 0 0 0 0,0 0 0 0 0,0 0 0 0 0,1 2 0 0 0,-1-1 0 0 0,1 1 0 0 0,1 0 0 0 0,-12 11 1 0 0,11-8-88 0 0,1 1 1 0 0,0 1 0 0 0,0-1-1 0 0,1 1 1 0 0,-10 22-1 0 0,16-28-163 0 0,-1 0-1 0 0,1 0 0 0 0,0 0 0 0 0,0 0 0 0 0,1 1 0 0 0,-1-1 0 0 0,1 0 0 0 0,0 1 0 0 0,1-1 0 0 0,0 0 0 0 0,-1 0 0 0 0,1 1 0 0 0,3 7 0 0 0,1 0 20 0 0,0 0 0 0 0,1 0 0 0 0,13 22-1 0 0,-8-18-59 0 0,0-1 0 0 0,1-1 0 0 0,1 0 0 0 0,28 25 0 0 0,-30-31-9 0 0,0 0-1 0 0,1 0 1 0 0,0-1-1 0 0,0-1 1 0 0,1 0-1 0 0,0-1 1 0 0,19 7-1 0 0,-25-12-106 0 0,-1 1-1 0 0,1-1 1 0 0,0 0-1 0 0,0-1 0 0 0,-1 1 1 0 0,1-2-1 0 0,0 1 0 0 0,0-1 1 0 0,0 1-1 0 0,-1-2 0 0 0,1 1 1 0 0,-1-1-1 0 0,1 0 1 0 0,-1 0-1 0 0,1-1 0 0 0,-1 0 1 0 0,0 0-1 0 0,0-1 0 0 0,-1 1 1 0 0,7-6-1 0 0,5-6-5561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6.689"/>
    </inkml:context>
    <inkml:brush xml:id="br0">
      <inkml:brushProperty name="width" value="0.05" units="cm"/>
      <inkml:brushProperty name="height" value="0.05" units="cm"/>
      <inkml:brushProperty name="color" value="#FFFFFF"/>
    </inkml:brush>
  </inkml:definitions>
  <inkml:trace contextRef="#ctx0" brushRef="#br0">0 1 10592 0 0,'0'0'818'0'0,"0"11"-388"0"0,1 5 418 0 0,1-1 1 0 0,1 0 0 0 0,6 23-1 0 0,2 9 197 0 0,28 127 599 0 0,-32-149-1580 0 0,2 1-1 0 0,18 38 1 0 0,-11-27-225 0 0,-12-29-88 0 0,1 1 0 0 0,0-1-1 0 0,1 0 1 0 0,-1 0 0 0 0,2-1 0 0 0,7 9 0 0 0,-13-15-300 0 0,-1-1-41 0 0,12-31-1455 0 0,-10 11 1678 0 0,0 0 0 0 0,-2-28-1 0 0,1-23 494 0 0,2 35 74 0 0,-2 12 420 0 0,9-45-1 0 0,-9 64-517 0 0,1-1 0 0 0,-1 1-1 0 0,1-1 1 0 0,0 1 0 0 0,1 0-1 0 0,-1-1 1 0 0,1 1 0 0 0,0 1-1 0 0,0-1 1 0 0,1 0 0 0 0,-1 1-1 0 0,1-1 1 0 0,5-3 0 0 0,-8 7-79 0 0,0 1 0 0 0,-1-1 0 0 0,1 1 0 0 0,0-1 0 0 0,0 1 0 0 0,0-1 0 0 0,0 1 0 0 0,0 0 0 0 0,0-1 0 0 0,0 1 0 0 0,0 0 0 0 0,-1 0 0 0 0,1 0 0 0 0,0 0 0 0 0,0 0 0 0 0,0 0 0 0 0,0 0 0 0 0,0 0 0 0 0,0 0 0 0 0,0 0 0 0 0,0 0 0 0 0,0 0 0 0 0,2 1 0 0 0,-1 1 29 0 0,1-1-1 0 0,-1 1 1 0 0,1-1-1 0 0,-1 1 1 0 0,0 0-1 0 0,0 0 1 0 0,0 0-1 0 0,3 3 1 0 0,3 5 116 0 0,-1 0 0 0 0,11 21-1 0 0,-9-13-8 0 0,11 37 0 0 0,-14-37-41 0 0,16 34 0 0 0,-14-34-43 0 0,11 30 0 0 0,2 4-581 0 0,-13-40 197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7:57.097"/>
    </inkml:context>
    <inkml:brush xml:id="br0">
      <inkml:brushProperty name="width" value="0.05" units="cm"/>
      <inkml:brushProperty name="height" value="0.05" units="cm"/>
      <inkml:brushProperty name="color" value="#FFFFFF"/>
    </inkml:brush>
  </inkml:definitions>
  <inkml:trace contextRef="#ctx0" brushRef="#br0">0 211 8288 0 0,'17'10'888'0'0,"-15"-8"-724"0"0,1-1 0 0 0,-1 0 1 0 0,1-1-1 0 0,0 1 0 0 0,-1 0 1 0 0,1-1-1 0 0,0 0 0 0 0,0 1 0 0 0,-1-1 1 0 0,1 0-1 0 0,0 0 0 0 0,0-1 1 0 0,-1 1-1 0 0,1-1 0 0 0,0 1 0 0 0,-1-1 1 0 0,1 0-1 0 0,0 0 0 0 0,-1 0 1 0 0,4-2-1 0 0,4-2 731 0 0,1-1 0 0 0,-1 0 0 0 0,12-9 0 0 0,-13 7-714 0 0,0 0 0 0 0,0-1 0 0 0,-1 0-1 0 0,12-17 1 0 0,-17 22-145 0 0,0 0 0 0 0,-1-1 0 0 0,0 1 0 0 0,0-1 1 0 0,0 1-1 0 0,0-1 0 0 0,-1 0 0 0 0,0 1 0 0 0,0-1 0 0 0,0 0 0 0 0,0 0 0 0 0,-1 0 0 0 0,0 0 0 0 0,0 0 0 0 0,-1-9 0 0 0,1 12-21 0 0,-1 0 0 0 0,0 0 0 0 0,0 0-1 0 0,0 0 1 0 0,0 0 0 0 0,0 0 0 0 0,0 0-1 0 0,0 0 1 0 0,0 0 0 0 0,-1 0 0 0 0,1 1-1 0 0,-1-1 1 0 0,0 0 0 0 0,1 1-1 0 0,-1-1 1 0 0,0 1 0 0 0,0 0 0 0 0,0 0-1 0 0,0 0 1 0 0,0 0 0 0 0,0 0 0 0 0,0 0-1 0 0,-3-1 1 0 0,2 1 12 0 0,-1 1 1 0 0,1-1-1 0 0,-1 0 1 0 0,0 1-1 0 0,0-1 0 0 0,1 1 1 0 0,-1 0-1 0 0,0 1 0 0 0,1-1 1 0 0,-1 1-1 0 0,0-1 0 0 0,-6 3 1 0 0,6-1-9 0 0,0-1 1 0 0,0 1-1 0 0,0 0 1 0 0,1 0-1 0 0,-1 0 1 0 0,0 0-1 0 0,1 1 1 0 0,0-1-1 0 0,-1 1 1 0 0,1 0-1 0 0,0 0 1 0 0,1 0 0 0 0,-1 1-1 0 0,0-1 1 0 0,1 1-1 0 0,0-1 1 0 0,0 1-1 0 0,0 0 1 0 0,-2 4-1 0 0,3-2 15 0 0,0 0 0 0 0,0 1-1 0 0,0-1 1 0 0,0 0 0 0 0,1 1-1 0 0,0-1 1 0 0,1 0 0 0 0,-1 1 0 0 0,1-1-1 0 0,0 0 1 0 0,4 10 0 0 0,2 5 104 0 0,2 0 0 0 0,0 0 0 0 0,2-1-1 0 0,0 0 1 0 0,27 35 0 0 0,-31-45-87 0 0,2 0 0 0 0,-1-1 0 0 0,2 0 0 0 0,-1-1 0 0 0,1 0 0 0 0,18 12 0 0 0,-22-17-31 0 0,0 0 0 0 0,0 0-1 0 0,0 0 1 0 0,0 0 0 0 0,1-1-1 0 0,-1 0 1 0 0,0-1 0 0 0,1 1-1 0 0,0-1 1 0 0,-1-1 0 0 0,1 1-1 0 0,0-1 1 0 0,-1 0 0 0 0,10-1-1 0 0,-2-2-32 0 0,-5 2-74 0 0,-1 0-1 0 0,0-1 1 0 0,0 0 0 0 0,0 0 0 0 0,0-1 0 0 0,0 0 0 0 0,0-1-1 0 0,-1 1 1 0 0,12-9 0 0 0,6-10-884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07.578"/>
    </inkml:context>
    <inkml:brush xml:id="br0">
      <inkml:brushProperty name="width" value="0.05" units="cm"/>
      <inkml:brushProperty name="height" value="0.05" units="cm"/>
      <inkml:brushProperty name="color" value="#FFFFFF"/>
    </inkml:brush>
  </inkml:definitions>
  <inkml:trace contextRef="#ctx0" brushRef="#br0">198 0 14280 0 0,'0'0'654'0'0,"0"0"-11"0"0,0 0-292 0 0,0 0 299 0 0,0 0 175 0 0,0 0 37 0 0,0 0-72 0 0,0 0-334 0 0,0 0-146 0 0,9 1 304 0 0,-6 7-585 0 0,0 1-1 0 0,-1-1 0 0 0,0 1 0 0 0,0-1 1 0 0,1 14-1 0 0,-3-21-26 0 0,6 63 157 0 0,-2 88-1 0 0,-15 67-114 0 0,6-130-31 0 0,-32 565-341 0 0,-43 228 214 0 0,50-592 264 0 0,-35 532 1156 0 0,61-736-3179 0 0,4-83 869 0 0,2-6-135 0 0,0-4 571 0 0,0 0-1 0 0,0 0 0 0 0,0 0 1 0 0,0 0-1 0 0,0-14 0 0 0,-2 17 436 0 0,12-79-1799 0 0,2-18-10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08.201"/>
    </inkml:context>
    <inkml:brush xml:id="br0">
      <inkml:brushProperty name="width" value="0.05" units="cm"/>
      <inkml:brushProperty name="height" value="0.05" units="cm"/>
      <inkml:brushProperty name="color" value="#FFFFFF"/>
    </inkml:brush>
  </inkml:definitions>
  <inkml:trace contextRef="#ctx0" brushRef="#br0">0 1008 7368 0 0,'8'-54'2299'0'0,"2"1"0"0"0,2-1 1 0 0,29-77-1 0 0,-40 128-2138 0 0,1-1 1 0 0,0 0-1 0 0,0 1 0 0 0,1-1 1 0 0,-1 1-1 0 0,1 0 1 0 0,-1 0-1 0 0,6-5 0 0 0,8-9 1149 0 0,-2 15-335 0 0,39-8-25 0 0,53-19 1 0 0,1-1-587 0 0,61-16 4 0 0,-14 2-220 0 0,642-117 5 0 0,-459 98-118 0 0,-118 28-37 0 0,-66 12 16 0 0,230-33 112 0 0,-65 10-56 0 0,-89 14 121 0 0,-208 29-55 0 0,1-1 0 0 0,-1-1 1 0 0,0-1-1 0 0,39-17 0 0 0,22-19 416 0 0,-80 40-546 0 0,12 0 62 0 0,-12 3-62 0 0,-1 0 0 0 0,1 0 0 0 0,-1 0 0 0 0,1 0 0 0 0,-1 0 1 0 0,0 0-1 0 0,1 0 0 0 0,-1 1 0 0 0,0-1 0 0 0,0 0 0 0 0,0 1 1 0 0,0-1-1 0 0,0 1 0 0 0,0 0 0 0 0,0-1 0 0 0,0 3 0 0 0,1 0 22 0 0,4 8-26 0 0,-1 0-1 0 0,-1 1 1 0 0,0 0 0 0 0,-1 0 0 0 0,3 18 0 0 0,-1-3-3 0 0,-2-12 1 0 0,-2-1 0 0 0,0 1 0 0 0,-1-1 0 0 0,-2 19 0 0 0,0 14 0 0 0,-10 305-21 0 0,-1-43-11 0 0,13-256 24 0 0,2 440-91 0 0,5-283 108 0 0,14 216 36 0 0,-13-337-38 0 0,47 433-4 0 0,-3 91-3 0 0,-49-529-460 0 0,-5 1-1 0 0,-3-1 0 0 0,-31 164 1 0 0,19-185-1219 0 0,-3-10-440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4.824"/>
    </inkml:context>
    <inkml:brush xml:id="br0">
      <inkml:brushProperty name="width" value="0.05" units="cm"/>
      <inkml:brushProperty name="height" value="0.05" units="cm"/>
      <inkml:brushProperty name="color" value="#FFFFFF"/>
    </inkml:brush>
  </inkml:definitions>
  <inkml:trace contextRef="#ctx0" brushRef="#br0">273 411 11056 0 0,'-25'-77'1191'0'0,"6"15"816"0"0,-3 0 0 0 0,-41-80-1 0 0,60 135-1727 0 0,-1 0-1 0 0,-1 0 0 0 0,1 0 0 0 0,-1 1 0 0 0,0 0 1 0 0,-11-11-1 0 0,15 16-214 0 0,-1 0 1 0 0,1 0-1 0 0,-1 0 1 0 0,0 0-1 0 0,1 0 1 0 0,-1 0-1 0 0,0 0 1 0 0,0 1-1 0 0,0-1 1 0 0,1 1-1 0 0,-1-1 1 0 0,0 1-1 0 0,0 0 1 0 0,0 0-1 0 0,0 0 1 0 0,0 0-1 0 0,0 0 1 0 0,0 0-1 0 0,0 0 1 0 0,1 1-1 0 0,-1-1 1 0 0,0 0-1 0 0,0 1 1 0 0,0 0-1 0 0,0-1 0 0 0,1 1 1 0 0,-1 0-1 0 0,0 0 1 0 0,1 0-1 0 0,-1 0 1 0 0,1 1-1 0 0,-1-1 1 0 0,-1 2-1 0 0,-1 1 2 0 0,0 1-1 0 0,1-1 1 0 0,-1 1-1 0 0,1 0 1 0 0,0-1-1 0 0,0 2 1 0 0,1-1-1 0 0,-1 0 1 0 0,1 0-1 0 0,1 1 1 0 0,-1-1 0 0 0,1 1-1 0 0,-1-1 1 0 0,1 9-1 0 0,-1 5-42 0 0,1 1-1 0 0,3 35 1 0 0,6 20-431 0 0,2-1 0 0 0,40 137 0 0 0,-46-195 321 0 0,2-1-1 0 0,0 0 1 0 0,1 0 0 0 0,0 0-1 0 0,1-1 1 0 0,1 0 0 0 0,15 19-1 0 0,-22-31 71 0 0,-1 0 0 0 0,1 0 0 0 0,0 0-1 0 0,1 0 1 0 0,-1 0 0 0 0,0 0 0 0 0,0-1-1 0 0,1 1 1 0 0,-1-1 0 0 0,1 0 0 0 0,-1 0 0 0 0,1 0-1 0 0,0 0 1 0 0,-1 0 0 0 0,1 0 0 0 0,0-1-1 0 0,0 1 1 0 0,0-1 0 0 0,-1 0 0 0 0,1 0-1 0 0,0 0 1 0 0,0 0 0 0 0,0 0 0 0 0,0-1-1 0 0,-1 1 1 0 0,1-1 0 0 0,0 0 0 0 0,-1 0 0 0 0,1 0-1 0 0,0 0 1 0 0,-1 0 0 0 0,1 0 0 0 0,-1-1-1 0 0,0 1 1 0 0,1-1 0 0 0,-1 0 0 0 0,4-3-1 0 0,2-3-44 0 0,0 0 0 0 0,-1 0 0 0 0,0-1 0 0 0,0 1 0 0 0,0-2 0 0 0,-1 1 0 0 0,-1-1 0 0 0,6-13 0 0 0,-5 6-118 0 0,-1 0 0 0 0,-1 0 0 0 0,3-30-1 0 0,0 5 199 0 0,-3 10 211 0 0,1-46-1 0 0,-2 11-2171 0 0,-2 41-4590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08.585"/>
    </inkml:context>
    <inkml:brush xml:id="br0">
      <inkml:brushProperty name="width" value="0.05" units="cm"/>
      <inkml:brushProperty name="height" value="0.05" units="cm"/>
      <inkml:brushProperty name="color" value="#FFFFFF"/>
    </inkml:brush>
  </inkml:definitions>
  <inkml:trace contextRef="#ctx0" brushRef="#br0">13 441 20527 0 0,'-4'7'339'0'0,"3"-6"-231"0"0,0 0 1 0 0,0 0 0 0 0,0 1 0 0 0,1-1 0 0 0,-1 1 0 0 0,0-1 0 0 0,1 1 0 0 0,-1-1 0 0 0,1 1-1 0 0,0-1 1 0 0,-1 1 0 0 0,1-1 0 0 0,0 3 0 0 0,0-4-97 0 0,1 1 1 0 0,-1-1-1 0 0,1 1 1 0 0,-1-1-1 0 0,1 1 0 0 0,-1-1 1 0 0,1 1-1 0 0,0-1 1 0 0,-1 1-1 0 0,1-1 0 0 0,0 1 1 0 0,-1-1-1 0 0,1 0 1 0 0,0 0-1 0 0,-1 1 1 0 0,1-1-1 0 0,0 0 0 0 0,0 0 1 0 0,1 0-1 0 0,-2 0 0 0 0,17 3-68 0 0,0-2-1 0 0,0 0 1 0 0,-1-2-1 0 0,1 1 1 0 0,0-2 0 0 0,27-6-1 0 0,9-2 9 0 0,7-1 43 0 0,0-2 0 0 0,72-26-1 0 0,279-90 6 0 0,-291 95 0 0 0,598-119 54 0 0,44 74 151 0 0,-595 76-906 0 0,0 8-1 0 0,223 34 1 0 0,-308-27-374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09.282"/>
    </inkml:context>
    <inkml:brush xml:id="br0">
      <inkml:brushProperty name="width" value="0.05" units="cm"/>
      <inkml:brushProperty name="height" value="0.05" units="cm"/>
      <inkml:brushProperty name="color" value="#FFFFFF"/>
    </inkml:brush>
  </inkml:definitions>
  <inkml:trace contextRef="#ctx0" brushRef="#br0">116 302 11520 0 0,'4'-22'397'0'0,"-2"0"0"0"0,0 0 1 0 0,-1 0-1 0 0,-3-30 0 0 0,0-3 1426 0 0,3 25-783 0 0,0 16-365 0 0,-1 0-1 0 0,0 0 1 0 0,-3-15-1 0 0,3 29-634 0 0,0-1 0 0 0,0 1 0 0 0,0 0 0 0 0,0 0 0 0 0,0 0 0 0 0,0 0 0 0 0,1 0 0 0 0,-1-1 0 0 0,0 1 1 0 0,0 0-1 0 0,0 0 0 0 0,0 0 0 0 0,0 0 0 0 0,-1 0 0 0 0,1-1 0 0 0,0 1 0 0 0,0 0 0 0 0,0 0 0 0 0,0 0 0 0 0,0 0 0 0 0,0 0 0 0 0,0 0 0 0 0,0-1 0 0 0,0 1 0 0 0,0 0 0 0 0,0 0 0 0 0,0 0 0 0 0,0 0 0 0 0,-1 0 0 0 0,1 0 0 0 0,0 0 0 0 0,0-1 0 0 0,0 1 0 0 0,0 0 0 0 0,0 0 0 0 0,0 0 0 0 0,0 0 0 0 0,-1 0 0 0 0,1 0 0 0 0,0 0 0 0 0,0 0 0 0 0,0 0 0 0 0,0 0 0 0 0,0 0 0 0 0,-1 0 0 0 0,1 0 0 0 0,0 0 0 0 0,0 0 0 0 0,0 0 0 0 0,0 0 0 0 0,0 0 0 0 0,-1 0 0 0 0,1 0 0 0 0,0 0 0 0 0,0 0 0 0 0,0 0 0 0 0,0 0 0 0 0,-1 0 0 0 0,-5 12 597 0 0,-5 19-359 0 0,-61 457-746 0 0,46 6-5 0 0,40 862 1294 0 0,9-985-421 0 0,-8-170-280 0 0,-5-66-74 0 0,5 107-261 0 0,-1 74-1646 0 0,-11-223 115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09.878"/>
    </inkml:context>
    <inkml:brush xml:id="br0">
      <inkml:brushProperty name="width" value="0.05" units="cm"/>
      <inkml:brushProperty name="height" value="0.05" units="cm"/>
      <inkml:brushProperty name="color" value="#FFFFFF"/>
    </inkml:brush>
  </inkml:definitions>
  <inkml:trace contextRef="#ctx0" brushRef="#br0">1 795 21135 0 0,'0'0'480'0'0,"0"0"67"0"0,1-9 726 0 0,4 0-1155 0 0,1 1 1 0 0,1 0-1 0 0,0 0 0 0 0,0 1 0 0 0,0-1 1 0 0,13-7-1 0 0,57-37 229 0 0,-32 24-422 0 0,107-61 75 0 0,-105 64 0 0 0,38-22-4 0 0,1 3 0 0 0,141-49 0 0 0,-162 73-31 0 0,312-89-54 0 0,-375 108 89 0 0,560-121 0 0 0,-408 94-3 0 0,223-33-94 0 0,-335 58 61 0 0,-1 3-1 0 0,1 1 0 0 0,-1 2 1 0 0,1 1-1 0 0,46 13 0 0 0,-45-9 260 0 0,-42-8-220 0 0,-1 0-1 0 0,1 1 1 0 0,0-1 0 0 0,0 0-1 0 0,0 0 1 0 0,-1 1 0 0 0,1-1-1 0 0,0 0 1 0 0,0 1 0 0 0,-1-1-1 0 0,1 1 1 0 0,0-1 0 0 0,-1 1-1 0 0,1-1 1 0 0,0 1 0 0 0,-1-1-1 0 0,1 1 1 0 0,-1 0 0 0 0,1-1-1 0 0,-1 1 1 0 0,1 0 0 0 0,-1-1-1 0 0,0 1 1 0 0,1 0 0 0 0,-1 0-1 0 0,0 0 1 0 0,0-1 0 0 0,1 1-1 0 0,-1 0 1 0 0,0 1 0 0 0,0-1 3 0 0,0 5 6 0 0,0 0-1 0 0,0 0 0 0 0,0 0 1 0 0,-1 0-1 0 0,0 0 1 0 0,-1-1-1 0 0,1 1 0 0 0,-1 0 1 0 0,-3 6-1 0 0,0 3 22 0 0,-63 222 128 0 0,-7 153-447 0 0,63-312 216 0 0,-29 391-134 0 0,32-307 150 0 0,-11 222 8 0 0,-8 115 6 0 0,-28 63 125 0 0,15-161-34 0 0,10 245-108 0 0,25-469-619 0 0,0-58-168 0 0,5-70-431 0 0,-3-12-321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10.245"/>
    </inkml:context>
    <inkml:brush xml:id="br0">
      <inkml:brushProperty name="width" value="0.05" units="cm"/>
      <inkml:brushProperty name="height" value="0.05" units="cm"/>
      <inkml:brushProperty name="color" value="#FFFFFF"/>
    </inkml:brush>
  </inkml:definitions>
  <inkml:trace contextRef="#ctx0" brushRef="#br0">1 937 21191 0 0,'0'0'1636'0'0,"0"0"-1058"0"0,6-4-432 0 0,73-61 525 0 0,-29 34-554 0 0,104-50-1 0 0,63-9 177 0 0,-161 68-179 0 0,133-45 108 0 0,-40 15-97 0 0,309-109-107 0 0,-55 20-22 0 0,-38 17-1116 0 0,-175 62 408 0 0,-83 25 40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11.792"/>
    </inkml:context>
    <inkml:brush xml:id="br0">
      <inkml:brushProperty name="width" value="0.05" units="cm"/>
      <inkml:brushProperty name="height" value="0.05" units="cm"/>
      <inkml:brushProperty name="color" value="#FFFFFF"/>
    </inkml:brush>
  </inkml:definitions>
  <inkml:trace contextRef="#ctx0" brushRef="#br0">1139 1 18399 0 0,'-4'5'189'0'0,"-1"0"-1"0"0,1 1 0 0 0,1 0 1 0 0,-1-1-1 0 0,1 1 0 0 0,0 0 1 0 0,0 1-1 0 0,1-1 0 0 0,-3 10 1 0 0,-1 3-73 0 0,1-6-85 0 0,1 0-1 0 0,0-1 0 0 0,2 2 1 0 0,-1-1-1 0 0,1 0 0 0 0,1 23 0 0 0,-6 20 305 0 0,5-41-238 0 0,0-1 1 0 0,0 16-1 0 0,-10 290 491 0 0,10-281-503 0 0,-22 230 436 0 0,10-127-258 0 0,-34 293 65 0 0,2 5-265 0 0,16-169-46 0 0,-13 66 16 0 0,1-8-2 0 0,33-238-25 0 0,-24 186 42 0 0,12-159-38 0 0,-18 131 30 0 0,-21 327 640 0 0,34-270-308 0 0,2-20-40 0 0,-9 24 16 0 0,-40 412-156 0 0,13-98-65 0 0,11-123-56 0 0,-6 86-201 0 0,13-67 84 0 0,-4 52 28 0 0,22-229 100 0 0,-17 335 102 0 0,6 120-435 0 0,-2-19 579 0 0,18-427-415 0 0,1-118 70 0 0,0 22 18 0 0,-8 164-1 0 0,15-86-10 0 0,8-154-190 0 0,4-53-150 0 0,-2 35-3487 0 0,2-129-1487 0 0,7-11-1458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12.899"/>
    </inkml:context>
    <inkml:brush xml:id="br0">
      <inkml:brushProperty name="width" value="0.05" units="cm"/>
      <inkml:brushProperty name="height" value="0.05" units="cm"/>
      <inkml:brushProperty name="color" value="#FFFFFF"/>
    </inkml:brush>
  </inkml:definitions>
  <inkml:trace contextRef="#ctx0" brushRef="#br0">1 1786 14944 0 0,'37'8'441'0'0,"0"-1"1"0"0,0-2-1 0 0,1-2 1 0 0,0-1-1 0 0,38-3 1 0 0,178-25 1233 0 0,409-93 0 0 0,238-123-717 0 0,-602 157-364 0 0,-208 60-472 0 0,530-146 293 0 0,4 21-265 0 0,1041-101 78 0 0,-707 140-109 0 0,-539 61 127 0 0,209-30 134 0 0,275-30-144 0 0,882-58-122 0 0,-990 96-92 0 0,-739 66-22 0 0,187-19 0 0 0,-5-20 0 0 0,-154 26 76 0 0,28-8 40 0 0,-93 22-97 0 0,37-13 26 0 0,-44 15-34 0 0,3 2 15 0 0,-12 4-4 0 0,-2-2-17 0 0,8 4 8 0 0,0 0-1 0 0,0 1 1 0 0,-1 0-1 0 0,1 0 1 0 0,-2 1-1 0 0,1 0 1 0 0,-1 1-1 0 0,0 0 1 0 0,0 0-1 0 0,-1 0 1 0 0,0 1-1 0 0,0 0 1 0 0,-1 1-1 0 0,-1 0 1 0 0,7 13-1 0 0,-2-1 20 0 0,-2 1 0 0 0,0-1 0 0 0,-1 2 0 0 0,-1-1 0 0 0,-2 1 0 0 0,3 28 0 0 0,-3-8 17 0 0,8 151 89 0 0,-11 35-47 0 0,41 305-1 0 0,87 458-162 0 0,-106-568 72 0 0,-12-156 0 0 0,14 595-182 0 0,-24-776 188 0 0,38 1060-81 0 0,63-3 294 0 0,-6-294-219 0 0,-46-383 0 0 0,-16-76-140 0 0,-17-171 40 0 0,10 137-197 0 0,11 125-1198 0 0,-26-354 467 0 0,1 1-40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13.656"/>
    </inkml:context>
    <inkml:brush xml:id="br0">
      <inkml:brushProperty name="width" value="0.05" units="cm"/>
      <inkml:brushProperty name="height" value="0.05" units="cm"/>
      <inkml:brushProperty name="color" value="#FFFFFF"/>
    </inkml:brush>
  </inkml:definitions>
  <inkml:trace contextRef="#ctx0" brushRef="#br0">1 555 16352 0 0,'0'0'751'0'0,"0"0"-19"0"0,2 2-469 0 0,10 3-135 0 0,0 1 0 0 0,0-1 0 0 0,0-1 1 0 0,1 0-1 0 0,16 2 0 0 0,-11-2 119 0 0,0 1 0 0 0,20 8-1 0 0,180 70 395 0 0,-171-69-617 0 0,1-3 0 0 0,86 10-1 0 0,-9-14-25 0 0,0-6-1 0 0,1-5 0 0 0,180-29 1 0 0,367-104 131 0 0,-666 136-125 0 0,403-98 252 0 0,263-57 533 0 0,611-68 1589 0 0,-324 133-1441 0 0,4 99-1902 0 0,-765 10-1111 0 0,-9 4-5821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2.554"/>
    </inkml:context>
    <inkml:brush xml:id="br0">
      <inkml:brushProperty name="width" value="0.05" units="cm"/>
      <inkml:brushProperty name="height" value="0.05" units="cm"/>
      <inkml:brushProperty name="color" value="#FFFFFF"/>
    </inkml:brush>
  </inkml:definitions>
  <inkml:trace contextRef="#ctx0" brushRef="#br0">94 1 10016 0 0,'-6'11'48'0'0,"2"-4"54"0"0,0 0 1 0 0,0 1-1 0 0,1-1 0 0 0,0 1 0 0 0,0 0 1 0 0,1 0-1 0 0,0 0 0 0 0,1 0 0 0 0,-2 16 0 0 0,2-12-69 0 0,0-1-1 0 0,-2 0 1 0 0,1 1-1 0 0,-1-1 1 0 0,-1 0-1 0 0,-5 12 0 0 0,3-8 529 0 0,0 1 0 0 0,-5 30 0 0 0,5 3 191 0 0,1 0 1 0 0,4 0 0 0 0,1 0 0 0 0,7 55-1 0 0,9 57-142 0 0,6 43-604 0 0,22 146 15 0 0,15 102-443 0 0,-32-279-258 0 0,6 44-4078 0 0,-12-96-210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2.989"/>
    </inkml:context>
    <inkml:brush xml:id="br0">
      <inkml:brushProperty name="width" value="0.05" units="cm"/>
      <inkml:brushProperty name="height" value="0.05" units="cm"/>
      <inkml:brushProperty name="color" value="#FFFFFF"/>
    </inkml:brush>
  </inkml:definitions>
  <inkml:trace contextRef="#ctx0" brushRef="#br0">1 591 12872 0 0,'0'0'588'0'0,"0"0"-12"0"0,11 0-348 0 0,8-2 94 0 0,0-1 1 0 0,0-1-1 0 0,-1-1 1 0 0,1 0 0 0 0,-1-1-1 0 0,21-10 1 0 0,-15 6-111 0 0,150-65 1499 0 0,-88 40-1052 0 0,39-14 72 0 0,58-14-10 0 0,263-78 352 0 0,121 29-463 0 0,618 52 45 0 0,-279 55-2510 0 0,-806 5 55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3.334"/>
    </inkml:context>
    <inkml:brush xml:id="br0">
      <inkml:brushProperty name="width" value="0.05" units="cm"/>
      <inkml:brushProperty name="height" value="0.05" units="cm"/>
      <inkml:brushProperty name="color" value="#FFFFFF"/>
    </inkml:brush>
  </inkml:definitions>
  <inkml:trace contextRef="#ctx0" brushRef="#br0">1 4 8288 0 0,'0'0'381'0'0,"15"-1"142"0"0,-14 1-450 0 0,0-1 0 0 0,0 1 0 0 0,0 0 0 0 0,-1-1 0 0 0,1 1 1 0 0,0 0-1 0 0,0 0 0 0 0,0-1 0 0 0,0 1 0 0 0,0 0 0 0 0,-1 0 1 0 0,1 0-1 0 0,0 0 0 0 0,0 0 0 0 0,0 0 0 0 0,0 1 0 0 0,0-1 0 0 0,0 0 1 0 0,-1 0-1 0 0,1 0 0 0 0,0 1 0 0 0,0-1 0 0 0,0 1 0 0 0,-1-1 0 0 0,1 0 1 0 0,0 1-1 0 0,0 0 0 0 0,-1-1 0 0 0,2 1 0 0 0,-1 2 241 0 0,-1 0 0 0 0,1 0 0 0 0,0 0 0 0 0,-1 0 0 0 0,0 0 0 0 0,1 0 0 0 0,-1 0 0 0 0,-1 4 0 0 0,1-1-193 0 0,7 228 2475 0 0,45 291 1 0 0,68 429-2159 0 0,-81-620-980 0 0,-1 162-2631 0 0,-33-368-2764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5.463"/>
    </inkml:context>
    <inkml:brush xml:id="br0">
      <inkml:brushProperty name="width" value="0.05" units="cm"/>
      <inkml:brushProperty name="height" value="0.05" units="cm"/>
      <inkml:brushProperty name="color" value="#FFFFFF"/>
    </inkml:brush>
  </inkml:definitions>
  <inkml:trace contextRef="#ctx0" brushRef="#br0">252 731 8288 0 0,'0'0'381'0'0,"0"-22"142"0"0,0 1 413 0 0,-2 1 0 0 0,0 1 0 0 0,-1-1 0 0 0,-8-26 1 0 0,8 36-433 0 0,0 0 0 0 0,-1 0 0 0 0,0 0 1 0 0,-1 0-1 0 0,1 1 0 0 0,-2 0 1 0 0,0 0-1 0 0,0 0 0 0 0,-14-14 0 0 0,18 21-414 0 0,1 1 0 0 0,-1 0 0 0 0,0 0 0 0 0,1 0 0 0 0,-1 1 0 0 0,0-1 0 0 0,0 0 0 0 0,0 1 0 0 0,0-1 0 0 0,0 1 0 0 0,0-1 0 0 0,0 1 0 0 0,0 0 0 0 0,0 0 0 0 0,0 0 0 0 0,0 0 0 0 0,0 0 0 0 0,0 1 0 0 0,0-1 0 0 0,0 0 0 0 0,0 1 0 0 0,1 0 0 0 0,-1-1 0 0 0,0 1 0 0 0,0 0 0 0 0,0 0 0 0 0,1 0 0 0 0,-4 2 0 0 0,-1 1 21 0 0,1 0-1 0 0,-1 0 0 0 0,1 1 0 0 0,0 0 1 0 0,0-1-1 0 0,1 2 0 0 0,-6 7 0 0 0,0 4-131 0 0,0 0-1 0 0,2 1 0 0 0,0 0 0 0 0,1 1 1 0 0,1 0-1 0 0,1 0 0 0 0,1 0 0 0 0,0 0 1 0 0,-1 24-1 0 0,3 1-234 0 0,2 0 1 0 0,1 0-1 0 0,8 46 0 0 0,-7-72 205 0 0,1-1-1 0 0,0 0 0 0 0,1 0 0 0 0,1 0 0 0 0,0 0 1 0 0,1-1-1 0 0,1 0 0 0 0,1 0 0 0 0,0 0 0 0 0,1-1 1 0 0,1-1-1 0 0,15 20 0 0 0,-22-32 48 0 0,-1 1 0 0 0,1-1 0 0 0,-1 1 0 0 0,1-1 0 0 0,0 0 1 0 0,0 0-1 0 0,0 0 0 0 0,0-1 0 0 0,0 1 0 0 0,0-1 0 0 0,1 0 0 0 0,-1 0 0 0 0,0 0 0 0 0,1 0 0 0 0,-1 0 0 0 0,1-1 0 0 0,-1 1 0 0 0,1-1 1 0 0,-1 0-1 0 0,1 0 0 0 0,0 0 0 0 0,-1-1 0 0 0,1 1 0 0 0,-1-1 0 0 0,5-1 0 0 0,-2-1 5 0 0,-1 1-1 0 0,0 0 1 0 0,0-1-1 0 0,0 0 1 0 0,0 0-1 0 0,0-1 1 0 0,0 1-1 0 0,-1-1 0 0 0,0 0 1 0 0,1 0-1 0 0,-2 0 1 0 0,1-1-1 0 0,0 0 1 0 0,4-8-1 0 0,7-15 13 0 0,-3-1 0 0 0,0 0 0 0 0,-1-1 0 0 0,-2 0 0 0 0,-2 0 0 0 0,0-1-1 0 0,3-49 1 0 0,-6 2 476 0 0,-10-146 1 0 0,-37-228 2275 0 0,43 452-2764 0 0,-1-20 328 0 0,-1-1 0 0 0,-10-37 0 0 0,18 84-63 0 0,5 44 1 0 0,-4-19-107 0 0,15 98-325 0 0,9 57-220 0 0,49 185-1201 0 0,-66-332-698 0 0,3-1 0 0 0,28 67 0 0 0,-18-81-4151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3.682"/>
    </inkml:context>
    <inkml:brush xml:id="br0">
      <inkml:brushProperty name="width" value="0.05" units="cm"/>
      <inkml:brushProperty name="height" value="0.05" units="cm"/>
      <inkml:brushProperty name="color" value="#FFFFFF"/>
    </inkml:brush>
  </inkml:definitions>
  <inkml:trace contextRef="#ctx0" brushRef="#br0">1 234 13360 0 0,'0'0'1026'0'0,"2"-2"-492"0"0,109-58 4323 0 0,7 14-3820 0 0,-48 25-1109 0 0,107-18 0 0 0,5 13 320 0 0,223-2 0 0 0,183 29 195 0 0,-240 3-257 0 0,-31-3-323 0 0,221-1 378 0 0,-180-10-6566 0 0,-223 3-369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4.159"/>
    </inkml:context>
    <inkml:brush xml:id="br0">
      <inkml:brushProperty name="width" value="0.05" units="cm"/>
      <inkml:brushProperty name="height" value="0.05" units="cm"/>
      <inkml:brushProperty name="color" value="#FFFFFF"/>
    </inkml:brush>
  </inkml:definitions>
  <inkml:trace contextRef="#ctx0" brushRef="#br0">189 1 13360 0 0,'-11'12'358'0'0,"-19"16"581"0"0,29-26-921 0 0,-1-1 1 0 0,0 0-1 0 0,0 0 0 0 0,0 0 0 0 0,0 0 0 0 0,0 0 0 0 0,0 0 1 0 0,0 0-1 0 0,0-1 0 0 0,0 1 0 0 0,-1-1 0 0 0,1 0 1 0 0,0 1-1 0 0,0-1 0 0 0,0 0 0 0 0,-3-1 0 0 0,4 1 58 0 0,1 0-1 0 0,-1 0 1 0 0,0 0 0 0 0,0 0-1 0 0,0 0 1 0 0,0 0 0 0 0,1 0-1 0 0,-1 1 1 0 0,0-1 0 0 0,0 0-1 0 0,0 0 1 0 0,1 0-1 0 0,-1 1 1 0 0,0-1 0 0 0,0 1-1 0 0,1-1 1 0 0,-1 0 0 0 0,0 1-1 0 0,1-1 1 0 0,-1 1-1 0 0,0 0 1 0 0,1-1 0 0 0,-1 1-1 0 0,0 0 1 0 0,-10 23 1444 0 0,2-4-839 0 0,2-6-467 0 0,1 0-1 0 0,1 0 1 0 0,0 0 0 0 0,-5 26-1 0 0,-4 65 413 0 0,7-47-183 0 0,-4 51 354 0 0,4 0 0 0 0,11 144 0 0 0,40 220-35 0 0,-35-395-712 0 0,32 220 40 0 0,-8-69-80 0 0,0-12-32 0 0,5 34-256 0 0,-32-200 89 0 0,22 247-2419 0 0,-27-233-5121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4.519"/>
    </inkml:context>
    <inkml:brush xml:id="br0">
      <inkml:brushProperty name="width" value="0.05" units="cm"/>
      <inkml:brushProperty name="height" value="0.05" units="cm"/>
      <inkml:brushProperty name="color" value="#FFFFFF"/>
    </inkml:brush>
  </inkml:definitions>
  <inkml:trace contextRef="#ctx0" brushRef="#br0">0 550 13272 0 0,'0'0'605'0'0,"0"0"-9"0"0,2 0-381 0 0,213-15 5306 0 0,-139 7-4989 0 0,1073-148 2006 0 0,-632 64-2162 0 0,-288 52-311 0 0,112-22-146 0 0,-339 61 56 0 0,454-98-783 0 0,-263 51-5528 0 0,-79 20-742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4.882"/>
    </inkml:context>
    <inkml:brush xml:id="br0">
      <inkml:brushProperty name="width" value="0.05" units="cm"/>
      <inkml:brushProperty name="height" value="0.05" units="cm"/>
      <inkml:brushProperty name="color" value="#FFFFFF"/>
    </inkml:brush>
  </inkml:definitions>
  <inkml:trace contextRef="#ctx0" brushRef="#br0">1 1 15288 0 0,'0'0'348'0'0,"0"0"49"0"0,0 0 20 0 0,0 0-45 0 0,3 18-141 0 0,79 602 6330 0 0,21 117-7376 0 0,20-38-311 0 0,-71-395 468 0 0,-8 8-840 0 0,-32-220 828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5.239"/>
    </inkml:context>
    <inkml:brush xml:id="br0">
      <inkml:brushProperty name="width" value="0.05" units="cm"/>
      <inkml:brushProperty name="height" value="0.05" units="cm"/>
      <inkml:brushProperty name="color" value="#FFFFFF"/>
    </inkml:brush>
  </inkml:definitions>
  <inkml:trace contextRef="#ctx0" brushRef="#br0">26 1142 16783 0 0,'-22'6'770'0'0,"18"-4"-18"0"0,18-7-450 0 0,17-12-276 0 0,170-80 662 0 0,-52 41 1150 0 0,224-54 1 0 0,191-4-232 0 0,-61 13-1220 0 0,-8-29-209 0 0,-3-35-141 0 0,-408 134-291 0 0,633-235-3029 0 0,-567 208 1556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5.765"/>
    </inkml:context>
    <inkml:brush xml:id="br0">
      <inkml:brushProperty name="width" value="0.05" units="cm"/>
      <inkml:brushProperty name="height" value="0.05" units="cm"/>
      <inkml:brushProperty name="color" value="#FFFFFF"/>
    </inkml:brush>
  </inkml:definitions>
  <inkml:trace contextRef="#ctx0" brushRef="#br0">0 19 8288 0 0,'3'-1'524'0'0,"6"-3"-160"0"0,-8 2-210 0 0,1 1 1 0 0,-1 0-1 0 0,1 0 0 0 0,0 0 1 0 0,-1 0-1 0 0,1 0 1 0 0,0 0-1 0 0,-1 0 0 0 0,1 0 1 0 0,0 1-1 0 0,0-1 1 0 0,0 1-1 0 0,0-1 0 0 0,0 1 1 0 0,0 0-1 0 0,0 0 1 0 0,0-1-1 0 0,-1 2 0 0 0,1-1 1 0 0,0 0-1 0 0,0 0 1 0 0,0 0-1 0 0,0 1 1 0 0,3 0-1 0 0,-3 0 81 0 0,1 1 0 0 0,-1-1-1 0 0,1 0 1 0 0,-1 1 0 0 0,1-1 0 0 0,-1 1-1 0 0,0 0 1 0 0,0-1 0 0 0,0 1 0 0 0,0 1 0 0 0,0-1-1 0 0,0 0 1 0 0,0 0 0 0 0,-1 1 0 0 0,1-1 0 0 0,-1 0-1 0 0,2 4 1 0 0,37 108 1484 0 0,4 64-652 0 0,-19-74-644 0 0,130 611 493 0 0,-45-196-456 0 0,-36-215-560 0 0,18 78-321 0 0,-44-163-1503 0 0,-28-126 785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6.141"/>
    </inkml:context>
    <inkml:brush xml:id="br0">
      <inkml:brushProperty name="width" value="0.05" units="cm"/>
      <inkml:brushProperty name="height" value="0.05" units="cm"/>
      <inkml:brushProperty name="color" value="#FFFFFF"/>
    </inkml:brush>
  </inkml:definitions>
  <inkml:trace contextRef="#ctx0" brushRef="#br0">16 1233 12872 0 0,'0'-12'618'0'0,"-7"-29"151"0"0,4 30-561 0 0,1-1 0 0 0,0 1 0 0 0,1-1 0 0 0,0 0 0 0 0,1 1 0 0 0,1-1 0 0 0,1-15 1 0 0,2 9 326 0 0,0 1 0 0 0,0 0 1 0 0,2 0-1 0 0,0 0 1 0 0,1 0-1 0 0,10-16 0 0 0,13-16-191 0 0,2 0-1 0 0,3 2 0 0 0,1 2 0 0 0,2 1 0 0 0,3 2 0 0 0,1 2 0 0 0,1 2 0 0 0,79-53 0 0 0,-89 72-263 0 0,0 2-1 0 0,1 2 1 0 0,0 1-1 0 0,1 1 1 0 0,0 2-1 0 0,55-9 1 0 0,224-17 734 0 0,-291 36-797 0 0,311-19 75 0 0,-127 4 116 0 0,321-27 124 0 0,-7-20-376 0 0,-485 57-157 0 0,319-56-265 0 0,-182 18-2129 0 0,-4-16-4433 0 0,-98 30 767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6.486"/>
    </inkml:context>
    <inkml:brush xml:id="br0">
      <inkml:brushProperty name="width" value="0.05" units="cm"/>
      <inkml:brushProperty name="height" value="0.05" units="cm"/>
      <inkml:brushProperty name="color" value="#FFFFFF"/>
    </inkml:brush>
  </inkml:definitions>
  <inkml:trace contextRef="#ctx0" brushRef="#br0">55 0 17967 0 0,'-6'6'196'0'0,"1"0"-1"0"0,0 1 0 0 0,0-1 0 0 0,0 1 0 0 0,1 0 1 0 0,0 0-1 0 0,0 1 0 0 0,1-1 0 0 0,-3 11 0 0 0,3-2 107 0 0,1 0-1 0 0,0 0 0 0 0,1 1 0 0 0,3 25 1 0 0,-1-3 179 0 0,2 22 72 0 0,15 85 0 0 0,-8-77-377 0 0,55 351 369 0 0,-23-160-352 0 0,207 1115 51 0 0,-71-641-388 0 0,-91-432-3505 0 0,-62-217-3801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6.833"/>
    </inkml:context>
    <inkml:brush xml:id="br0">
      <inkml:brushProperty name="width" value="0.05" units="cm"/>
      <inkml:brushProperty name="height" value="0.05" units="cm"/>
      <inkml:brushProperty name="color" value="#FFFFFF"/>
    </inkml:brush>
  </inkml:definitions>
  <inkml:trace contextRef="#ctx0" brushRef="#br0">78 245 15200 0 0,'-76'48'2111'0'0,"75"-47"-1589"0"0,1-1 12 0 0,13-8 200 0 0,66-29-60 0 0,128-40 1 0 0,-122 47-350 0 0,200-50 683 0 0,-242 71-904 0 0,0 3 0 0 0,1 1 0 0 0,49 1 0 0 0,132 14 251 0 0,-181-7-238 0 0,14 0-91 0 0,388 22 238 0 0,2-25-106 0 0,373-56-1759 0 0,-650 34-6085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7.316"/>
    </inkml:context>
    <inkml:brush xml:id="br0">
      <inkml:brushProperty name="width" value="0.05" units="cm"/>
      <inkml:brushProperty name="height" value="0.05" units="cm"/>
      <inkml:brushProperty name="color" value="#FFFFFF"/>
    </inkml:brush>
  </inkml:definitions>
  <inkml:trace contextRef="#ctx0" brushRef="#br0">41 1 16272 0 0,'-16'11'1767'0'0,"14"-10"-1738"0"0,1 0-1 0 0,-1 0 0 0 0,1 1 0 0 0,-1-1 0 0 0,1 0 0 0 0,0 1 0 0 0,-1-1 0 0 0,1 1 0 0 0,0-1 0 0 0,0 1 0 0 0,0-1 1 0 0,0 1-1 0 0,0 0 0 0 0,0 0 0 0 0,0-1 0 0 0,1 1 0 0 0,-1 0 0 0 0,1 0 0 0 0,-1 0 0 0 0,1 0 0 0 0,0 3 0 0 0,-2 50 1607 0 0,2-34-1274 0 0,5 161 559 0 0,0-65-655 0 0,51 574 632 0 0,-56-690-897 0 0,109 772 834 0 0,-52-402-684 0 0,67 240-1240 0 0,-94-507-2205 0 0,-17-69-3823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5.845"/>
    </inkml:context>
    <inkml:brush xml:id="br0">
      <inkml:brushProperty name="width" value="0.05" units="cm"/>
      <inkml:brushProperty name="height" value="0.05" units="cm"/>
      <inkml:brushProperty name="color" value="#FFFFFF"/>
    </inkml:brush>
  </inkml:definitions>
  <inkml:trace contextRef="#ctx0" brushRef="#br0">42 1 5528 0 0,'0'0'422'0'0,"0"0"-86"0"0,0 0 667 0 0,0 0 316 0 0,0 0 66 0 0,0 0-54 0 0,0 0-283 0 0,0 0-869 0 0,-1 0 1 0 0,0 0-1 0 0,0 0 0 0 0,0 0 1 0 0,0 0-1 0 0,0 0 1 0 0,1 1-1 0 0,-1-1 1 0 0,0 0-1 0 0,0 1 1 0 0,0-1-1 0 0,1 0 1 0 0,-1 1-1 0 0,-1 0 1 0 0,-1 4 24 0 0,-1 0 1 0 0,1 0-1 0 0,0 0 1 0 0,0 1-1 0 0,1-1 1 0 0,0 1-1 0 0,0 0 1 0 0,0-1-1 0 0,1 1 1 0 0,0 0-1 0 0,0 0 1 0 0,0 0-1 0 0,1 0 1 0 0,-1 0-1 0 0,2 0 1 0 0,-1 0-1 0 0,1 0 1 0 0,0 0 0 0 0,1 7-1 0 0,5 13-7 0 0,0 0 1 0 0,22 48-1 0 0,-16-41-645 0 0,2-2-1 0 0,2 0 1 0 0,24 35 0 0 0,-16-36-602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7.674"/>
    </inkml:context>
    <inkml:brush xml:id="br0">
      <inkml:brushProperty name="width" value="0.05" units="cm"/>
      <inkml:brushProperty name="height" value="0.05" units="cm"/>
      <inkml:brushProperty name="color" value="#FFFFFF"/>
    </inkml:brush>
  </inkml:definitions>
  <inkml:trace contextRef="#ctx0" brushRef="#br0">67 1096 16727 0 0,'-23'-50'1157'0'0,"14"33"-913"0"0,1 0 0 0 0,1-1-1 0 0,-9-31 1 0 0,15 42-73 0 0,0 1 0 0 0,0-1 1 0 0,1 0-1 0 0,0 1 0 0 0,0-1 1 0 0,1 1-1 0 0,-1-1 0 0 0,1 0 1 0 0,1 1-1 0 0,-1 0 0 0 0,1-1 1 0 0,0 1-1 0 0,1 0 0 0 0,5-11 1 0 0,-1 5 42 0 0,1-1-1 0 0,0 2 1 0 0,1-1 0 0 0,0 1 0 0 0,1 0 0 0 0,0 1 0 0 0,0 0 0 0 0,1 1-1 0 0,24-16 1 0 0,-4 7-93 0 0,1 1-1 0 0,1 2 1 0 0,38-13-1 0 0,106-26 108 0 0,-154 48-202 0 0,266-56 1 0 0,7 19-45 0 0,-250 37 17 0 0,636-73 52 0 0,407-61 50 0 0,-350-9-533 0 0,-547 87-1261 0 0,-108 29-22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8.019"/>
    </inkml:context>
    <inkml:brush xml:id="br0">
      <inkml:brushProperty name="width" value="0.05" units="cm"/>
      <inkml:brushProperty name="height" value="0.05" units="cm"/>
      <inkml:brushProperty name="color" value="#FFFFFF"/>
    </inkml:brush>
  </inkml:definitions>
  <inkml:trace contextRef="#ctx0" brushRef="#br0">19 0 16208 0 0,'-1'20'439'0'0,"0"0"1"0"0,-1 0 0 0 0,-5 20 0 0 0,3-19-39 0 0,2 1-1 0 0,1-1 1 0 0,1 24-1 0 0,0-22-140 0 0,23 305 1373 0 0,32-3-769 0 0,125 703-377 0 0,-78-337-727 0 0,-62-275-1071 0 0,-33-316 508 0 0,2 12-121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8.350"/>
    </inkml:context>
    <inkml:brush xml:id="br0">
      <inkml:brushProperty name="width" value="0.05" units="cm"/>
      <inkml:brushProperty name="height" value="0.05" units="cm"/>
      <inkml:brushProperty name="color" value="#FFFFFF"/>
    </inkml:brush>
  </inkml:definitions>
  <inkml:trace contextRef="#ctx0" brushRef="#br0">3 1 21247 0 0,'-2'8'278'0'0,"2"1"0"0"0,-1-1-1 0 0,1 1 1 0 0,2 10-1 0 0,-1-15-211 0 0,-1-1-1 0 0,1 0 1 0 0,1 1-1 0 0,-1-1 0 0 0,0 0 1 0 0,1 0-1 0 0,-1 0 1 0 0,1 0-1 0 0,0 0 1 0 0,0 0-1 0 0,0 0 0 0 0,1 0 1 0 0,3 3-1 0 0,8 5-84 0 0,0 0 1 0 0,1-1-1 0 0,0 0 0 0 0,1-2 0 0 0,0 0 0 0 0,30 11 0 0 0,108 26-161 0 0,-110-34 164 0 0,94 21 162 0 0,234 23 0 0 0,148-33 186 0 0,169-68-172 0 0,-112-31-2064 0 0,-3-33-3413 0 0,-378 66-1901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9.092"/>
    </inkml:context>
    <inkml:brush xml:id="br0">
      <inkml:brushProperty name="width" value="0.05" units="cm"/>
      <inkml:brushProperty name="height" value="0.05" units="cm"/>
      <inkml:brushProperty name="color" value="#FFFFFF"/>
    </inkml:brush>
  </inkml:definitions>
  <inkml:trace contextRef="#ctx0" brushRef="#br0">10 0 18055 0 0,'-3'16'208'0'0,"0"1"0"0"0,1-1 0 0 0,1 0 0 0 0,1 21 0 0 0,7 67 659 0 0,-4-80-822 0 0,32 207-98 0 0,-3-32 10 0 0,89 747 499 0 0,-72-519-102 0 0,-13-100-92 0 0,121 1186 53 0 0,-35 1258 986 0 0,-144-1257 387 0 0,-6-179-314 0 0,24-1079-1176 0 0,36 902 233 0 0,-4-903-383 0 0,-18-196-204 0 0,2-1 0 0 0,24 71 0 0 0,-15-76-1247 0 0,1-12-465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0.044"/>
    </inkml:context>
    <inkml:brush xml:id="br0">
      <inkml:brushProperty name="width" value="0.05" units="cm"/>
      <inkml:brushProperty name="height" value="0.05" units="cm"/>
      <inkml:brushProperty name="color" value="#FFFFFF"/>
    </inkml:brush>
  </inkml:definitions>
  <inkml:trace contextRef="#ctx0" brushRef="#br0">65 3945 21167 0 0,'-28'-5'1051'0'0,"-3"-1"242"0"0,25 5-838 0 0,11 0-278 0 0,51-1-199 0 0,0-2-1 0 0,-1-2 0 0 0,1-3 1 0 0,-2-2-1 0 0,0-3 0 0 0,0-2 1 0 0,60-27-1 0 0,788-373 79 0 0,-95 40-48 0 0,168 3 204 0 0,621-126 344 0 0,-340 201-532 0 0,-434 116 84 0 0,-630 139-99 0 0,1891-523 66 0 0,-400 62 186 0 0,-1312 396-33 0 0,-84 21 217 0 0,112-32-92 0 0,230-57-21 0 0,-575 162-302 0 0,-20 5 28 0 0,1-1 1 0 0,36-16-1 0 0,-62 21-22 0 0,0 1 0 0 0,0 1 1 0 0,1 0-1 0 0,12-3 0 0 0,-21 6 68 0 0,-1 0 0 0 0,0 0-4 0 0,0 0-17 0 0,0 0-10 0 0,0 0-1 0 0,0 0 9 0 0,0 0 41 0 0,0 0 19 0 0,1 2 3 0 0,96 68-384 0 0,-77-55 234 0 0,-2 1 0 0 0,0 0 0 0 0,-1 2-1 0 0,0 0 1 0 0,-2 1 0 0 0,19 27 0 0 0,66 134-63 0 0,-46-78 53 0 0,29 39-17 0 0,56 109-102 0 0,-56-86-55 0 0,74 167 170 0 0,-24 64 22 0 0,-22 8-63 0 0,-43-151 42 0 0,108 496 367 0 0,-138-575-247 0 0,82 454 394 0 0,-48-182-526 0 0,32 210-26 0 0,26 255 309 0 0,-30 4 64 0 0,52 588 326 0 0,-124-1243-601 0 0,76 788 52 0 0,25 50-298 0 0,16-341-397 0 0,-122-653 481 0 0,14 75-639 0 0,40 164-3549 0 0,-56-266 2266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0.675"/>
    </inkml:context>
    <inkml:brush xml:id="br0">
      <inkml:brushProperty name="width" value="0.05" units="cm"/>
      <inkml:brushProperty name="height" value="0.05" units="cm"/>
      <inkml:brushProperty name="color" value="#FFFFFF"/>
    </inkml:brush>
  </inkml:definitions>
  <inkml:trace contextRef="#ctx0" brushRef="#br0">0 1070 21855 0 0,'3'6'88'0'0,"0"0"0"0"0,0-1 0 0 0,1 1 0 0 0,-1-1 0 0 0,1 0 0 0 0,1 0 0 0 0,-1 0 0 0 0,1-1 0 0 0,-1 0 0 0 0,1 1 0 0 0,0-2 0 0 0,1 1-1 0 0,-1 0 1 0 0,1-1 0 0 0,6 3 0 0 0,15 6 392 0 0,53 18 0 0 0,-78-29-479 0 0,140 38-189 0 0,246 35 0 0 0,-197-51 169 0 0,0-9 0 0 0,1-9-1 0 0,222-21 1 0 0,112-47 314 0 0,-7-29-245 0 0,-464 81-32 0 0,2645-541 862 0 0,-1061 195-371 0 0,-909 221-124 0 0,4 38-3973 0 0,-638 88-2001 0 0,-5 1-1629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7.302"/>
    </inkml:context>
    <inkml:brush xml:id="br0">
      <inkml:brushProperty name="width" value="0.05" units="cm"/>
      <inkml:brushProperty name="height" value="0.05" units="cm"/>
      <inkml:brushProperty name="color" value="#FFFFFF"/>
    </inkml:brush>
  </inkml:definitions>
  <inkml:trace contextRef="#ctx0" brushRef="#br0">1 651 11976 0 0,'4'9'1244'0'0,"-4"-7"-1191"0"0,1-1 0 0 0,-1 1 0 0 0,1 0 0 0 0,0-1 0 0 0,0 1 1 0 0,-1 0-1 0 0,1-1 0 0 0,0 1 0 0 0,1-1 0 0 0,-1 1 0 0 0,0-1 1 0 0,0 0-1 0 0,0 0 0 0 0,1 1 0 0 0,-1-1 0 0 0,1 0 1 0 0,1 1-1 0 0,1 0 56 0 0,0 0 1 0 0,0-1-1 0 0,0 1 1 0 0,0-1-1 0 0,0 0 1 0 0,1 0-1 0 0,4 0 1 0 0,7 0 204 0 0,0 0 1 0 0,-1-2-1 0 0,19-2 0 0 0,26-7 78 0 0,0-3 1 0 0,-1-3-1 0 0,78-31 0 0 0,-51 10-227 0 0,16-4 30 0 0,626-209 1021 0 0,-39-1-2658 0 0,-615 221-5051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7.842"/>
    </inkml:context>
    <inkml:brush xml:id="br0">
      <inkml:brushProperty name="width" value="0.05" units="cm"/>
      <inkml:brushProperty name="height" value="0.05" units="cm"/>
      <inkml:brushProperty name="color" value="#FFFFFF"/>
    </inkml:brush>
  </inkml:definitions>
  <inkml:trace contextRef="#ctx0" brushRef="#br0">0 25 6448 0 0,'19'-16'297'0'0,"-19"16"-280"0"0,1-1-1 0 0,0 1 1 0 0,-1-1-1 0 0,1 1 1 0 0,0 0-1 0 0,-1-1 1 0 0,1 1-1 0 0,0 0 1 0 0,-1-1-1 0 0,1 1 1 0 0,0 0-1 0 0,0 0 1 0 0,-1 0-1 0 0,1-1 1 0 0,0 1-1 0 0,0 0 1 0 0,0 0-1 0 0,-1 0 1 0 0,1 0-1 0 0,0 1 1 0 0,1-1-1 0 0,2 0 9 0 0,-1 0-12 0 0,13-2 211 0 0,0 0 0 0 0,29 2 0 0 0,-27 1 583 0 0,-2 0 168 0 0,31 6 0 0 0,-41-5-856 0 0,-1-1 1 0 0,0 1-1 0 0,0 0 0 0 0,1 0 0 0 0,-2 1 1 0 0,1-1-1 0 0,0 1 0 0 0,0 0 0 0 0,6 6 1 0 0,-4-3 159 0 0,1-1-1 0 0,0-1 1 0 0,0 0 0 0 0,0 0 0 0 0,0 0 0 0 0,0-1 0 0 0,1 0 0 0 0,12 2 0 0 0,11 4 747 0 0,174 44 2371 0 0,-96-27-2469 0 0,87 13 321 0 0,-133-29-940 0 0,548 56 945 0 0,-292-40-1192 0 0,110 9-2415 0 0,-349-25-4909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8.340"/>
    </inkml:context>
    <inkml:brush xml:id="br0">
      <inkml:brushProperty name="width" value="0.05" units="cm"/>
      <inkml:brushProperty name="height" value="0.05" units="cm"/>
      <inkml:brushProperty name="color" value="#FFFFFF"/>
    </inkml:brush>
  </inkml:definitions>
  <inkml:trace contextRef="#ctx0" brushRef="#br0">0 1 10136 0 0,'0'0'777'0'0,"2"1"-505"0"0,24 14 689 0 0,1-2-1 0 0,0-1 1 0 0,1-1-1 0 0,0-1 1 0 0,0-2-1 0 0,32 6 1 0 0,183 17 1577 0 0,221-6-577 0 0,174 17-994 0 0,-496-23-966 0 0,-2 7 0 0 0,-1 6 0 0 0,193 70 0 0 0,-195-46-1225 0 0,-80-32 468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58.841"/>
    </inkml:context>
    <inkml:brush xml:id="br0">
      <inkml:brushProperty name="width" value="0.05" units="cm"/>
      <inkml:brushProperty name="height" value="0.05" units="cm"/>
      <inkml:brushProperty name="color" value="#FFFFFF"/>
    </inkml:brush>
  </inkml:definitions>
  <inkml:trace contextRef="#ctx0" brushRef="#br0">0 0 13824 0 0,'17'12'1472'0'0,"-3"2"-147"0"0,27 21 0 0 0,-5-4-93 0 0,22 18 158 0 0,86 58 0 0 0,219 114-627 0 0,704 271 89 0 0,-509-239-261 0 0,-239-71-2214 0 0,-118-43-3744 0 0,-106-67-1999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6.867"/>
    </inkml:context>
    <inkml:brush xml:id="br0">
      <inkml:brushProperty name="width" value="0.05" units="cm"/>
      <inkml:brushProperty name="height" value="0.05" units="cm"/>
      <inkml:brushProperty name="color" value="#FFFFFF"/>
    </inkml:brush>
  </inkml:definitions>
  <inkml:trace contextRef="#ctx0" brushRef="#br0">7 24 9216 0 0,'-2'-19'421'0'0,"1"15"-12"0"0,1 4-111 0 0,-4 13 2655 0 0,4-5-2311 0 0,0 0 1 0 0,1 0-1 0 0,0 0 1 0 0,0 0-1 0 0,4 14 0 0 0,14 58 553 0 0,25 128-218 0 0,-39-178-721 0 0,13 40 0 0 0,2-21-1128 0 0,-16-41-410 0 0,1 0 0 0 0,0 0 0 0 0,9 10-1 0 0,2-2-4663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7.396"/>
    </inkml:context>
    <inkml:brush xml:id="br0">
      <inkml:brushProperty name="width" value="0.05" units="cm"/>
      <inkml:brushProperty name="height" value="0.05" units="cm"/>
      <inkml:brushProperty name="color" value="#FFFFFF"/>
    </inkml:brush>
  </inkml:definitions>
  <inkml:trace contextRef="#ctx0" brushRef="#br0">16 441 4432 0 0,'0'0'200'0'0,"6"-7"544"0"0,-3-9 771 0 0,-3 13-1147 0 0,0 0 0 0 0,0 1 0 0 0,1-1 0 0 0,-1 0 0 0 0,1 1 0 0 0,0-1 0 0 0,-1 1 0 0 0,1-1-1 0 0,3-3 1 0 0,-4 5-245 0 0,0 0 0 0 0,1 1-1 0 0,-1-1 1 0 0,0 0-1 0 0,1 0 1 0 0,-1 1 0 0 0,0-1-1 0 0,0 0 1 0 0,0 0 0 0 0,0 0-1 0 0,0 1 1 0 0,0-1-1 0 0,0 0 1 0 0,0 0 0 0 0,0 0-1 0 0,0 1 1 0 0,0-1-1 0 0,0 0 1 0 0,-1 0 0 0 0,1 1-1 0 0,0-1 1 0 0,-1 0 0 0 0,1 0-1 0 0,0 1 1 0 0,-1-1-1 0 0,1 0 1 0 0,-1 1 0 0 0,1-1-1 0 0,-1 1 1 0 0,0-2 0 0 0,-3-5 2200 0 0,3 6-1896 0 0,-5-2-255 0 0,-8 19-45 0 0,14-15-124 0 0,-1 1 0 0 0,1-1 1 0 0,-1 1-1 0 0,1 0 0 0 0,-1-1 0 0 0,1 1 0 0 0,0-1 1 0 0,0 1-1 0 0,0 0 0 0 0,0 0 0 0 0,0-1 1 0 0,0 1-1 0 0,0 0 0 0 0,1 1 0 0 0,7 28 48 0 0,-5-21-44 0 0,25 78-29 0 0,-17-58 7 0 0,-1 1 1 0 0,-2 0-1 0 0,0 0 0 0 0,2 40 0 0 0,-3-2 15 0 0,-3-50 0 0 0,-2 0 0 0 0,0 1 0 0 0,-1 0 0 0 0,-2-1 0 0 0,1 1 0 0 0,-5 19 0 0 0,5-38-8 0 0,0 0-1 0 0,0-1 0 0 0,0 1 0 0 0,0 0 1 0 0,0 0-1 0 0,0-1 0 0 0,-1 1 0 0 0,1 0 0 0 0,0-1 1 0 0,0 1-1 0 0,-1-1 0 0 0,1 1 0 0 0,0 0 0 0 0,-1-1 1 0 0,1 1-1 0 0,0-1 0 0 0,-1 1 0 0 0,1-1 1 0 0,-1 1-1 0 0,1-1 0 0 0,-1 1 0 0 0,1-1 0 0 0,-1 1 1 0 0,-1 0-1 0 0,2-2-19 0 0,-1 1 1 0 0,0-1 0 0 0,1 1 0 0 0,-1-1-1 0 0,1 1 1 0 0,-1-1 0 0 0,1 0-1 0 0,-1 1 1 0 0,1-1 0 0 0,0 1-1 0 0,-1-1 1 0 0,1 0 0 0 0,0 0-1 0 0,-1 1 1 0 0,1-1 0 0 0,0 0-1 0 0,0-1 1 0 0,-9-37-768 0 0,2-75 984 0 0,9-178 1 0 0,2 223 221 0 0,-2 31-85 0 0,9-56 0 0 0,-3 52-91 0 0,-5 19-4 0 0,2 0 0 0 0,12-37 0 0 0,-6 31-5 0 0,-7 16-56 0 0,1 1 0 0 0,0-1 0 0 0,8-13 0 0 0,-10 22-110 0 0,0 0 1 0 0,-1 0-1 0 0,1 1 1 0 0,1-1-1 0 0,-1 1 1 0 0,0-1-1 0 0,1 1 1 0 0,0 0-1 0 0,0 1 1 0 0,0-1-1 0 0,0 1 0 0 0,0-1 1 0 0,5 0-1 0 0,-2 0-9 0 0,0 0-1 0 0,1 1 0 0 0,-1 1 0 0 0,1-1 1 0 0,-1 1-1 0 0,1 0 0 0 0,-1 1 0 0 0,1 0 1 0 0,0 0-1 0 0,-1 1 0 0 0,1 0 0 0 0,-1 0 1 0 0,1 0-1 0 0,-1 1 0 0 0,1 1 0 0 0,-1-1 1 0 0,0 1-1 0 0,10 6 0 0 0,-8-5-27 0 0,-1 2 1 0 0,0-1-1 0 0,-1 1 0 0 0,1 1 1 0 0,-1-1-1 0 0,-1 1 0 0 0,1 0 0 0 0,-1 1 1 0 0,0 0-1 0 0,-1 0 0 0 0,0 0 1 0 0,0 0-1 0 0,0 1 0 0 0,4 14 0 0 0,-4-7-8 0 0,0 1 0 0 0,-1-1 0 0 0,-1 1-1 0 0,0 0 1 0 0,-1 0 0 0 0,-1 0 0 0 0,-1 0 0 0 0,-1 0-1 0 0,0 0 1 0 0,-1 0 0 0 0,0-1 0 0 0,-6 18-1 0 0,3-11 47 0 0,-1 0-1 0 0,-1-1 1 0 0,-15 33-1 0 0,19-48-45 0 0,-1-1-1 0 0,1 0 1 0 0,-1-1-1 0 0,0 1 1 0 0,-1-1-1 0 0,1 0 1 0 0,-1 0-1 0 0,0 0 1 0 0,0 0-1 0 0,0-1 1 0 0,-1 0-1 0 0,0 0 0 0 0,0 0 1 0 0,0-1-1 0 0,0 0 1 0 0,-11 4-1 0 0,10-5-77 0 0,0-1-1 0 0,0 1 0 0 0,-1-1 1 0 0,1 0-1 0 0,0-1 0 0 0,-1 0 1 0 0,1 0-1 0 0,0 0 0 0 0,-1-1 1 0 0,1 0-1 0 0,0-1 0 0 0,0 0 1 0 0,-9-3-1 0 0,5 1-771 0 0,1-1 1 0 0,0 0-1 0 0,0-1 0 0 0,0 0 0 0 0,1-1 1 0 0,-1 1-1 0 0,-14-17 0 0 0,15 12-4635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7.814"/>
    </inkml:context>
    <inkml:brush xml:id="br0">
      <inkml:brushProperty name="width" value="0.05" units="cm"/>
      <inkml:brushProperty name="height" value="0.05" units="cm"/>
      <inkml:brushProperty name="color" value="#FFFFFF"/>
    </inkml:brush>
  </inkml:definitions>
  <inkml:trace contextRef="#ctx0" brushRef="#br0">335 247 6448 0 0,'-4'-4'669'0'0,"2"-2"-232"0"0,0 0 1 0 0,0 1-1 0 0,-1 0 0 0 0,0-1 0 0 0,0 1 1 0 0,0 0-1 0 0,-1 0 0 0 0,0 1 0 0 0,0-1 1 0 0,0 1-1 0 0,0 0 0 0 0,-1 0 0 0 0,1 0 1 0 0,-1 0-1 0 0,-10-5 0 0 0,4 4 241 0 0,0-1 0 0 0,-1 2 0 0 0,0-1 0 0 0,0 2-1 0 0,-1-1 1 0 0,-21-1 0 0 0,27 4-525 0 0,0 0 1 0 0,-1 1-1 0 0,1 1 0 0 0,-1-1 0 0 0,1 1 1 0 0,0 0-1 0 0,0 1 0 0 0,-1 0 0 0 0,1 0 1 0 0,0 0-1 0 0,1 1 0 0 0,-1 0 0 0 0,0 0 1 0 0,1 1-1 0 0,-11 8 0 0 0,14-9-106 0 0,0 0 0 0 0,0 1 0 0 0,0-1 0 0 0,1 1 1 0 0,-1 0-1 0 0,1 0 0 0 0,0 0 0 0 0,0 0 0 0 0,0 0 0 0 0,1 0 0 0 0,0 0 0 0 0,0 1 1 0 0,-1 4-1 0 0,0 6 147 0 0,0 0-1 0 0,1 21 1 0 0,2-16-324 0 0,1 1 0 0 0,1-1 0 0 0,1 0 0 0 0,0 0 0 0 0,2 0 0 0 0,0-1 0 0 0,1 0 0 0 0,1 0 0 0 0,1-1 0 0 0,1 0 0 0 0,23 34 0 0 0,-30-48 90 0 0,1 0-1 0 0,-1 0 0 0 0,0 0 0 0 0,1-1 1 0 0,0 0-1 0 0,0 1 0 0 0,0-1 0 0 0,0 0 1 0 0,1-1-1 0 0,-1 1 0 0 0,1-1 1 0 0,-1 0-1 0 0,1 0 0 0 0,0 0 0 0 0,0-1 1 0 0,0 0-1 0 0,0 0 0 0 0,0 0 0 0 0,0 0 1 0 0,0-1-1 0 0,0 0 0 0 0,10-1 0 0 0,-8 0 10 0 0,0 0 0 0 0,-1-1 0 0 0,1 0 0 0 0,-1-1 0 0 0,1 1 0 0 0,-1-1 0 0 0,0 0 0 0 0,0-1 0 0 0,0 0 0 0 0,0 0 0 0 0,0 0-1 0 0,-1 0 1 0 0,0-1 0 0 0,0 0 0 0 0,0 0 0 0 0,4-7 0 0 0,0 0 30 0 0,-1 0 0 0 0,-1 0 1 0 0,0-1-1 0 0,0 0 0 0 0,-1 0 0 0 0,-1 0 0 0 0,0-1 0 0 0,-1 0 1 0 0,-1 0-1 0 0,0 0 0 0 0,0 0 0 0 0,-2 0 0 0 0,0-1 0 0 0,0 1 1 0 0,-3-24-1 0 0,-6-18-420 0 0,-2 0 0 0 0,-23-71 0 0 0,24 96-4027 0 0,4 1-1490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8.247"/>
    </inkml:context>
    <inkml:brush xml:id="br0">
      <inkml:brushProperty name="width" value="0.05" units="cm"/>
      <inkml:brushProperty name="height" value="0.05" units="cm"/>
      <inkml:brushProperty name="color" value="#FFFFFF"/>
    </inkml:brush>
  </inkml:definitions>
  <inkml:trace contextRef="#ctx0" brushRef="#br0">0 217 9672 0 0,'0'0'440'0'0,"0"0"-6"0"0,9 10 885 0 0,14 48 3020 0 0,-11-24-2940 0 0,24 43-1 0 0,39 53 280 0 0,-72-125-1648 0 0,1-1 0 0 0,-1 0 0 0 0,1 0 0 0 0,0 0 0 0 0,0 0-1 0 0,0 0 1 0 0,1-1 0 0 0,-1 0 0 0 0,9 5 0 0 0,-11-7-25 0 0,-1-1-1 0 0,0 1 1 0 0,0 0 0 0 0,0-1 0 0 0,1 1-1 0 0,-1-1 1 0 0,0 1 0 0 0,1-1 0 0 0,-1 0-1 0 0,0 1 1 0 0,1-1 0 0 0,-1 0 0 0 0,0 0-1 0 0,1 0 1 0 0,-1 0 0 0 0,0 0-1 0 0,1 0 1 0 0,-1-1 0 0 0,0 1 0 0 0,1 0-1 0 0,-1-1 1 0 0,0 1 0 0 0,1-1 0 0 0,-1 1-1 0 0,0-1 1 0 0,0 0 0 0 0,0 1 0 0 0,1-1-1 0 0,-1 0 1 0 0,0 0 0 0 0,0 0 0 0 0,0 0-1 0 0,0 0 1 0 0,0 0 0 0 0,-1 0 0 0 0,1 0-1 0 0,0 0 1 0 0,0 0 0 0 0,-1-1 0 0 0,1 1-1 0 0,-1 0 1 0 0,1 0 0 0 0,-1-1 0 0 0,1-1-1 0 0,9-38 103 0 0,7-72-1 0 0,0 0 77 0 0,-14 97-72 0 0,0 1-1 0 0,2 0 0 0 0,-1 0 0 0 0,2 0 0 0 0,10-19 1 0 0,-15 33-92 0 0,-1 0 1 0 0,1 0 0 0 0,0 0 0 0 0,-1 0 0 0 0,1 0-1 0 0,0 0 1 0 0,0 0 0 0 0,0 1 0 0 0,0-1-1 0 0,0 0 1 0 0,0 1 0 0 0,0-1 0 0 0,0 0 0 0 0,0 1-1 0 0,0-1 1 0 0,0 1 0 0 0,0 0 0 0 0,1-1-1 0 0,-1 1 1 0 0,0 0 0 0 0,0 0 0 0 0,0 0 0 0 0,0 0-1 0 0,1 0 1 0 0,-1 0 0 0 0,0 0 0 0 0,0 0-1 0 0,0 0 1 0 0,1 0 0 0 0,-1 1 0 0 0,0-1 0 0 0,0 0-1 0 0,0 1 1 0 0,0-1 0 0 0,0 1 0 0 0,0-1-1 0 0,0 1 1 0 0,2 1 0 0 0,1 0 45 0 0,0 1 0 0 0,0 0 0 0 0,-1 0 0 0 0,1 1 1 0 0,0-1-1 0 0,-1 1 0 0 0,0-1 0 0 0,4 7 0 0 0,18 30 8 0 0,30 68-1 0 0,-41-78 160 0 0,2-1 0 0 0,22 34 0 0 0,-35-59-268 0 0,0 0-1 0 0,0-1 1 0 0,0 1-1 0 0,0-1 1 0 0,1 1-1 0 0,0-1 1 0 0,-1 0-1 0 0,1 0 1 0 0,0-1-1 0 0,0 1 1 0 0,8 3 0 0 0,-10-5 40 0 0,0-1 0 0 0,-1 1 1 0 0,1-1-1 0 0,-1 0 1 0 0,1 0-1 0 0,0 0 1 0 0,-1 1-1 0 0,1-1 0 0 0,0-1 1 0 0,-1 1-1 0 0,1 0 1 0 0,-1 0-1 0 0,1-1 1 0 0,0 1-1 0 0,-1-1 0 0 0,1 1 1 0 0,-1-1-1 0 0,1 1 1 0 0,-1-1-1 0 0,1 0 1 0 0,-1 0-1 0 0,0 0 0 0 0,1 0 1 0 0,-1 0-1 0 0,0 0 1 0 0,0 0-1 0 0,0 0 1 0 0,0-1-1 0 0,0 1 0 0 0,0 0 1 0 0,0-1-1 0 0,0 1 1 0 0,0-1-1 0 0,-1 1 1 0 0,1-1-1 0 0,0 1 0 0 0,0-3 1 0 0,3-12-48 0 0,0 0 0 0 0,0 0-1 0 0,-2-1 1 0 0,0 1 0 0 0,-1-1 0 0 0,-1 0 0 0 0,-1-21 0 0 0,0 0-159 0 0,-1-26 459 0 0,1 38-733 0 0,0 0-1 0 0,1 0 1 0 0,2 0-1 0 0,9-45 1 0 0,-5 44-943 0 0,1 0-277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8.622"/>
    </inkml:context>
    <inkml:brush xml:id="br0">
      <inkml:brushProperty name="width" value="0.05" units="cm"/>
      <inkml:brushProperty name="height" value="0.05" units="cm"/>
      <inkml:brushProperty name="color" value="#FFFFFF"/>
    </inkml:brush>
  </inkml:definitions>
  <inkml:trace contextRef="#ctx0" brushRef="#br0">55 381 3224 0 0,'19'-5'288'0'0,"-7"0"1567"0"0,0-1 0 0 0,0 0 0 0 0,0-1 0 0 0,-1 0 1 0 0,19-15-1 0 0,-15 8-326 0 0,20-23 1 0 0,-30 32-1386 0 0,-1-1-1 0 0,0-1 1 0 0,0 1 0 0 0,-1-1-1 0 0,0 0 1 0 0,0 1-1 0 0,0-1 1 0 0,-1 0 0 0 0,0-1-1 0 0,0 1 1 0 0,-1 0-1 0 0,0-1 1 0 0,0 1 0 0 0,-1 0-1 0 0,0-1 1 0 0,0 1 0 0 0,-1-1-1 0 0,1 1 1 0 0,-2-1-1 0 0,-3-11 1 0 0,2 9-63 0 0,-1 0 0 0 0,-1 1 0 0 0,0 0 0 0 0,0 0 1 0 0,0 0-1 0 0,-10-10 0 0 0,12 16-66 0 0,1-1 0 0 0,-2 1 0 0 0,1 0 1 0 0,0 1-1 0 0,-1-1 0 0 0,1 0 0 0 0,-1 1 1 0 0,0 0-1 0 0,1 0 0 0 0,-1 0 0 0 0,0 0 1 0 0,-1 1-1 0 0,1-1 0 0 0,0 1 0 0 0,0 0 1 0 0,0 0-1 0 0,-1 1 0 0 0,-4-1 0 0 0,6 2-12 0 0,0-1-1 0 0,0 1 0 0 0,-1-1 1 0 0,1 1-1 0 0,0 0 1 0 0,0 0-1 0 0,0 1 0 0 0,0-1 1 0 0,0 0-1 0 0,0 1 0 0 0,1 0 1 0 0,-1 0-1 0 0,0 0 0 0 0,1 0 1 0 0,-1 0-1 0 0,1 0 1 0 0,0 1-1 0 0,0-1 0 0 0,0 1 1 0 0,0 0-1 0 0,-2 3 0 0 0,-1 3 4 0 0,-1 1 0 0 0,2 0-1 0 0,0 0 1 0 0,-6 21-1 0 0,0 5-107 0 0,2 0 0 0 0,2 1 0 0 0,1-1-1 0 0,2 1 1 0 0,1 0 0 0 0,2 0 0 0 0,2 0 0 0 0,9 58-1 0 0,-8-84 47 0 0,0 1-1 0 0,0-1 1 0 0,1 0-1 0 0,0 1 1 0 0,1-2-1 0 0,12 20 1 0 0,-15-26 39 0 0,1-1 0 0 0,-1 0 0 0 0,1 1 0 0 0,-1-1 1 0 0,1 0-1 0 0,0-1 0 0 0,1 1 0 0 0,-1 0 0 0 0,0-1 0 0 0,1 0 0 0 0,-1 0 1 0 0,1 0-1 0 0,-1 0 0 0 0,1 0 0 0 0,0-1 0 0 0,0 0 0 0 0,0 1 1 0 0,0-2-1 0 0,0 1 0 0 0,0 0 0 0 0,0-1 0 0 0,0 0 0 0 0,5 0 0 0 0,-3 0-68 0 0,-1-1-1 0 0,1 1 0 0 0,-1-2 0 0 0,0 1 0 0 0,0 0 0 0 0,1-1 0 0 0,-1 0 0 0 0,0 0 1 0 0,7-5-1 0 0,6-4-344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9.047"/>
    </inkml:context>
    <inkml:brush xml:id="br0">
      <inkml:brushProperty name="width" value="0.05" units="cm"/>
      <inkml:brushProperty name="height" value="0.05" units="cm"/>
      <inkml:brushProperty name="color" value="#FFFFFF"/>
    </inkml:brush>
  </inkml:definitions>
  <inkml:trace contextRef="#ctx0" brushRef="#br0">20 507 10136 0 0,'0'0'230'0'0,"0"0"30"0"0,9-18 306 0 0,-8 14-487 0 0,1 0 1 0 0,-1 0-1 0 0,0 1 1 0 0,0-1 0 0 0,0 0-1 0 0,0 0 1 0 0,-1 0-1 0 0,1-5 1 0 0,-2 7 163 0 0,1 0 0 0 0,0 0 0 0 0,-1 0 0 0 0,1 0 1 0 0,-1 0-1 0 0,0 0 0 0 0,1 0 0 0 0,-1 0 0 0 0,0 0 0 0 0,0 0 0 0 0,0 1 1 0 0,-1-1-1 0 0,1 0 0 0 0,0 0 0 0 0,-3-1 0 0 0,2 1 413 0 0,2 2-16 0 0,-1 2-16 0 0,-1 0-515 0 0,0 1 0 0 0,0 0-1 0 0,0 0 1 0 0,1-1 0 0 0,-1 1 0 0 0,1 1 0 0 0,-1-1-1 0 0,1 0 1 0 0,0 0 0 0 0,1 0 0 0 0,-1 1-1 0 0,0-1 1 0 0,1 0 0 0 0,0 1 0 0 0,0-1 0 0 0,0 0-1 0 0,0 1 1 0 0,0-1 0 0 0,2 5 0 0 0,1 10-187 0 0,0 0 1 0 0,9 24 0 0 0,73 180-1260 0 0,-84-220 1243 0 0,-1 0 0 0 0,1 0 0 0 0,0 0 0 0 0,0 0 0 0 0,0 0 0 0 0,0 0 1 0 0,0 0-1 0 0,0 0 0 0 0,1-1 0 0 0,-1 1 0 0 0,1 0 0 0 0,-1-1 0 0 0,1 1 0 0 0,0-1 1 0 0,-1 0-1 0 0,3 2 0 0 0,-2-2-185 0 0,1-7 237 0 0,-1 0-1 0 0,1 0 1 0 0,-2-1-1 0 0,1 1 1 0 0,-1 0 0 0 0,1-1-1 0 0,-2 1 1 0 0,1-1-1 0 0,-1-10 1 0 0,-2-3 304 0 0,-7-35 0 0 0,-2-13 846 0 0,6-85 28 0 0,5 136-1294 0 0,2 1 0 0 0,4-23 0 0 0,2-15 641 0 0,-6 39-313 0 0,0 0-1 0 0,0 1 0 0 0,2-1 1 0 0,0 1-1 0 0,0-1 0 0 0,1 1 1 0 0,1 0-1 0 0,1 1 0 0 0,0 0 1 0 0,0 0-1 0 0,1 0 0 0 0,1 1 1 0 0,0 0-1 0 0,1 1 0 0 0,0 0 1 0 0,1 0-1 0 0,0 1 0 0 0,0 0 1 0 0,1 1-1 0 0,19-11 0 0 0,17-10-209 0 0,-23 15-40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09.900"/>
    </inkml:context>
    <inkml:brush xml:id="br0">
      <inkml:brushProperty name="width" value="0.05" units="cm"/>
      <inkml:brushProperty name="height" value="0.05" units="cm"/>
      <inkml:brushProperty name="color" value="#FFFFFF"/>
    </inkml:brush>
  </inkml:definitions>
  <inkml:trace contextRef="#ctx0" brushRef="#br0">50 0 6912 0 0,'0'0'314'0'0,"0"1"-6"0"0,-11 19-168 0 0,-7 5 5588 0 0,16-22-5464 0 0,-1 1-1 0 0,1 0 0 0 0,0-1 0 0 0,0 1 1 0 0,0 0-1 0 0,0 0 0 0 0,1 0 0 0 0,0 0 1 0 0,0 0-1 0 0,0 0 0 0 0,0 1 0 0 0,1-1 1 0 0,-1 0-1 0 0,1 0 0 0 0,0 1 0 0 0,1 5 1 0 0,1 8 48 0 0,1 0 1 0 0,8 27 0 0 0,-7-31 129 0 0,50 150-241 0 0,-6-27 99 0 0,45 160 228 0 0,21 70-1336 0 0,-107-351 523 0 0,0 2-265 0 0,-8-16-324 0 0,-6-8-675 0 0,-9-16 1006 0 0,0 0 1 0 0,1-1-1 0 0,1 0 1 0 0,1-1-1 0 0,-13-33 0 0 0,9 19 418 0 0,-2-9 166 0 0,2 0 1 0 0,2-2 0 0 0,3 0 0 0 0,-8-55 0 0 0,18 85 586 0 0,0-1 0 0 0,1 1 0 0 0,3-37 0 0 0,-1 52-528 0 0,0 1 1 0 0,0 0-1 0 0,0 0 0 0 0,1 0 1 0 0,-1 0-1 0 0,1 1 0 0 0,0-1 1 0 0,0 0-1 0 0,0 1 0 0 0,0-1 1 0 0,0 1-1 0 0,0 0 1 0 0,1-1-1 0 0,-1 1 0 0 0,1 0 1 0 0,5-3-1 0 0,0 0 119 0 0,1 0 1 0 0,0 0-1 0 0,0 1 0 0 0,13-5 0 0 0,-2 4-36 0 0,1 2 0 0 0,-1 0-1 0 0,1 1 1 0 0,0 1 0 0 0,-1 1-1 0 0,1 1 1 0 0,0 0 0 0 0,26 7-1 0 0,-35-6-120 0 0,-1 0 0 0 0,0 2 0 0 0,0-1 0 0 0,0 1 0 0 0,0 1 0 0 0,18 10-1 0 0,-26-12-17 0 0,1-1 0 0 0,-1 1 0 0 0,1-1 0 0 0,-1 1 0 0 0,0 0 0 0 0,0 0 0 0 0,-1 0 0 0 0,1 1 1 0 0,-1-1-1 0 0,1 1 0 0 0,-1-1 0 0 0,0 1 0 0 0,0 0 0 0 0,-1 0 0 0 0,1 0 0 0 0,-1 0 0 0 0,0 0 0 0 0,0 0 0 0 0,0 0 0 0 0,0 0 0 0 0,-1 7 0 0 0,0 2 143 0 0,-2 0 1 0 0,1 0-1 0 0,-2 0 1 0 0,1-1 0 0 0,-2 1-1 0 0,0-1 1 0 0,-9 20-1 0 0,-48 79 569 0 0,38-74-666 0 0,7-12-220 0 0,-2-2 0 0 0,0 0 0 0 0,-2-1 0 0 0,0-1 0 0 0,-2-1 0 0 0,0-1 0 0 0,-33 22 0 0 0,32-28-1119 0 0,8-10-4673 0 0,9-6-782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0.291"/>
    </inkml:context>
    <inkml:brush xml:id="br0">
      <inkml:brushProperty name="width" value="0.05" units="cm"/>
      <inkml:brushProperty name="height" value="0.05" units="cm"/>
      <inkml:brushProperty name="color" value="#FFFFFF"/>
    </inkml:brush>
  </inkml:definitions>
  <inkml:trace contextRef="#ctx0" brushRef="#br0">0 1 13216 0 0,'0'0'604'0'0,"0"0"-14"0"0,8 7-352 0 0,-6-2 17 0 0,-1 1 1 0 0,0-1 0 0 0,-1 1 0 0 0,0-1 0 0 0,1 1 0 0 0,-2 0 0 0 0,0 8-1 0 0,0 6 440 0 0,8 112 855 0 0,-7-67-1276 0 0,-1-46-186 0 0,0 0 0 0 0,4 24 0 0 0,-3-40-84 0 0,2 15 51 0 0,1-1-1 0 0,0 0 0 0 0,1 0 0 0 0,1 0 1 0 0,8 20-1 0 0,-11-33-53 0 0,-1-1 1 0 0,1 0 0 0 0,0 1-1 0 0,0-1 1 0 0,0 0-1 0 0,0 0 1 0 0,1 0-1 0 0,-1-1 1 0 0,1 1-1 0 0,0-1 1 0 0,0 1 0 0 0,0-1-1 0 0,0 0 1 0 0,0 0-1 0 0,0 0 1 0 0,1 0-1 0 0,-1-1 1 0 0,0 1-1 0 0,1-1 1 0 0,0 0 0 0 0,-1 0-1 0 0,1 0 1 0 0,0-1-1 0 0,-1 1 1 0 0,1-1-1 0 0,0 0 1 0 0,0 0-1 0 0,-1 0 1 0 0,1 0 0 0 0,0-1-1 0 0,5-1 1 0 0,-3 0-26 0 0,0 0 1 0 0,-1-1 0 0 0,1 1-1 0 0,-1-1 1 0 0,1 0 0 0 0,-1 0-1 0 0,0-1 1 0 0,0 0 0 0 0,-1 0-1 0 0,1 0 1 0 0,-1 0 0 0 0,0-1-1 0 0,0 0 1 0 0,4-6 0 0 0,4-6-49 0 0,-1-1-1 0 0,16-36 1 0 0,-12 12 58 0 0,-1 0 0 0 0,-3-1 0 0 0,-1 0 0 0 0,5-60-1 0 0,-14 86 121 0 0,0 0 0 0 0,-2-21 0 0 0,0 3 732 0 0,1 34-511 0 0,1 7-124 0 0,0 0 1 0 0,0-1-1 0 0,0 1 0 0 0,1 0 1 0 0,0-1-1 0 0,0 1 0 0 0,5 7 1 0 0,5 15 26 0 0,40 140 13 0 0,-30-105-646 0 0,-7-17-1103 0 0,30 60-1 0 0,-29-75 192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0.741"/>
    </inkml:context>
    <inkml:brush xml:id="br0">
      <inkml:brushProperty name="width" value="0.05" units="cm"/>
      <inkml:brushProperty name="height" value="0.05" units="cm"/>
      <inkml:brushProperty name="color" value="#FFFFFF"/>
    </inkml:brush>
  </inkml:definitions>
  <inkml:trace contextRef="#ctx0" brushRef="#br0">307 89 11600 0 0,'-10'-18'1264'0'0,"7"14"-906"0"0,-2 0 0 0 0,1 1 0 0 0,0-1 0 0 0,-1 1 1 0 0,1 0-1 0 0,-1 1 0 0 0,0-1 0 0 0,0 1 1 0 0,0 0-1 0 0,-8-2 0 0 0,-27-14 1940 0 0,35 16-2052 0 0,1-1 0 0 0,-1 1 0 0 0,0 0 0 0 0,1 0 0 0 0,-1 1 0 0 0,0-1 0 0 0,0 1 0 0 0,0 0 0 0 0,0 1 0 0 0,0-1 0 0 0,-10 1 0 0 0,-12-2 830 0 0,-26 2-508 0 0,50 0-547 0 0,0 1 0 0 0,0-1-1 0 0,0 1 1 0 0,0 0-1 0 0,1 0 1 0 0,-1 0 0 0 0,0 0-1 0 0,0 0 1 0 0,1 1-1 0 0,-1-1 1 0 0,1 1-1 0 0,-1 0 1 0 0,1-1 0 0 0,-4 5-1 0 0,5-6-15 0 0,1 1 0 0 0,-1 0-1 0 0,1-1 1 0 0,-1 1-1 0 0,1 0 1 0 0,-1 0 0 0 0,1-1-1 0 0,-1 1 1 0 0,1 0-1 0 0,0 0 1 0 0,-1 0 0 0 0,1-1-1 0 0,0 1 1 0 0,0 0-1 0 0,-1 0 1 0 0,1 0 0 0 0,0 0-1 0 0,0 0 1 0 0,0-1 0 0 0,0 1-1 0 0,0 0 1 0 0,0 0-1 0 0,1 0 1 0 0,-1 0 0 0 0,0 0-1 0 0,0-1 1 0 0,1 1-1 0 0,-1 0 1 0 0,0 0 0 0 0,1 0-1 0 0,-1-1 1 0 0,1 1 0 0 0,0 1-1 0 0,0 0 10 0 0,3 4-62 0 0,0 1-1 0 0,0-1 1 0 0,0 0 0 0 0,1 0 0 0 0,0-1-1 0 0,0 1 1 0 0,1-1 0 0 0,-1 0 0 0 0,1-1-1 0 0,0 1 1 0 0,9 4 0 0 0,12 7-593 0 0,37 14 0 0 0,-61-28 585 0 0,56 22-879 0 0,-39-17 707 0 0,0 1-1 0 0,0 1 0 0 0,0 1 0 0 0,-2 1 0 0 0,1 0 1 0 0,24 21-1 0 0,-34-24 358 0 0,0 1 0 0 0,0 0 0 0 0,-1 0 0 0 0,-1 1 0 0 0,0 0 0 0 0,0 0 0 0 0,9 19 0 0 0,-14-24 8 0 0,0 0 0 0 0,0 1 0 0 0,-1-1 0 0 0,0 1 0 0 0,0 0 0 0 0,0-1 0 0 0,0 1 1 0 0,-1 0-1 0 0,0 0 0 0 0,0-1 0 0 0,-1 1 0 0 0,1 0 0 0 0,-1 0 0 0 0,-1-1 0 0 0,1 1 1 0 0,-1-1-1 0 0,0 1 0 0 0,-4 8 0 0 0,3-9-118 0 0,-1 1 0 0 0,1-1 0 0 0,-1 1 0 0 0,0-1 0 0 0,-1 0 0 0 0,1-1 0 0 0,-1 1 0 0 0,0-1 0 0 0,0 0 0 0 0,-1 0 0 0 0,1-1 0 0 0,-1 1 0 0 0,1-1 0 0 0,-1-1 0 0 0,0 1 0 0 0,0-1 0 0 0,-1 0 0 0 0,1 0 0 0 0,0-1 0 0 0,-1 1 0 0 0,1-1 0 0 0,-1-1 1 0 0,1 1-1 0 0,-1-1 0 0 0,-6-1 0 0 0,-41-6-1407 0 0,19-4-4366 0 0,5-1-1441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1.417"/>
    </inkml:context>
    <inkml:brush xml:id="br0">
      <inkml:brushProperty name="width" value="0.05" units="cm"/>
      <inkml:brushProperty name="height" value="0.05" units="cm"/>
      <inkml:brushProperty name="color" value="#FFFFFF"/>
    </inkml:brush>
  </inkml:definitions>
  <inkml:trace contextRef="#ctx0" brushRef="#br0">4 1 10104 0 0,'0'1'98'0'0,"-1"1"0"0"0,0-1 0 0 0,1 1 0 0 0,-1-1 0 0 0,1 1 0 0 0,0-1 0 0 0,0 1 0 0 0,-1 0 0 0 0,1-1 0 0 0,0 4 0 0 0,4 23-89 0 0,-2-13 230 0 0,0 0-1 0 0,8 26 0 0 0,10 25 1229 0 0,10 27-267 0 0,38 122-883 0 0,-54-164-295 0 0,26 127 157 0 0,-17-67-46 0 0,-17-86-169 0 0,-1-1 0 0 0,-1 2 0 0 0,-1-1 0 0 0,-2 0 0 0 0,0 0 0 0 0,-2 1 0 0 0,-4 35 0 0 0,5-61 7 0 0,0 0 1 0 0,0 1-1 0 0,0-1 1 0 0,0 1 0 0 0,0-1-1 0 0,0 0 1 0 0,0 1 0 0 0,0-1-1 0 0,-1 0 1 0 0,1 1-1 0 0,0-1 1 0 0,0 1 0 0 0,0-1-1 0 0,0 0 1 0 0,0 1 0 0 0,-1-1-1 0 0,1 0 1 0 0,0 1 0 0 0,0-1-1 0 0,-1 0 1 0 0,1 0-1 0 0,0 1 1 0 0,-1-1 0 0 0,1 0-1 0 0,0 0 1 0 0,0 1 0 0 0,-1-1-1 0 0,1 0 1 0 0,-1 0-1 0 0,1 0 1 0 0,0 0 0 0 0,-1 1-1 0 0,1-1 1 0 0,0 0 0 0 0,-1 0-1 0 0,1 0 1 0 0,-1 0 0 0 0,1 0-1 0 0,-14-12-256 0 0,-7-25 734 0 0,15 16-226 0 0,1-1 1 0 0,0 0-1 0 0,2 0 0 0 0,0 0 1 0 0,1-23-1 0 0,2 39-167 0 0,-1-21 637 0 0,1-1 1 0 0,2 0-1 0 0,1 1 0 0 0,8-39 1 0 0,-6 46-818 0 0,1 0 1 0 0,1 1 0 0 0,14-31-1 0 0,-15 41 164 0 0,-1 0 0 0 0,1 0 0 0 0,1 1-1 0 0,0 0 1 0 0,0 0 0 0 0,1 0 0 0 0,0 1 0 0 0,0 0 0 0 0,11-7-1 0 0,-11 9 48 0 0,0 0 0 0 0,0 1-1 0 0,0 0 1 0 0,0 0-1 0 0,1 1 1 0 0,-1 0-1 0 0,1 0 1 0 0,0 1 0 0 0,0 0-1 0 0,0 1 1 0 0,10-1-1 0 0,-14 2-38 0 0,0 1 0 0 0,-1-1-1 0 0,1 1 1 0 0,0 0-1 0 0,0 0 1 0 0,-1 1 0 0 0,1-1-1 0 0,0 1 1 0 0,-1 0 0 0 0,0 0-1 0 0,1 1 1 0 0,-1-1-1 0 0,0 1 1 0 0,0 0 0 0 0,0 0-1 0 0,-1 0 1 0 0,1 1 0 0 0,-1-1-1 0 0,0 1 1 0 0,0 0-1 0 0,0 0 1 0 0,0 0 0 0 0,-1 0-1 0 0,1 1 1 0 0,2 7-1 0 0,-1-2 23 0 0,-1 0-1 0 0,0 0 1 0 0,0 0-1 0 0,-1 0 1 0 0,0 0-1 0 0,-1 0 1 0 0,0 1-1 0 0,-1-1 1 0 0,0 0-1 0 0,-1 1 1 0 0,-2 12-1 0 0,-1-5-51 0 0,-1 1 0 0 0,-1-1-1 0 0,-1-1 1 0 0,-1 1 0 0 0,0-1-1 0 0,-1 0 1 0 0,0-1 0 0 0,-2 0 0 0 0,0-1-1 0 0,-1 0 1 0 0,0 0 0 0 0,-1-2-1 0 0,-1 1 1 0 0,-23 17 0 0 0,0-3-329 0 0,16-12-691 0 0,0 0 0 0 0,-36 18-1 0 0,39-25-5824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1.867"/>
    </inkml:context>
    <inkml:brush xml:id="br0">
      <inkml:brushProperty name="width" value="0.05" units="cm"/>
      <inkml:brushProperty name="height" value="0.05" units="cm"/>
      <inkml:brushProperty name="color" value="#FFFFFF"/>
    </inkml:brush>
  </inkml:definitions>
  <inkml:trace contextRef="#ctx0" brushRef="#br0">336 300 10136 0 0,'0'-5'138'0'0,"-1"0"-1"0"0,1 0 1 0 0,-1 1 0 0 0,-1-1 0 0 0,1 0 0 0 0,-4-7 0 0 0,3 7 4 0 0,0 0 0 0 0,1 0 1 0 0,-1 1-1 0 0,1-1 0 0 0,0-1 1 0 0,0-7-1 0 0,1 3 247 0 0,1 0-1 0 0,-2 1 1 0 0,1-1-1 0 0,-1 0 1 0 0,-1 0-1 0 0,0 1 1 0 0,0-1-1 0 0,-1 1 1 0 0,0 0-1 0 0,0 0 1 0 0,-6-10-1 0 0,5 12 10 0 0,0 0 0 0 0,-1 0-1 0 0,0 0 1 0 0,-1 0-1 0 0,1 1 1 0 0,-1 0-1 0 0,0 0 1 0 0,-1 0-1 0 0,1 1 1 0 0,-1 0-1 0 0,0 0 1 0 0,-1 1-1 0 0,-12-7 1 0 0,17 11-313 0 0,0-1 0 0 0,0 0 0 0 0,0 1 0 0 0,-1 0 0 0 0,1 0 0 0 0,0 0 0 0 0,0 0 0 0 0,0 0 0 0 0,0 0 0 0 0,0 1 0 0 0,0 0 0 0 0,0 0 0 0 0,0-1 0 0 0,0 2 0 0 0,0-1 0 0 0,0 0 0 0 0,0 1 0 0 0,1-1 0 0 0,-1 1 0 0 0,1 0 0 0 0,-1-1 0 0 0,1 1 0 0 0,-1 1 0 0 0,1-1 0 0 0,-4 5 0 0 0,-3 4 90 0 0,0 0-1 0 0,1 1 0 0 0,0 0 1 0 0,-7 15-1 0 0,7-9-104 0 0,0 0 1 0 0,1 1-1 0 0,1 0 0 0 0,-7 33 0 0 0,-4 80-286 0 0,15-117 175 0 0,-2 38-349 0 0,2 0 1 0 0,2 0 0 0 0,11 77-1 0 0,-11-125 347 0 0,1 1 0 0 0,0-1-1 0 0,1 0 1 0 0,-1 0-1 0 0,1 0 1 0 0,0 0 0 0 0,0-1-1 0 0,1 1 1 0 0,0 0 0 0 0,-1-1-1 0 0,5 5 1 0 0,-6-8 19 0 0,1 1 0 0 0,0 0 0 0 0,-1-1 0 0 0,1 1 0 0 0,0-1 0 0 0,0 1 0 0 0,0-1 0 0 0,0 0 0 0 0,1 0 0 0 0,-1 0 0 0 0,0 0 0 0 0,0 0 0 0 0,1 0 0 0 0,-1-1 0 0 0,0 1 0 0 0,1-1 0 0 0,-1 0 0 0 0,1 1 0 0 0,-1-1 0 0 0,1 0 0 0 0,-1-1 0 0 0,0 1 0 0 0,1 0 0 0 0,4-2 0 0 0,0 0-25 0 0,0 0-1 0 0,0-1 1 0 0,0 0-1 0 0,0-1 0 0 0,-1 0 1 0 0,1 0-1 0 0,11-9 1 0 0,-1-2 7 0 0,19-23 0 0 0,0 1 50 0 0,35-50 560 0 0,-69 88-536 0 0,0-1 0 0 0,0 1 0 0 0,0 0 0 0 0,0-1 0 0 0,0 1 0 0 0,0 0 0 0 0,0 0 0 0 0,0 0 0 0 0,-1 0 0 0 0,1 0 0 0 0,0 1 0 0 0,-1-1 0 0 0,2 2 0 0 0,7 9 51 0 0,16 26 0 0 0,-17-24-1983 0 0,19 23 1 0 0,-20-28-36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7.408"/>
    </inkml:context>
    <inkml:brush xml:id="br0">
      <inkml:brushProperty name="width" value="0.05" units="cm"/>
      <inkml:brushProperty name="height" value="0.05" units="cm"/>
      <inkml:brushProperty name="color" value="#FFFFFF"/>
    </inkml:brush>
  </inkml:definitions>
  <inkml:trace contextRef="#ctx0" brushRef="#br0">59 0 2760 0 0,'-9'4'730'0'0,"4"-3"2589"0"0,-19 12 2800 0 0,24-12-5987 0 0,0-1 0 0 0,-1 0 0 0 0,1 0 0 0 0,-1 0 0 0 0,1 1 0 0 0,-1-1 0 0 0,1 0 0 0 0,-1 0 0 0 0,1 0 0 0 0,-1 0 0 0 0,1 0 0 0 0,-1 0 0 0 0,1 0 0 0 0,-1 0 0 0 0,1 0 0 0 0,-1 0 0 0 0,1 0 0 0 0,-1 0 0 0 0,1-1 0 0 0,-1 1 0 0 0,0 0-68 0 0,1 0-1 0 0,0 0 1 0 0,0-1 0 0 0,-1 1 0 0 0,1 0 0 0 0,0 0-1 0 0,0 0 1 0 0,-1 0 0 0 0,1 0 0 0 0,0 0-1 0 0,-1 0 1 0 0,1 0 0 0 0,0 0 0 0 0,0 0 0 0 0,-1 0-1 0 0,1 0 1 0 0,0 0 0 0 0,-1 1 0 0 0,1-1-1 0 0,0 0 1 0 0,0 0 0 0 0,-1 0 0 0 0,1 0-1 0 0,0 0 1 0 0,0 0 0 0 0,-1 1 0 0 0,1-1 0 0 0,0 0-1 0 0,0 0 1 0 0,0 0 0 0 0,-1 1 0 0 0,1-1-1 0 0,0 0 1 0 0,0 0 0 0 0,0 1 0 0 0,0-1 0 0 0,-1 0-1 0 0,1 0 1 0 0,0 1 0 0 0,0-1 0 0 0,0 0-1 0 0,0 1 1 0 0,0-1 0 0 0,0 0 0 0 0,0 0-1 0 0,0 1 1 0 0,0-1 0 0 0,0 0 0 0 0,0 1 0 0 0,0-1-1 0 0,0 0 1 0 0,0 0 0 0 0,0 1 0 0 0,0-1-1 0 0,0 6 124 0 0,-1 0 0 0 0,1 1-1 0 0,0-1 1 0 0,1 0 0 0 0,-1 0-1 0 0,1 0 1 0 0,3 12 0 0 0,18 42 38 0 0,-9-25-104 0 0,80 316-663 0 0,-81-297 243 0 0,50 275-3758 0 0,-57-299 2596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2.302"/>
    </inkml:context>
    <inkml:brush xml:id="br0">
      <inkml:brushProperty name="width" value="0.05" units="cm"/>
      <inkml:brushProperty name="height" value="0.05" units="cm"/>
      <inkml:brushProperty name="color" value="#FFFFFF"/>
    </inkml:brush>
  </inkml:definitions>
  <inkml:trace contextRef="#ctx0" brushRef="#br0">12 313 15664 0 0,'-4'21'278'0'0,"1"0"1"0"0,0 0-1 0 0,2 0 1 0 0,0 0-1 0 0,2 0 0 0 0,4 30 1 0 0,30 125 827 0 0,-18-106-402 0 0,-16-64-704 0 0,0 0 0 0 0,0 0 0 0 0,1 0 0 0 0,0 0 0 0 0,0 0 0 0 0,1 0 0 0 0,-1 0 0 0 0,2-1 0 0 0,-1 0 0 0 0,0 1 0 0 0,1-1 0 0 0,8 9 0 0 0,-11-14 0 0 0,-1 1 1 0 0,1-1-1 0 0,-1 0 0 0 0,0 1 0 0 0,1-1 0 0 0,-1 0 0 0 0,1 0 0 0 0,-1 1 0 0 0,1-1 0 0 0,-1 0 0 0 0,1 0 0 0 0,0 0 0 0 0,-1 0 0 0 0,1 0 1 0 0,-1 0-1 0 0,1 0 0 0 0,-1 0 0 0 0,1 0 0 0 0,-1 0 0 0 0,1 0 0 0 0,-1 0 0 0 0,1 0 0 0 0,-1 0 0 0 0,1 0 0 0 0,-1-1 0 0 0,1 1 0 0 0,-1 0 1 0 0,1 0-1 0 0,-1-1 0 0 0,1 1 0 0 0,-1 0 0 0 0,1 0 0 0 0,-1-1 0 0 0,1 1 0 0 0,-1-1 0 0 0,0 1 0 0 0,1 0 0 0 0,-1-1 0 0 0,0 1 0 0 0,1-1 1 0 0,-1 1-1 0 0,0-1 0 0 0,0 1 0 0 0,0-1 0 0 0,1 1 0 0 0,-1-1 0 0 0,0 1 0 0 0,0-2 0 0 0,10-31-36 0 0,-9 28 4 0 0,7-31-394 0 0,-3-1-1 0 0,2-59 0 0 0,1-19-221 0 0,-3 83 665 0 0,28-176 598 0 0,-25 171-427 0 0,2 1 0 0 0,2-1 0 0 0,22-50 0 0 0,-31 82 33 0 0,0-1-1 0 0,0 1 1 0 0,0 0-1 0 0,1 0 1 0 0,-1 0-1 0 0,9-7 1 0 0,-12 11-170 0 0,1 1 0 0 0,0-1 0 0 0,0 0 0 0 0,0 0 0 0 0,0 1 0 0 0,0-1 0 0 0,0 1 0 0 0,0-1 0 0 0,0 1 1 0 0,0-1-1 0 0,0 1 0 0 0,0-1 0 0 0,0 1 0 0 0,0 0 0 0 0,0 0 0 0 0,0-1 0 0 0,0 1 0 0 0,0 0 0 0 0,0 0 0 0 0,1 0 0 0 0,-1 0 0 0 0,0 1 0 0 0,0-1 0 0 0,0 0 0 0 0,0 0 0 0 0,0 1 0 0 0,0-1 1 0 0,0 0-1 0 0,0 1 0 0 0,0-1 0 0 0,0 1 0 0 0,0-1 0 0 0,0 1 0 0 0,0 0 0 0 0,0-1 0 0 0,0 1 0 0 0,0 0 0 0 0,-1 0 0 0 0,1 0 0 0 0,0 0 0 0 0,0 1 0 0 0,6 9 70 0 0,0 0 0 0 0,-1 1-1 0 0,-1 0 1 0 0,0 1-1 0 0,0-1 1 0 0,-2 1-1 0 0,4 16 1 0 0,0-1-94 0 0,28 122-24 0 0,-14-58-38 0 0,-1 20-293 0 0,-12-63-1370 0 0,1-1-3301 0 0,1-1-2071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2.802"/>
    </inkml:context>
    <inkml:brush xml:id="br0">
      <inkml:brushProperty name="width" value="0.05" units="cm"/>
      <inkml:brushProperty name="height" value="0.05" units="cm"/>
      <inkml:brushProperty name="color" value="#FFFFFF"/>
    </inkml:brush>
  </inkml:definitions>
  <inkml:trace contextRef="#ctx0" brushRef="#br0">213 778 2304 0 0,'0'-20'2689'0'0,"-5"-30"6234"0"0,-10-3-5086 0 0,13 47-3563 0 0,-1-1 1 0 0,0 1 0 0 0,0-1 0 0 0,-1 1 0 0 0,0 0 0 0 0,0 1 0 0 0,0-1 0 0 0,0 0-1 0 0,-1 1 1 0 0,0 0 0 0 0,0 0 0 0 0,-11-7 0 0 0,14 11-201 0 0,1 0 0 0 0,-1 0-1 0 0,0 0 1 0 0,0 0 0 0 0,0 1 0 0 0,0-1-1 0 0,-1 0 1 0 0,1 1 0 0 0,0 0 0 0 0,0-1 0 0 0,0 1-1 0 0,0 0 1 0 0,0 0 0 0 0,-1 0 0 0 0,1 0-1 0 0,0 0 1 0 0,0 1 0 0 0,0-1 0 0 0,-3 2 0 0 0,2-1-2 0 0,0 1 1 0 0,0 0-1 0 0,0-1 1 0 0,0 1-1 0 0,0 0 1 0 0,1 1-1 0 0,-1-1 1 0 0,1 0 0 0 0,0 1-1 0 0,-1 0 1 0 0,-1 3-1 0 0,-2 4 31 0 0,0 0 0 0 0,0 1-1 0 0,2 0 1 0 0,-1 0 0 0 0,1 0 0 0 0,-2 13-1 0 0,0 4-197 0 0,2 1 0 0 0,0 0 0 0 0,2 0 0 0 0,4 50 0 0 0,1-35-781 0 0,3-1 0 0 0,17 65-1 0 0,-21-101 692 0 0,1 0-1 0 0,-1 0 1 0 0,1 0-1 0 0,0 0 0 0 0,1-1 1 0 0,0 1-1 0 0,7 9 0 0 0,-10-15 166 0 0,0 0 0 0 0,0 0 0 0 0,0 0-1 0 0,0 0 1 0 0,0 0 0 0 0,0 0-1 0 0,0 0 1 0 0,0 0 0 0 0,0 0 0 0 0,1-1-1 0 0,-1 1 1 0 0,0 0 0 0 0,1-1-1 0 0,-1 1 1 0 0,0-1 0 0 0,1 1-1 0 0,-1-1 1 0 0,0 0 0 0 0,1 0 0 0 0,-1 0-1 0 0,1 1 1 0 0,-1-1 0 0 0,1-1-1 0 0,-1 1 1 0 0,0 0 0 0 0,1 0 0 0 0,-1 0-1 0 0,1-1 1 0 0,-1 1 0 0 0,0-1-1 0 0,1 1 1 0 0,-1-1 0 0 0,0 1 0 0 0,1-1-1 0 0,-1 0 1 0 0,0 0 0 0 0,0 0-1 0 0,0 0 1 0 0,0 0 0 0 0,0 0-1 0 0,0 0 1 0 0,0 0 0 0 0,0 0 0 0 0,0 0-1 0 0,0 0 1 0 0,0-2 0 0 0,11-13-103 0 0,-1-1 1 0 0,0 0-1 0 0,-1-1 0 0 0,-1 0 1 0 0,-1-1-1 0 0,-1 0 1 0 0,7-28-1 0 0,21-144-592 0 0,-33 174 657 0 0,4-36-150 0 0,-3-1 0 0 0,-4-67-1 0 0,-15-8 475 0 0,12 97-135 0 0,-7-22 1014 0 0,-19-56 0 0 0,11 43-79 0 0,-19-62 1948 0 0,38 129-2988 0 0,0 0 1 0 0,-1-1-1 0 0,1 1 1 0 0,0 0 0 0 0,0 0-1 0 0,0 0 1 0 0,0 0-1 0 0,0 0 1 0 0,0 0 0 0 0,0-1-1 0 0,0 1 1 0 0,0 0-1 0 0,0 0 1 0 0,0 0 0 0 0,0 0-1 0 0,0 0 1 0 0,0-1-1 0 0,0 1 1 0 0,0 0 0 0 0,0 0-1 0 0,0 0 1 0 0,0 0-1 0 0,0 0 1 0 0,0-1 0 0 0,0 1-1 0 0,0 0 1 0 0,0 0-1 0 0,0 0 1 0 0,0 0 0 0 0,0 0-1 0 0,0 0 1 0 0,0-1-1 0 0,0 1 1 0 0,1 0 0 0 0,-1 0-1 0 0,0 0 1 0 0,0 0-1 0 0,0 0 1 0 0,0 0 0 0 0,0 0-1 0 0,0 0 1 0 0,0-1-1 0 0,1 1 1 0 0,-1 0 0 0 0,0 0-1 0 0,0 0 1 0 0,0 0-1 0 0,0 0 1 0 0,9 5 264 0 0,7 12-227 0 0,-3 1 12 0 0,-1 1 0 0 0,-1 0 0 0 0,-1 1 0 0 0,-1 1 0 0 0,0-1 0 0 0,7 32 0 0 0,10 21-64 0 0,7 24-332 0 0,-4 2-1 0 0,20 126 0 0 0,-4-18-4599 0 0,-33-159 2680 0 0,0-16-21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3.295"/>
    </inkml:context>
    <inkml:brush xml:id="br0">
      <inkml:brushProperty name="width" value="0.05" units="cm"/>
      <inkml:brushProperty name="height" value="0.05" units="cm"/>
      <inkml:brushProperty name="color" value="#FFFFFF"/>
    </inkml:brush>
  </inkml:definitions>
  <inkml:trace contextRef="#ctx0" brushRef="#br0">30 507 10016 0 0,'-8'15'532'0'0,"5"-9"-389"0"0,-1 1 0 0 0,1 0 0 0 0,0 0 1 0 0,-2 9-1 0 0,4-12 362 0 0,0 0 0 0 0,1 0 0 0 0,-1 0 0 0 0,1 0 0 0 0,0 1 0 0 0,0-1 0 0 0,0 0 0 0 0,0 0 1 0 0,1 0-1 0 0,0 1 0 0 0,1 5 0 0 0,13 28 1170 0 0,30 56 1 0 0,5 11-749 0 0,-29-53-763 0 0,96 218-185 0 0,-112-261-185 0 0,0-1 1 0 0,0-1-1 0 0,1 1 1 0 0,0-1-1 0 0,0 0 1 0 0,9 7-1 0 0,-15-13 168 0 0,1-1-1 0 0,-1 1 1 0 0,1-1-1 0 0,0 1 0 0 0,-1-1 1 0 0,1 0-1 0 0,0 1 1 0 0,0-1-1 0 0,-1 0 0 0 0,1 0 1 0 0,0 1-1 0 0,0-1 1 0 0,-1 0-1 0 0,1 0 1 0 0,0 0-1 0 0,0 0 0 0 0,-1 0 1 0 0,1 0-1 0 0,0 0 1 0 0,0 0-1 0 0,-1 0 0 0 0,1 0 1 0 0,0-1-1 0 0,0 1 1 0 0,-1 0-1 0 0,1 0 0 0 0,0-1 1 0 0,-1 1-1 0 0,1-1 1 0 0,0 1-1 0 0,-1 0 0 0 0,1-1 1 0 0,0 1-1 0 0,-1-1 1 0 0,1 0-1 0 0,-1 1 1 0 0,1-1-1 0 0,-1 1 0 0 0,1-1 1 0 0,-1 0-1 0 0,0 1 1 0 0,1-1-1 0 0,-1 0 0 0 0,0 1 1 0 0,1-1-1 0 0,-1-1 1 0 0,3-3-144 0 0,-1 0 0 0 0,0 0 0 0 0,0 0-1 0 0,2-11 1 0 0,5-42-224 0 0,0-95-1 0 0,-1 12 1063 0 0,-3 59 188 0 0,-4 52 162 0 0,1 0 0 0 0,11-57-1 0 0,-13 86-924 0 0,0 0 0 0 0,1-1 0 0 0,-1 1 0 0 0,1 0 0 0 0,-1 0-1 0 0,1-1 1 0 0,-1 1 0 0 0,1 0 0 0 0,0 0 0 0 0,0 0 0 0 0,0 0-1 0 0,0-2 1 0 0,0 3-30 0 0,-1 0-1 0 0,0 0 0 0 0,1 0 1 0 0,-1-1-1 0 0,0 1 0 0 0,1 0 1 0 0,-1 0-1 0 0,1 0 0 0 0,-1 0 1 0 0,0 0-1 0 0,1 0 0 0 0,-1 0 1 0 0,1 0-1 0 0,-1 0 0 0 0,0 0 1 0 0,1 0-1 0 0,-1 0 0 0 0,1 0 1 0 0,-1 0-1 0 0,0 0 0 0 0,1 0 1 0 0,-1 0-1 0 0,0 0 0 0 0,1 0 1 0 0,-1 1-1 0 0,1-1 0 0 0,2 3 208 0 0,1 0 0 0 0,-1-1-1 0 0,0 2 1 0 0,0-1 0 0 0,-1 0-1 0 0,4 5 1 0 0,-1-1-306 0 0,5 9 128 0 0,0 0 0 0 0,0 1 0 0 0,9 26 0 0 0,-8-19-126 0 0,13 24-1 0 0,-19-41 29 0 0,0 1-1 0 0,0-1 0 0 0,1 0 0 0 0,0-1 0 0 0,0 1 1 0 0,0-1-1 0 0,9 6 0 0 0,-14-11-1 0 0,0 0-1 0 0,1 0 1 0 0,-1 0 0 0 0,1 0-1 0 0,-1 0 1 0 0,1 0 0 0 0,0-1-1 0 0,-1 1 1 0 0,1 0 0 0 0,0-1-1 0 0,0 1 1 0 0,-1-1 0 0 0,1 0-1 0 0,0 0 1 0 0,0 1 0 0 0,0-1-1 0 0,-1 0 1 0 0,1-1 0 0 0,0 1-1 0 0,0 0 1 0 0,0 0 0 0 0,-1-1-1 0 0,1 1 1 0 0,0-1 0 0 0,0 0-1 0 0,-1 1 1 0 0,1-1 0 0 0,-1 0-1 0 0,1 0 1 0 0,0 0 0 0 0,-1 0-1 0 0,0 0 1 0 0,1 0 0 0 0,-1-1-1 0 0,0 1 1 0 0,3-3 0 0 0,0-1-73 0 0,-1-1 0 0 0,1 0 1 0 0,-1 0-1 0 0,0 1 0 0 0,0-2 0 0 0,0 1 1 0 0,-1 0-1 0 0,3-13 0 0 0,0-13-132 0 0,0 0-1 0 0,-3-1 1 0 0,0 1-1 0 0,-2-1 1 0 0,-4-34-1 0 0,-18-256-1863 0 0,22 323 2087 0 0,-2-41-1460 0 0,1 0 0 0 0,9-70 0 0 0,-1 76-203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3.654"/>
    </inkml:context>
    <inkml:brush xml:id="br0">
      <inkml:brushProperty name="width" value="0.05" units="cm"/>
      <inkml:brushProperty name="height" value="0.05" units="cm"/>
      <inkml:brushProperty name="color" value="#FFFFFF"/>
    </inkml:brush>
  </inkml:definitions>
  <inkml:trace contextRef="#ctx0" brushRef="#br0">0 38 4608 0 0,'4'-19'448'0'0,"-3"16"229"0"0,-1-13 4550 0 0,2 21-431 0 0,3 4-2591 0 0,1 2-1351 0 0,41 118 2807 0 0,-22-58-2784 0 0,22 88-1721 0 0,-24-94-170 0 0,-15-37-3411 0 0,-8-28 2771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4.001"/>
    </inkml:context>
    <inkml:brush xml:id="br0">
      <inkml:brushProperty name="width" value="0.05" units="cm"/>
      <inkml:brushProperty name="height" value="0.05" units="cm"/>
      <inkml:brushProperty name="color" value="#FFFFFF"/>
    </inkml:brush>
  </inkml:definitions>
  <inkml:trace contextRef="#ctx0" brushRef="#br0">0 64 15840 0 0,'5'-7'352'0'0,"-5"-5"63"0"0,0 1 25 0 0,5-4 0 0 0,-2 3-352 0 0,-3 5-88 0 0,0 7 0 0 0,0 0 0 0 0,0 0 488 0 0,0 0 88 0 0,0 0 8 0 0,0 0 8 0 0,9 4-528 0 0,4 4-64 0 0,4-5-104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4.335"/>
    </inkml:context>
    <inkml:brush xml:id="br0">
      <inkml:brushProperty name="width" value="0.05" units="cm"/>
      <inkml:brushProperty name="height" value="0.05" units="cm"/>
      <inkml:brushProperty name="color" value="#FFFFFF"/>
    </inkml:brush>
  </inkml:definitions>
  <inkml:trace contextRef="#ctx0" brushRef="#br0">372 525 10768 0 0,'-22'-2'409'0'0,"1"0"-1"0"0,-28-6 1 0 0,36 5 25 0 0,0 0-1 0 0,-1 1 0 0 0,0 0 1 0 0,1 1-1 0 0,-1 1 0 0 0,0 0 1 0 0,1 1-1 0 0,-22 4 0 0 0,26-2-2 0 0,0-1 0 0 0,0 2 0 0 0,1-1 0 0 0,-1 1-1 0 0,1 0 1 0 0,-12 9 0 0 0,15-10-267 0 0,0 1-1 0 0,1 1 0 0 0,0-1 1 0 0,0 0-1 0 0,0 1 1 0 0,0 0-1 0 0,1 0 1 0 0,-1 0-1 0 0,1 0 0 0 0,1 1 1 0 0,-4 7-1 0 0,2 0-19 0 0,1-1-1 0 0,0 1 0 0 0,0 0 0 0 0,1 0 1 0 0,0 19-1 0 0,5 68-32 0 0,-2-79-86 0 0,1 8-124 0 0,2-1-1 0 0,7 34 1 0 0,-8-50 35 0 0,0 0 1 0 0,1-1-1 0 0,1 1 1 0 0,0-1-1 0 0,0 0 1 0 0,1 0-1 0 0,11 16 1 0 0,-15-24 35 0 0,0 0 0 0 0,1-1 0 0 0,-1 1 0 0 0,0-1 1 0 0,1 0-1 0 0,-1 0 0 0 0,1 0 0 0 0,0 0 0 0 0,0 0 0 0 0,-1 0 1 0 0,1-1-1 0 0,1 1 0 0 0,-1-1 0 0 0,0 0 0 0 0,0 0 0 0 0,0 0 0 0 0,1 0 1 0 0,-1-1-1 0 0,0 1 0 0 0,0-1 0 0 0,1 0 0 0 0,-1 0 0 0 0,1 0 1 0 0,-1-1-1 0 0,0 1 0 0 0,0-1 0 0 0,1 1 0 0 0,-1-1 0 0 0,0 0 1 0 0,0-1-1 0 0,0 1 0 0 0,0 0 0 0 0,0-1 0 0 0,0 0 0 0 0,5-3 1 0 0,2-3-17 0 0,0 0 1 0 0,0 0 0 0 0,-1 0-1 0 0,-1-2 1 0 0,1 1 0 0 0,-1-1-1 0 0,-1 0 1 0 0,9-16 0 0 0,7-15 24 0 0,-2-2 0 0 0,-2 0 0 0 0,-1-1 0 0 0,-3-1 0 0 0,-1 0 0 0 0,-3-1 0 0 0,-2 0 0 0 0,-1-1 0 0 0,1-73 0 0 0,-7 58 19 0 0,0 33 0 0 0,-2 0 0 0 0,-4-40 0 0 0,-21-114 1384 0 0,24 176-1098 0 0,0-1 0 0 0,-1 1-1 0 0,0 0 1 0 0,0 0-1 0 0,0 0 1 0 0,-1 0 0 0 0,0 0-1 0 0,-8-12 1 0 0,11 19-236 0 0,-1 0 0 0 0,1 0-1 0 0,0 1 1 0 0,-1-1 0 0 0,1 0 0 0 0,0 0 0 0 0,-1 0 0 0 0,1 0 0 0 0,0 0-1 0 0,-1 0 1 0 0,1 1 0 0 0,0-1 0 0 0,-1 0 0 0 0,1 0 0 0 0,0 0-1 0 0,0 1 1 0 0,-1-1 0 0 0,1 0 0 0 0,0 0 0 0 0,0 1 0 0 0,-1-1 0 0 0,1 0-1 0 0,0 1 1 0 0,0-1 0 0 0,0 0 0 0 0,0 1 0 0 0,-1-1 0 0 0,1 0-1 0 0,0 1 1 0 0,0-1 0 0 0,0 0 0 0 0,0 1 0 0 0,0-1 0 0 0,0 0 0 0 0,0 1-1 0 0,0-1 1 0 0,0 0 0 0 0,0 1 0 0 0,-4 15 323 0 0,3 5-152 0 0,1 0 0 0 0,1 0 1 0 0,3 23-1 0 0,1 2-18 0 0,5 58-57 0 0,30 127 0 0 0,41 99-3028 0 0,-71-294 2342 0 0,6 23-1297 0 0,2-3-3742 0 0,0-9-1458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4.697"/>
    </inkml:context>
    <inkml:brush xml:id="br0">
      <inkml:brushProperty name="width" value="0.05" units="cm"/>
      <inkml:brushProperty name="height" value="0.05" units="cm"/>
      <inkml:brushProperty name="color" value="#FFFFFF"/>
    </inkml:brush>
  </inkml:definitions>
  <inkml:trace contextRef="#ctx0" brushRef="#br0">104 0 9672 0 0,'0'0'748'0'0,"0"0"-144"0"0,0 0 1228 0 0,0 0 589 0 0,0 2 119 0 0,2 4-1897 0 0,-1-1 1 0 0,0 1 0 0 0,0 0-1 0 0,0-1 1 0 0,-1 1-1 0 0,0 0 1 0 0,-1 8 0 0 0,1 20 549 0 0,14 119 58 0 0,56 254 0 0 0,-31-220-4871 0 0,-27-127-4773 0 0</inkml:trace>
  <inkml:trace contextRef="#ctx0" brushRef="#br0" timeOffset="1">1 513 19351 0 0,'1'-2'439'0'0,"74"-78"1487"0"0,-64 70-1625 0 0,0 0-1 0 0,1 1 0 0 0,0 1 0 0 0,0 0 1 0 0,21-10-1 0 0,-11 7-350 0 0,-1 0 0 0 0,0-2 0 0 0,-1-1 0 0 0,0-1 0 0 0,29-27 0 0 0,74-93-3850 0 0,-87 87 2365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15.055"/>
    </inkml:context>
    <inkml:brush xml:id="br0">
      <inkml:brushProperty name="width" value="0.05" units="cm"/>
      <inkml:brushProperty name="height" value="0.05" units="cm"/>
      <inkml:brushProperty name="color" value="#FFFFFF"/>
    </inkml:brush>
  </inkml:definitions>
  <inkml:trace contextRef="#ctx0" brushRef="#br0">5 1 17215 0 0,'-3'24'569'0'0,"2"-1"0"0"0,1 1-1 0 0,3 28 1 0 0,1 21 702 0 0,1 47 423 0 0,23 126 0 0 0,-6-72-1426 0 0,-9-69-603 0 0,4-1 0 0 0,37 123 1 0 0,12-44-3045 0 0,-64-178 2967 0 0,0 0-1 0 0,1-1 0 0 0,-1 1 1 0 0,1-1-1 0 0,0 1 1 0 0,0-1-1 0 0,0 0 1 0 0,1 0-1 0 0,5 5 1 0 0,-2-28-2449 0 0,0-7 2063 0 0,-1 0 0 0 0,-1-1 1 0 0,2-43-1 0 0,22-258 314 0 0,20 40 4589 0 0,-36 237-2585 0 0,2 0 0 0 0,2 1 1 0 0,35-70-1 0 0,-47 110-1154 0 0,19-33 1212 0 0,-23 41-1460 0 0,1 0 1 0 0,-1 0 0 0 0,1 0-1 0 0,0 0 1 0 0,-1 0-1 0 0,1 1 1 0 0,0-1-1 0 0,0 1 1 0 0,0-1-1 0 0,0 1 1 0 0,0-1-1 0 0,1 1 1 0 0,-1 0-1 0 0,0 0 1 0 0,3-1-1 0 0,-4 2-60 0 0,0 0 0 0 0,0 0-1 0 0,0 1 1 0 0,0-1 0 0 0,0 0-1 0 0,0 0 1 0 0,0 1 0 0 0,-1-1-1 0 0,1 0 1 0 0,0 1 0 0 0,0-1 0 0 0,0 1-1 0 0,-1-1 1 0 0,1 1 0 0 0,0-1-1 0 0,0 1 1 0 0,-1-1 0 0 0,1 1-1 0 0,0 0 1 0 0,-1 0 0 0 0,1-1-1 0 0,-1 1 1 0 0,1 0 0 0 0,-1 0-1 0 0,1 1 1 0 0,9 21 509 0 0,-2 11 6 0 0,-1 0 0 0 0,4 67 0 0 0,-6-50-465 0 0,8 192-169 0 0,-4-38-904 0 0,-4-133-500 0 0,3-5-410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40.924"/>
    </inkml:context>
    <inkml:brush xml:id="br0">
      <inkml:brushProperty name="width" value="0.05" units="cm"/>
      <inkml:brushProperty name="height" value="0.05" units="cm"/>
      <inkml:brushProperty name="color" value="#FFFFFF"/>
    </inkml:brush>
  </inkml:definitions>
  <inkml:trace contextRef="#ctx0" brushRef="#br0">25 1 12440 0 0,'0'0'565'0'0,"0"0"-5"0"0,-8 0-341 0 0,2 2-107 0 0,4-1 464 0 0,2-1 181 0 0,-5 27 1403 0 0,3 42-1855 0 0,0-38-174 0 0,2 1 0 0 0,4 43 0 0 0,3-5 266 0 0,4 32-50 0 0,138 505 245 0 0,-99-414-1132 0 0,-2-7-792 0 0,-36-138 944 0 0,-10-35 138 0 0,1 0 0 0 0,0 0 0 0 0,1-1 0 0 0,1 1 0 0 0,0-1 0 0 0,1 0 0 0 0,7 12 1 0 0,-13-24 175 0 0,0 1 1 0 0,0-1-1 0 0,0 0 1 0 0,1 0-1 0 0,-1 0 1 0 0,0 1-1 0 0,0-1 1 0 0,0 0-1 0 0,0 0 1 0 0,1 0-1 0 0,-1 1 1 0 0,0-1-1 0 0,0 0 1 0 0,1 0 0 0 0,-1 0-1 0 0,0 0 1 0 0,0 0-1 0 0,1 0 1 0 0,-1 1-1 0 0,0-1 1 0 0,0 0-1 0 0,1 0 1 0 0,-1 0-1 0 0,0 0 1 0 0,0 0-1 0 0,1 0 1 0 0,-1 0-1 0 0,0 0 1 0 0,1 0 0 0 0,-1 0-1 0 0,0 0 1 0 0,0 0-1 0 0,1-1 1 0 0,-1 1-1 0 0,0 0 1 0 0,0 0-1 0 0,1 0 1 0 0,-1 0-1 0 0,3-13-4536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41.275"/>
    </inkml:context>
    <inkml:brush xml:id="br0">
      <inkml:brushProperty name="width" value="0.05" units="cm"/>
      <inkml:brushProperty name="height" value="0.05" units="cm"/>
      <inkml:brushProperty name="color" value="#FFFFFF"/>
    </inkml:brush>
  </inkml:definitions>
  <inkml:trace contextRef="#ctx0" brushRef="#br0">0 1759 7800 0 0,'1'-17'197'0'0,"1"0"0"0"0,0 1 0 0 0,6-20 0 0 0,-4 19 939 0 0,-1 0-1 0 0,0 0 1 0 0,-1-21-1 0 0,-1 32-795 0 0,-1-1-1 0 0,1 1 1 0 0,0-1-1 0 0,0 1 1 0 0,0 0-1 0 0,1-1 1 0 0,0 1-1 0 0,1 0 1 0 0,4-9-1 0 0,-1 5 65 0 0,0 0-1 0 0,1 1 1 0 0,1-1 0 0 0,13-12-1 0 0,14-11 0 0 0,1 2 0 0 0,46-31-1 0 0,121-68 1052 0 0,-101 67-1068 0 0,37-20-56 0 0,277-119-1 0 0,178-6-844 0 0,366-29 1881 0 0,-146 114-1754 0 0,-218 47 1170 0 0,-152-12-1635 0 0,-411 81 224 0 0,1-2-1 0 0,-1-1 1 0 0,0-1 0 0 0,-1-2-1 0 0,39-22 1 0 0,-27 6-854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7.782"/>
    </inkml:context>
    <inkml:brush xml:id="br0">
      <inkml:brushProperty name="width" value="0.05" units="cm"/>
      <inkml:brushProperty name="height" value="0.05" units="cm"/>
      <inkml:brushProperty name="color" value="#FFFFFF"/>
    </inkml:brush>
  </inkml:definitions>
  <inkml:trace contextRef="#ctx0" brushRef="#br0">84 225 5528 0 0,'5'-24'867'0'0,"2"0"0"0"0,0 0 0 0 0,2 0 1 0 0,12-24-1 0 0,-17 41-317 0 0,-1 1 1 0 0,1-1-1 0 0,-1 1 1 0 0,2 0-1 0 0,-1 0 1 0 0,1 0-1 0 0,0 1 0 0 0,10-10 1 0 0,-12 13-444 0 0,-1 0 0 0 0,1 1 0 0 0,-1-1 0 0 0,1 1 0 0 0,0-1 1 0 0,0 1-1 0 0,0 0 0 0 0,-1 0 0 0 0,1 0 0 0 0,0 1 0 0 0,0-1 0 0 0,0 1 0 0 0,0-1 0 0 0,1 1 0 0 0,-1 0 1 0 0,0 0-1 0 0,0 0 0 0 0,0 1 0 0 0,0-1 0 0 0,0 1 0 0 0,0-1 0 0 0,0 1 0 0 0,0 0 0 0 0,4 3 0 0 0,0-1 9 0 0,-1 0-1 0 0,0 1 0 0 0,1 0 0 0 0,-2 1 0 0 0,1-1 1 0 0,0 1-1 0 0,-1 0 0 0 0,0 1 0 0 0,0-1 0 0 0,0 1 0 0 0,-1 0 1 0 0,6 10-1 0 0,-2-1 14 0 0,-2 1 0 0 0,0-1 1 0 0,-1 1-1 0 0,6 27 0 0 0,-8-31-50 0 0,-1 1 0 0 0,-1 0 0 0 0,0-1 0 0 0,-1 1 0 0 0,0 0 0 0 0,-1 0 0 0 0,0-1 0 0 0,-1 1 0 0 0,0 0 0 0 0,-8 22 0 0 0,7-27-25 0 0,0-1 1 0 0,-1 0-1 0 0,1 1 0 0 0,-1-1 0 0 0,-1-1 0 0 0,1 1 1 0 0,-1-1-1 0 0,0 0 0 0 0,-1 0 0 0 0,0 0 0 0 0,1 0 1 0 0,-2-1-1 0 0,1 0 0 0 0,-1-1 0 0 0,1 0 0 0 0,-1 0 1 0 0,-1 0-1 0 0,-10 4 0 0 0,-72 20 1426 0 0,78-25-1708 0 0,-1 0 0 0 0,1-2 0 0 0,-1 0 0 0 0,0 0 0 0 0,-16-2 0 0 0,-37-6-2637 0 0,65 7 1191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41.633"/>
    </inkml:context>
    <inkml:brush xml:id="br0">
      <inkml:brushProperty name="width" value="0.05" units="cm"/>
      <inkml:brushProperty name="height" value="0.05" units="cm"/>
      <inkml:brushProperty name="color" value="#FFFFFF"/>
    </inkml:brush>
  </inkml:definitions>
  <inkml:trace contextRef="#ctx0" brushRef="#br0">1 1 3224 0 0,'3'0'-8'0'0,"-2"-1"22"0"0,0 1 0 0 0,0 0 0 0 0,0 0 0 0 0,0 0-1 0 0,0 0 1 0 0,0 0 0 0 0,0 0 0 0 0,0 1 0 0 0,0-1 0 0 0,0 0 0 0 0,0 0 0 0 0,0 1 0 0 0,0-1 0 0 0,0 1 0 0 0,0-1 0 0 0,0 1-1 0 0,0-1 1 0 0,0 1 0 0 0,0-1 0 0 0,-1 1 0 0 0,1 0 0 0 0,1 0 0 0 0,1 3-2 0 0,0-1 1 0 0,0-1 0 0 0,0 1-1 0 0,1 0 1 0 0,7 3-1 0 0,12 11 1955 0 0,-16-10-564 0 0,0 1 0 0 0,-1 0 0 0 0,0 0 0 0 0,7 13 0 0 0,-6-7-525 0 0,0 1 0 0 0,6 18 0 0 0,-4-3-318 0 0,-2 0-1 0 0,6 42 1 0 0,21 239 1457 0 0,1 10-1538 0 0,2 11-598 0 0,-19-177-1523 0 0,-5-84 632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9:42.100"/>
    </inkml:context>
    <inkml:brush xml:id="br0">
      <inkml:brushProperty name="width" value="0.05" units="cm"/>
      <inkml:brushProperty name="height" value="0.05" units="cm"/>
      <inkml:brushProperty name="color" value="#FFFFFF"/>
    </inkml:brush>
  </inkml:definitions>
  <inkml:trace contextRef="#ctx0" brushRef="#br0">69 1702 12176 0 0,'-21'32'712'0'0,"15"-24"-371"0"0,1-1 0 0 0,0 0 0 0 0,0 1 0 0 0,1 0-1 0 0,0 0 1 0 0,1 1 0 0 0,-1-1 0 0 0,1 1 0 0 0,1 0 0 0 0,0-1 0 0 0,0 1 0 0 0,0 11-1 0 0,2-15-313 0 0,1-1 0 0 0,0 1 0 0 0,0 0 0 0 0,1 0-1 0 0,-1-1 1 0 0,1 1 0 0 0,0-1 0 0 0,0 1 0 0 0,4 4-1 0 0,0 1 270 0 0,0 0 0 0 0,16 16 0 0 0,-16-21-285 0 0,0 0 0 0 0,0 0 0 0 0,0-1 0 0 0,0 0 0 0 0,1 0 0 0 0,0-1-1 0 0,-1 0 1 0 0,1 0 0 0 0,1 0 0 0 0,-1-1 0 0 0,0 0 0 0 0,11 1-1 0 0,9 1 6 0 0,-1-2 0 0 0,30-1-1 0 0,41-2-69 0 0,0-4 0 0 0,162-31 0 0 0,-82-5-49 0 0,250-92 0 0 0,400-226 631 0 0,-347 108 99 0 0,-81 43-460 0 0,-298 157-139 0 0,986-517-194 0 0,-889 466-123 0 0,134-73-2467 0 0,-206 103-3254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3.144"/>
    </inkml:context>
    <inkml:brush xml:id="br0">
      <inkml:brushProperty name="width" value="0.05" units="cm"/>
      <inkml:brushProperty name="height" value="0.05" units="cm"/>
      <inkml:brushProperty name="color" value="#FFFFFF"/>
    </inkml:brush>
  </inkml:definitions>
  <inkml:trace contextRef="#ctx0" brushRef="#br0">1 213 920 0 0,'3'-15'601'0'0,"-2"9"2951"0"0,-2 9 4727 0 0,0 9-6592 0 0,0-8-1682 0 0,1-1 1 0 0,0 1 0 0 0,0-1 0 0 0,1 1 0 0 0,-1-1-1 0 0,1 1 1 0 0,1 4 0 0 0,14 34 548 0 0,12 30-658 0 0,20 84 1 0 0,-29-68-897 0 0,14 154 0 0 0,-33-202 285 0 0,-1-31 406 0 0,1 0-1 0 0,0 0 1 0 0,1 0 0 0 0,3 17-1 0 0,-4-24 140 0 0,0-4 11 0 0,-2-21-226 0 0,0 0 0 0 0,-12-42 1 0 0,1 2-71 0 0,-37-317 3383 0 0,49 364-2766 0 0,-3-17 365 0 0,1-1-1 0 0,2 1 1 0 0,4-36-1 0 0,-2 60-328 0 0,0 0-1 0 0,1 0 0 0 0,0 0 1 0 0,0 1-1 0 0,1-1 0 0 0,0 1 0 0 0,0-1 1 0 0,1 1-1 0 0,0 0 0 0 0,1 0 0 0 0,-1 1 1 0 0,2 0-1 0 0,-1-1 0 0 0,1 2 1 0 0,0-1-1 0 0,11-9 0 0 0,-9 9-23 0 0,-1 1 1 0 0,1 1-1 0 0,0-1 0 0 0,0 2 1 0 0,1-1-1 0 0,-1 1 0 0 0,1 0 1 0 0,0 0-1 0 0,0 1 0 0 0,0 1 0 0 0,1-1 1 0 0,-1 2-1 0 0,0-1 0 0 0,17 0 1 0 0,-16 3-119 0 0,0-1 0 0 0,-1 1 0 0 0,1 1 0 0 0,-1 0 0 0 0,1 0 0 0 0,-1 1 0 0 0,0 0 0 0 0,0 0 0 0 0,0 1 0 0 0,12 7 0 0 0,-16-8-31 0 0,-1 0 1 0 0,1 0 0 0 0,0 1 0 0 0,-1 0-1 0 0,0 0 1 0 0,0 0 0 0 0,0 0 0 0 0,-1 0-1 0 0,1 1 1 0 0,-1 0 0 0 0,0-1-1 0 0,0 1 1 0 0,-1 1 0 0 0,0-1 0 0 0,1 0-1 0 0,-2 0 1 0 0,1 1 0 0 0,-1-1 0 0 0,2 8-1 0 0,-2 6 10 0 0,-1 0 0 0 0,-1 0 0 0 0,0-1 0 0 0,-1 1 0 0 0,-1-1 0 0 0,-1 1 0 0 0,-1-1 1 0 0,0 0-1 0 0,-2-1 0 0 0,0 1 0 0 0,0-1 0 0 0,-2 0 0 0 0,0-1 0 0 0,-22 29 0 0 0,16-24 15 0 0,8-10-80 0 0,-1 0-1 0 0,0-1 1 0 0,0 0-1 0 0,-2 0 1 0 0,-19 16 0 0 0,21-20-96 0 0,-1 0-1 0 0,0-1 1 0 0,-1 0 0 0 0,1 0 0 0 0,-1-1 0 0 0,0-1 0 0 0,-14 4 0 0 0,17-6-50 0 0,0 0-1 0 0,-1 0 1 0 0,1-1-1 0 0,0 1 1 0 0,-1-2-1 0 0,1 1 1 0 0,-1-1 0 0 0,1 0-1 0 0,0-1 1 0 0,-14-4-1 0 0,18 4-92 0 0,-1 1-1 0 0,1-1 0 0 0,0 0 0 0 0,0 0 0 0 0,0 0 1 0 0,0 0-1 0 0,0-1 0 0 0,0 1 0 0 0,1-1 0 0 0,-4-3 1 0 0,-3-5-5583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3.614"/>
    </inkml:context>
    <inkml:brush xml:id="br0">
      <inkml:brushProperty name="width" value="0.05" units="cm"/>
      <inkml:brushProperty name="height" value="0.05" units="cm"/>
      <inkml:brushProperty name="color" value="#FFFFFF"/>
    </inkml:brush>
  </inkml:definitions>
  <inkml:trace contextRef="#ctx0" brushRef="#br0">1 537 10592 0 0,'0'0'818'0'0,"2"1"-532"0"0,0 0-174 0 0,-1 0 0 0 0,1 0 0 0 0,0 0 1 0 0,0 0-1 0 0,0 0 0 0 0,0 0 0 0 0,0-1 1 0 0,0 1-1 0 0,0-1 0 0 0,0 0 0 0 0,0 0 1 0 0,1 1-1 0 0,-1-1 0 0 0,0 0 0 0 0,0-1 1 0 0,0 1-1 0 0,0 0 0 0 0,3-1 0 0 0,3-2 296 0 0,-1 0-1 0 0,0-1 0 0 0,0 0 1 0 0,7-5-1 0 0,12-10 160 0 0,-1-1 0 0 0,0-1-1 0 0,27-32 1 0 0,-39 39-404 0 0,117-128 731 0 0,-108 113-844 0 0,0 0 0 0 0,-2-1 0 0 0,21-43 0 0 0,-35 61-7 0 0,-1 3-30 0 0,0 1 0 0 0,-1-1-1 0 0,-1 0 1 0 0,0 0 0 0 0,0 0 0 0 0,3-16 0 0 0,-6 23 334 0 0,0 2 123 0 0,0 0 30 0 0,0 0-25 0 0,-1 0-434 0 0,0 1 1 0 0,1-1-1 0 0,-1 0 1 0 0,0 0-1 0 0,1 1 1 0 0,-1-1-1 0 0,1 0 1 0 0,-1 1-1 0 0,1-1 1 0 0,-1 1-1 0 0,1-1 1 0 0,-1 0-1 0 0,1 1 0 0 0,-1-1 1 0 0,1 1-1 0 0,-1 0 1 0 0,1-1-1 0 0,0 1 1 0 0,-1-1-1 0 0,1 1 1 0 0,-1 0-1 0 0,-7 13 259 0 0,3-3-194 0 0,1-1-1 0 0,1 1 1 0 0,0 0-1 0 0,1 0 1 0 0,-2 15 0 0 0,-1 61 129 0 0,4-48-143 0 0,11 231-15 0 0,-3-182-210 0 0,26 216-2105 0 0,-28-265 946 0 0,-1 8-5937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3.976"/>
    </inkml:context>
    <inkml:brush xml:id="br0">
      <inkml:brushProperty name="width" value="0.05" units="cm"/>
      <inkml:brushProperty name="height" value="0.05" units="cm"/>
      <inkml:brushProperty name="color" value="#FFFFFF"/>
    </inkml:brush>
  </inkml:definitions>
  <inkml:trace contextRef="#ctx0" brushRef="#br0">39 171 11520 0 0,'-18'37'1228'0'0,"13"-29"89"0"0,1 1 0 0 0,0-1 0 0 0,-3 11-1 0 0,6-18-1166 0 0,1 0 0 0 0,0 0 0 0 0,0 1 0 0 0,0-1 0 0 0,0 0 0 0 0,0 0-1 0 0,0 0 1 0 0,0 0 0 0 0,1 0 0 0 0,-1 0 0 0 0,0 1 0 0 0,1-1 0 0 0,-1 0-1 0 0,1 0 1 0 0,-1 0 0 0 0,1 0 0 0 0,-1 0 0 0 0,1 0 0 0 0,0 0 0 0 0,-1-1-1 0 0,1 1 1 0 0,0 0 0 0 0,0 0 0 0 0,0 0 0 0 0,0-1 0 0 0,0 1 0 0 0,0 0-1 0 0,0-1 1 0 0,0 1 0 0 0,0-1 0 0 0,0 1 0 0 0,0-1 0 0 0,0 0 0 0 0,0 1 0 0 0,0-1-1 0 0,0 0 1 0 0,2 1 0 0 0,5 0 20 0 0,-1 1-1 0 0,1-1 1 0 0,0 0-1 0 0,11 0 1 0 0,-1-2-101 0 0,0-1 0 0 0,1-1 0 0 0,-1 0 0 0 0,-1-1 0 0 0,1-1 0 0 0,0-1 0 0 0,-1-1 0 0 0,25-12 1 0 0,9-10 147 0 0,63-45 1 0 0,1-13-5365 0 0,-97 72 3222 0 0,25-20-6042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4.544"/>
    </inkml:context>
    <inkml:brush xml:id="br0">
      <inkml:brushProperty name="width" value="0.05" units="cm"/>
      <inkml:brushProperty name="height" value="0.05" units="cm"/>
      <inkml:brushProperty name="color" value="#FFFFFF"/>
    </inkml:brush>
  </inkml:definitions>
  <inkml:trace contextRef="#ctx0" brushRef="#br0">0 1 5984 0 0,'8'52'536'0'0,"2"-20"-432"0"0,-6 9-104 0 0,4 13 0 0 0,5 11 944 0 0,0 6 168 0 0,-1 2 32 0 0,6 3 8 0 0,-1-7-608 0 0,-4 2-128 0 0,4 2-16 0 0,-4 3-8 0 0,4-8-248 0 0,-4-3-48 0 0,-1 0-16 0 0,-2-3 0 0 0,3-13-992 0 0,-5-3-200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4.920"/>
    </inkml:context>
    <inkml:brush xml:id="br0">
      <inkml:brushProperty name="width" value="0.05" units="cm"/>
      <inkml:brushProperty name="height" value="0.05" units="cm"/>
      <inkml:brushProperty name="color" value="#FFFFFF"/>
    </inkml:brush>
  </inkml:definitions>
  <inkml:trace contextRef="#ctx0" brushRef="#br0">166 355 7368 0 0,'-5'-4'100'0'0,"0"0"0"0"0,1 1 0 0 0,-1 0 0 0 0,-1 0 0 0 0,1 0 0 0 0,0 0 0 0 0,-9-2 0 0 0,9 2 644 0 0,-1 0 0 0 0,1-1 0 0 0,-1 1 0 0 0,1-1 1 0 0,0 0-1 0 0,-8-10 0 0 0,-1 1 724 0 0,9 8-1306 0 0,-1-1 0 0 0,1 1 1 0 0,0-1-1 0 0,1 0 0 0 0,0 0 0 0 0,0-1 0 0 0,0 1 1 0 0,0-1-1 0 0,1 0 0 0 0,0 0 0 0 0,1 0 0 0 0,0 0 1 0 0,0-1-1 0 0,0 1 0 0 0,1-1 0 0 0,-1-14 1 0 0,2 16-94 0 0,0 0 0 0 0,1 0 0 0 0,-1 0 1 0 0,1 0-1 0 0,1 1 0 0 0,-1-1 1 0 0,1 0-1 0 0,0 1 0 0 0,0-1 1 0 0,0 1-1 0 0,1-1 0 0 0,0 1 1 0 0,0 0-1 0 0,0 0 0 0 0,1 0 1 0 0,-1 1-1 0 0,1-1 0 0 0,0 1 0 0 0,1 0 1 0 0,-1 0-1 0 0,10-6 0 0 0,-4 5-20 0 0,0 0 0 0 0,0 1 0 0 0,0 0 0 0 0,0 1-1 0 0,0 0 1 0 0,1 1 0 0 0,-1 0 0 0 0,1 0-1 0 0,0 1 1 0 0,0 1 0 0 0,-1 0 0 0 0,1 0-1 0 0,16 3 1 0 0,15 4 76 0 0,-2 2 0 0 0,45 16 0 0 0,-75-22-104 0 0,46 16 64 0 0,0 3-1 0 0,-2 2 1 0 0,0 3-1 0 0,71 47 1 0 0,-113-65-61 0 0,0-1 1 0 0,0 2 0 0 0,-1-1-1 0 0,0 2 1 0 0,-1-1-1 0 0,0 2 1 0 0,12 16 0 0 0,-20-24 1 0 0,1 0 0 0 0,0 0 1 0 0,-1 1-1 0 0,0-1 0 0 0,0 1 1 0 0,0-1-1 0 0,-1 1 1 0 0,0 0-1 0 0,0 0 0 0 0,0 0 1 0 0,0-1-1 0 0,-1 1 0 0 0,1 0 1 0 0,-1 0-1 0 0,-1 0 1 0 0,1 0-1 0 0,-1 0 0 0 0,1 0 1 0 0,-1 0-1 0 0,-1-1 0 0 0,1 1 1 0 0,-1 0-1 0 0,0-1 1 0 0,0 1-1 0 0,-5 7 0 0 0,0 0 32 0 0,-2 0 0 0 0,1-1 0 0 0,-2 0-1 0 0,1 0 1 0 0,-1-1 0 0 0,-1-1 0 0 0,0 1 0 0 0,-13 7-1 0 0,-342 203-1209 0 0,274-162 510 0 0,43-26-5713 0 0,34-24 369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5.417"/>
    </inkml:context>
    <inkml:brush xml:id="br0">
      <inkml:brushProperty name="width" value="0.05" units="cm"/>
      <inkml:brushProperty name="height" value="0.05" units="cm"/>
      <inkml:brushProperty name="color" value="#FFFFFF"/>
    </inkml:brush>
  </inkml:definitions>
  <inkml:trace contextRef="#ctx0" brushRef="#br0">108 364 10592 0 0,'-3'1'193'0'0,"0"1"0"0"0,0 0 0 0 0,-1-1 0 0 0,1 1 0 0 0,0-1 0 0 0,-1 0 0 0 0,1 0 0 0 0,-1 0 0 0 0,1 0 0 0 0,-1-1 0 0 0,1 0 0 0 0,-1 1 0 0 0,0-1 0 0 0,1-1 0 0 0,-1 1 0 0 0,1 0 0 0 0,-1-1 0 0 0,1 0 0 0 0,-1 0 1 0 0,1 0-1 0 0,-1 0 0 0 0,1 0 0 0 0,0-1 0 0 0,-1 1 0 0 0,1-1 0 0 0,0 0 0 0 0,-3-2 0 0 0,6 3-102 0 0,-1 0-1 0 0,0 0 1 0 0,0 0-1 0 0,0 0 1 0 0,1 0 0 0 0,-1 0-1 0 0,0 0 1 0 0,1 0 0 0 0,-1 0-1 0 0,1 0 1 0 0,-1 0 0 0 0,1-1-1 0 0,0 1 1 0 0,-1 0 0 0 0,1 0-1 0 0,0 0 1 0 0,0-1 0 0 0,0 1-1 0 0,0 0 1 0 0,0-2 0 0 0,1 0-7 0 0,-1 0 0 0 0,1 0 0 0 0,0 0 0 0 0,0-1 0 0 0,0 1 1 0 0,0 0-1 0 0,3-4 0 0 0,1-2-29 0 0,0 1-1 0 0,1 0 1 0 0,1 0 0 0 0,8-9-1 0 0,15-9 37 0 0,2 0 0 0 0,0 3-1 0 0,2 0 1 0 0,0 2 0 0 0,60-26-1 0 0,-57 29-56 0 0,1 2 0 0 0,0 1-1 0 0,1 2 1 0 0,65-13-1 0 0,-99 26-13 0 0,-1-1 0 0 0,1 1 0 0 0,0-1 0 0 0,-1 1 0 0 0,1 0-1 0 0,-1 1 1 0 0,1-1 0 0 0,-1 1 0 0 0,1 0 0 0 0,-1 0 0 0 0,1 1-1 0 0,-1-1 1 0 0,0 1 0 0 0,6 3 0 0 0,-8-3 12 0 0,1 0-1 0 0,-1 0 1 0 0,0 0-1 0 0,1 0 1 0 0,-1 1 0 0 0,0-1-1 0 0,-1 1 1 0 0,1-1 0 0 0,0 1-1 0 0,-1 0 1 0 0,0 0-1 0 0,1-1 1 0 0,-1 1 0 0 0,0 0-1 0 0,0 0 1 0 0,-1 1 0 0 0,1-1-1 0 0,-1 0 1 0 0,1 0-1 0 0,-1 0 1 0 0,0 5 0 0 0,-1 13 107 0 0,-1 0 1 0 0,-1-1 0 0 0,-1 1 0 0 0,-1-1 0 0 0,-12 35-1 0 0,-49 95 219 0 0,-35 26-449 0 0,5-9-146 0 0,23-31-31 0 0,-19 38 85 0 0,76-140 190 0 0,2 1 1 0 0,1 0-1 0 0,-9 43 0 0 0,21-71 19 0 0,0-1 0 0 0,0 1-1 0 0,0-1 1 0 0,1 1 0 0 0,0 0-1 0 0,1-1 1 0 0,-1 1 0 0 0,1 0 0 0 0,2 7-1 0 0,-2-11-17 0 0,0 0 0 0 0,0 0 0 0 0,0-1 0 0 0,0 1 0 0 0,1 0 0 0 0,-1 0-1 0 0,1-1 1 0 0,0 1 0 0 0,0-1 0 0 0,0 0 0 0 0,0 1 0 0 0,0-1 0 0 0,0 0 0 0 0,1 0 0 0 0,-1 0 0 0 0,1-1-1 0 0,-1 1 1 0 0,1-1 0 0 0,0 1 0 0 0,5 1 0 0 0,7 1 25 0 0,-1 0 0 0 0,1-2 1 0 0,0 0-1 0 0,0 0 0 0 0,0-1 0 0 0,0-1 0 0 0,0-1 1 0 0,0 0-1 0 0,22-5 0 0 0,14-6 145 0 0,68-24-1 0 0,-96 28-144 0 0,7-2-333 0 0,198-73 1431 0 0,-120 29-2304 0 0,-80 36-1642 0 0,44-34 0 0 0,-11-1-4139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6.063"/>
    </inkml:context>
    <inkml:brush xml:id="br0">
      <inkml:brushProperty name="width" value="0.05" units="cm"/>
      <inkml:brushProperty name="height" value="0.05" units="cm"/>
      <inkml:brushProperty name="color" value="#FFFFFF"/>
    </inkml:brush>
  </inkml:definitions>
  <inkml:trace contextRef="#ctx0" brushRef="#br0">0 1 3680 0 0,'59'227'838'0'0,"-35"-122"1658"0"0,25 129 1533 0 0,5 120-4226 0 0,-47-312 17 0 0,-2-5-38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6.411"/>
    </inkml:context>
    <inkml:brush xml:id="br0">
      <inkml:brushProperty name="width" value="0.05" units="cm"/>
      <inkml:brushProperty name="height" value="0.05" units="cm"/>
      <inkml:brushProperty name="color" value="#FFFFFF"/>
    </inkml:brush>
  </inkml:definitions>
  <inkml:trace contextRef="#ctx0" brushRef="#br0">25 279 10568 0 0,'4'-6'269'0'0,"-1"-1"1"0"0,0 1-1 0 0,-1-1 0 0 0,0 0 1 0 0,0 0-1 0 0,0 0 1 0 0,-1-1-1 0 0,0 1 1 0 0,0 0-1 0 0,-1-12 1 0 0,-1 13 30 0 0,1 0 0 0 0,-1 0 1 0 0,1 0-1 0 0,0 0 0 0 0,0 0 1 0 0,1 0-1 0 0,0 0 1 0 0,0 1-1 0 0,0-1 0 0 0,0 0 1 0 0,1 0-1 0 0,0 1 0 0 0,1-1 1 0 0,-1 1-1 0 0,1-1 1 0 0,0 1-1 0 0,0 0 0 0 0,1 0 1 0 0,-1 1-1 0 0,1-1 0 0 0,0 1 1 0 0,8-7-1 0 0,-4 4-186 0 0,0 1 1 0 0,1 0-1 0 0,0 0 0 0 0,0 1 0 0 0,0 1 0 0 0,1-1 1 0 0,-1 1-1 0 0,1 1 0 0 0,0 0 0 0 0,0 0 0 0 0,0 1 0 0 0,16-1 1 0 0,-13 2-66 0 0,1 1 1 0 0,0 0 0 0 0,0 1 0 0 0,-1 0-1 0 0,1 2 1 0 0,-1-1 0 0 0,0 2 0 0 0,0 0 0 0 0,0 0-1 0 0,0 1 1 0 0,17 10 0 0 0,-24-12-24 0 0,0 0 1 0 0,-1 1-1 0 0,1 0 1 0 0,-1 0-1 0 0,0 1 1 0 0,0 0-1 0 0,0-1 0 0 0,-1 1 1 0 0,1 1-1 0 0,-1-1 1 0 0,-1 1-1 0 0,1 0 1 0 0,-1 0-1 0 0,0 0 1 0 0,0 0-1 0 0,-1 0 1 0 0,1 1-1 0 0,-2-1 1 0 0,1 1-1 0 0,-1-1 0 0 0,0 1 1 0 0,0 0-1 0 0,0-1 1 0 0,-2 12-1 0 0,0-5 21 0 0,-2-1-1 0 0,0 1 0 0 0,-1-1 1 0 0,0 0-1 0 0,0 0 0 0 0,-1-1 1 0 0,-1 1-1 0 0,0-1 0 0 0,-1 0 0 0 0,0-1 1 0 0,0 1-1 0 0,-1-2 0 0 0,-1 1 1 0 0,1-1-1 0 0,-1 0 0 0 0,-1-1 1 0 0,0 0-1 0 0,-20 13 0 0 0,7-7 1 0 0,10-6-27 0 0,0-1-1 0 0,0 0 1 0 0,-23 9 0 0 0,0-5-114 0 0,-39 8 0 0 0,63-16-102 0 0,0-2 1 0 0,-1 1 0 0 0,1-2-1 0 0,-1 0 1 0 0,1 0 0 0 0,0-1-1 0 0,-16-3 1 0 0,26 4 77 0 0,1 0 0 0 0,0 0 1 0 0,0-1-1 0 0,0 1 0 0 0,0 0 0 0 0,0-1 0 0 0,-1 1 1 0 0,1-1-1 0 0,0 1 0 0 0,0-1 0 0 0,0 1 0 0 0,0-1 1 0 0,0 0-1 0 0,0 1 0 0 0,0-1 0 0 0,1 0 0 0 0,-1 0 1 0 0,0 0-1 0 0,0 0 0 0 0,1 0 0 0 0,-1 0 0 0 0,0 0 1 0 0,1 0-1 0 0,-1 0 0 0 0,1 0 0 0 0,-1 0 0 0 0,1 0 1 0 0,0 0-1 0 0,-1 0 0 0 0,1 0 0 0 0,0-1 0 0 0,0 1 1 0 0,0-1-1 0 0,4-9-1572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8.145"/>
    </inkml:context>
    <inkml:brush xml:id="br0">
      <inkml:brushProperty name="width" value="0.05" units="cm"/>
      <inkml:brushProperty name="height" value="0.05" units="cm"/>
      <inkml:brushProperty name="color" value="#FFFFFF"/>
    </inkml:brush>
  </inkml:definitions>
  <inkml:trace contextRef="#ctx0" brushRef="#br0">28 0 12440 0 0,'0'0'957'0'0,"-12"13"-402"0"0,9-7 143 0 0,1 0 0 0 0,0 0 1 0 0,0 0-1 0 0,1 1 1 0 0,-1 7-1 0 0,-2 58 1104 0 0,4-72-1800 0 0,43 643 1441 0 0,-42-626-1422 0 0,29 165-1213 0 0,-13-90-700 0 0,-9-43 821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6.968"/>
    </inkml:context>
    <inkml:brush xml:id="br0">
      <inkml:brushProperty name="width" value="0.05" units="cm"/>
      <inkml:brushProperty name="height" value="0.05" units="cm"/>
      <inkml:brushProperty name="color" value="#FFFFFF"/>
    </inkml:brush>
  </inkml:definitions>
  <inkml:trace contextRef="#ctx0" brushRef="#br0">8 193 11232 0 0,'0'0'513'0'0,"-1"1"-10"0"0,-6 1-205 0 0,7-24 2012 0 0,3 17-2040 0 0,-1-1 0 0 0,1 1 1 0 0,0 1-1 0 0,0-1 0 0 0,1 0 1 0 0,0 1-1 0 0,0-1 1 0 0,6-5-1 0 0,40-27 1041 0 0,-30 23-752 0 0,-3 4-325 0 0,1 0 0 0 0,0 1-1 0 0,1 1 1 0 0,-1 0-1 0 0,1 2 1 0 0,1 0 0 0 0,-1 1-1 0 0,1 1 1 0 0,0 1 0 0 0,0 0-1 0 0,0 2 1 0 0,1 0-1 0 0,25 3 1 0 0,31 13-155 0 0,-74-14-61 0 0,1-1 0 0 0,-1 1 0 0 0,1 0 0 0 0,-1 0 0 0 0,0 0 1 0 0,1 1-1 0 0,-1-1 0 0 0,0 1 0 0 0,0 0 0 0 0,0-1 0 0 0,0 1 0 0 0,0 1 1 0 0,0-1-1 0 0,-1 0 0 0 0,1 1 0 0 0,-1-1 0 0 0,0 1 0 0 0,1 0 1 0 0,-1 0-1 0 0,0 0 0 0 0,-1 0 0 0 0,1 0 0 0 0,0 0 0 0 0,-1 0 0 0 0,0 1 1 0 0,0-1-1 0 0,0 1 0 0 0,0-1 0 0 0,0 1 0 0 0,-1-1 0 0 0,0 1 1 0 0,1-1-1 0 0,-1 1 0 0 0,-1-1 0 0 0,1 1 0 0 0,0-1 0 0 0,-1 1 0 0 0,-1 5 1 0 0,-10 29 428 0 0,-28 63 0 0 0,23-61-215 0 0,9-23-164 0 0,-1 0 0 0 0,-1-1 0 0 0,-15 21 0 0 0,-11 17 28 0 0,13-23-127 0 0,19-28 22 0 0,1 1 0 0 0,0 0-1 0 0,0 0 1 0 0,0 0 0 0 0,0 0-1 0 0,1 0 1 0 0,-1 1 0 0 0,1-1-1 0 0,0 1 1 0 0,0-1 0 0 0,1 1 0 0 0,-2 8-1 0 0,3-12 3 0 0,0 0 0 0 0,0 0 0 0 0,1 0 1 0 0,-1 0-1 0 0,1 0 0 0 0,-1 0 0 0 0,1 0 0 0 0,-1-1 0 0 0,1 1 0 0 0,0 0 0 0 0,-1 0 0 0 0,1-1 0 0 0,0 1 0 0 0,-1 0 0 0 0,1-1 0 0 0,0 1 0 0 0,0-1 1 0 0,0 1-1 0 0,-1-1 0 0 0,1 1 0 0 0,2 0 0 0 0,17 6-62 0 0,13-1 45 0 0,-1-1 0 0 0,1-1 0 0 0,0-2 0 0 0,0-1 0 0 0,36-4 0 0 0,-21 1-93 0 0,64 5-1 0 0,-103-2 69 0 0,6 1 28 0 0,1 0-1 0 0,0 1 1 0 0,19 6 0 0 0,-32-8 34 0 0,1 0 1 0 0,0 0 0 0 0,-1 1 0 0 0,1 0 0 0 0,-1 0 0 0 0,1 0-1 0 0,-1 0 1 0 0,0 0 0 0 0,0 1 0 0 0,0-1 0 0 0,0 1-1 0 0,-1 0 1 0 0,1 0 0 0 0,-1 0 0 0 0,1 0 0 0 0,-1 1 0 0 0,0-1-1 0 0,3 7 1 0 0,-4-6 11 0 0,-1 0 0 0 0,1 0 0 0 0,-1 1-1 0 0,0-1 1 0 0,0 0 0 0 0,0 0 0 0 0,0 0-1 0 0,-1 0 1 0 0,0 0 0 0 0,0 0 0 0 0,0 0 0 0 0,0 0-1 0 0,0 0 1 0 0,-1 0 0 0 0,-3 6 0 0 0,-2 3 261 0 0,-1 0 1 0 0,-17 23-1 0 0,6-14-98 0 0,0-1-1 0 0,-1 0 0 0 0,-1-1 1 0 0,-2-2-1 0 0,1 0 1 0 0,-38 22-1 0 0,44-30-216 0 0,-49 29-1385 0 0,-2-2 0 0 0,-73 30-1 0 0,109-54-266 0 0,7-1-14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7.920"/>
    </inkml:context>
    <inkml:brush xml:id="br0">
      <inkml:brushProperty name="width" value="0.05" units="cm"/>
      <inkml:brushProperty name="height" value="0.05" units="cm"/>
      <inkml:brushProperty name="color" value="#FFFFFF"/>
    </inkml:brush>
  </inkml:definitions>
  <inkml:trace contextRef="#ctx0" brushRef="#br0">0 191 2760 0 0,'24'-10'2223'0'0,"-23"9"-1805"0"0,0 0 0 0 0,1 1 1 0 0,-1-1-1 0 0,0 1 0 0 0,1-1 1 0 0,-1 1-1 0 0,0 0 0 0 0,1-1 1 0 0,-1 1-1 0 0,1 0 0 0 0,-1 0 1 0 0,1 0-1 0 0,-1 0 0 0 0,0 0 1 0 0,1 1-1 0 0,-1-1 1 0 0,1 0-1 0 0,1 1 0 0 0,-1 1-219 0 0,0-1 0 0 0,-1 0-1 0 0,1 0 1 0 0,-1 1 0 0 0,1-1-1 0 0,-1 1 1 0 0,0-1 0 0 0,1 1-1 0 0,-1 0 1 0 0,0-1 0 0 0,0 1-1 0 0,0 0 1 0 0,0 0 0 0 0,1 3 0 0 0,6 20 578 0 0,-1 0 1 0 0,-1 0 0 0 0,3 35 0 0 0,44 241 961 0 0,-29-179-1895 0 0,-13-56-91 0 0,-6-32-534 0 0,1-1 0 0 0,14 45 1 0 0,-15-55-1619 0 0,-5-21 1061 0 0,0-2 40 0 0,0-3 196 0 0,0-25-539 0 0,1 3 478 0 0,-2 1 1 0 0,-4-30 0 0 0,-24-135-1138 0 0,-10-52 6561 0 0,-16-78 4001 0 0,53 312-8060 0 0,1-1 0 0 0,0 1 0 0 0,1-1 0 0 0,0 1 0 0 0,0-1 0 0 0,0 1-1 0 0,1-1 1 0 0,3-11 0 0 0,-4 17-153 0 0,1 0 0 0 0,0 0 1 0 0,0 0-1 0 0,-1 0 0 0 0,1 0 0 0 0,0 0 0 0 0,1 1 0 0 0,-1-1 0 0 0,0 0 0 0 0,0 1 0 0 0,1-1 1 0 0,-1 1-1 0 0,1-1 0 0 0,-1 1 0 0 0,1 0 0 0 0,0-1 0 0 0,0 1 0 0 0,-1 0 0 0 0,1 0 1 0 0,0 1-1 0 0,0-1 0 0 0,0 0 0 0 0,0 0 0 0 0,0 1 0 0 0,0-1 0 0 0,0 1 0 0 0,0 0 1 0 0,0 0-1 0 0,0 0 0 0 0,1 0 0 0 0,-1 0 0 0 0,0 0 0 0 0,0 0 0 0 0,3 1 0 0 0,11 3 50 0 0,-1-1 0 0 0,-1 2 0 0 0,1 0 0 0 0,-1 1 0 0 0,22 11 0 0 0,64 46 85 0 0,-80-49-181 0 0,-1 0 1 0 0,24 23 0 0 0,-35-28 5 0 0,1 0 0 0 0,-2 1 0 0 0,1 0 0 0 0,-2 0 0 0 0,1 0 0 0 0,7 18 0 0 0,-10-17 16 0 0,1 0 0 0 0,-2 1 0 0 0,0 0 0 0 0,0-1-1 0 0,-1 1 1 0 0,-1 0 0 0 0,0 0 0 0 0,0 0 0 0 0,-1 0-1 0 0,-1 0 1 0 0,0 1 0 0 0,-1-2 0 0 0,0 1 0 0 0,-1 0-1 0 0,0 0 1 0 0,-1-1 0 0 0,0 1 0 0 0,-1-1 0 0 0,0 0-1 0 0,0-1 1 0 0,-1 1 0 0 0,-1-1 0 0 0,0 0 0 0 0,-8 8-1 0 0,5-6-16 0 0,0-1 0 0 0,0 0-1 0 0,-1-1 1 0 0,0 0 0 0 0,-1-1 0 0 0,-15 9-1 0 0,19-13-99 0 0,0-1 0 0 0,-1 0 0 0 0,1-1 1 0 0,-1 0-1 0 0,1 0 0 0 0,-1-1 0 0 0,0 0 0 0 0,0 0 0 0 0,0-1 0 0 0,0-1 0 0 0,-14 0 0 0 0,14 0-263 0 0,0-1 0 0 0,0 0-1 0 0,0-1 1 0 0,1 0 0 0 0,-1 0 0 0 0,1-1-1 0 0,-1 0 1 0 0,-7-5 0 0 0,-11-7-1166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18.651"/>
    </inkml:context>
    <inkml:brush xml:id="br0">
      <inkml:brushProperty name="width" value="0.05" units="cm"/>
      <inkml:brushProperty name="height" value="0.05" units="cm"/>
      <inkml:brushProperty name="color" value="#FFFFFF"/>
    </inkml:brush>
  </inkml:definitions>
  <inkml:trace contextRef="#ctx0" brushRef="#br0">38 0 13824 0 0,'-6'15'410'0'0,"0"1"1"0"0,1-1-1 0 0,0 1 1 0 0,-4 32 0 0 0,5-12 1439 0 0,1 43 1 0 0,42 413 2238 0 0,-37-471-3922 0 0,1 1 0 0 0,1-1 0 0 0,12 38 0 0 0,-12-49-171 0 0,-3-8 13 0 0,0 1 1 0 0,0-1-1 0 0,0 1 1 0 0,0-1 0 0 0,0 0-1 0 0,0 1 1 0 0,1-1 0 0 0,1 3-1 0 0,-2-5-5 0 0,0 1 0 0 0,0-1 0 0 0,0 1 0 0 0,0-1 0 0 0,0 1 0 0 0,0-1 0 0 0,0 1 0 0 0,0-1 0 0 0,0 0 0 0 0,0 0 0 0 0,0 1 0 0 0,0-1 0 0 0,0 0 0 0 0,1 0 0 0 0,-1 0 0 0 0,0 0 0 0 0,0 0 0 0 0,0-1 0 0 0,0 1 0 0 0,0 0 0 0 0,0 0 0 0 0,0-1 0 0 0,0 1 0 0 0,2-1 0 0 0,17-8-54 0 0,-1 0 1 0 0,30-19-1 0 0,-30 16-3 0 0,0 1-1 0 0,31-12 0 0 0,76-16-3 0 0,16-7-14 0 0,-130 41 55 0 0,0-1 0 0 0,0 0 0 0 0,-1-1 0 0 0,0 0 0 0 0,0-1 0 0 0,-1 0-1 0 0,12-11 1 0 0,-17 13 10 0 0,1 0-1 0 0,-1 0 1 0 0,0 0-1 0 0,-1-1 1 0 0,1 1-1 0 0,-1-1 1 0 0,0 0-1 0 0,-1-1 1 0 0,0 1-1 0 0,0 0 1 0 0,-1-1-1 0 0,0 0 1 0 0,2-8-1 0 0,-1-10 18 0 0,0 0-1 0 0,-1 0 0 0 0,-2 0 1 0 0,-5-48-1 0 0,-5 33-5 0 0,-1 0 0 0 0,-2 0 0 0 0,-1 2-1 0 0,-26-49 1 0 0,39 84 33 0 0,-1 0 0 0 0,0 0 0 0 0,0 0 0 0 0,0 0 0 0 0,-1 1 0 0 0,1-1 0 0 0,-1 1 0 0 0,0 0 0 0 0,1 0 0 0 0,-2 0 0 0 0,-4-5 0 0 0,7 9-18 0 0,0-1 0 0 0,1 1 1 0 0,-1 0-1 0 0,0-1 0 0 0,0 1 0 0 0,1 0 0 0 0,-1 0 0 0 0,0-1 0 0 0,1 1 0 0 0,-1 0 0 0 0,1 0 0 0 0,-1 0 0 0 0,0 2 1 0 0,0 2 29 0 0,-1 0 0 0 0,1 1 0 0 0,0-1 0 0 0,0 1 0 0 0,1-1 0 0 0,0 1 0 0 0,0 0 0 0 0,0-1 1 0 0,1 8-1 0 0,1 5 47 0 0,5 70 250 0 0,21 97-1 0 0,-12-93-239 0 0,10 26-79 0 0,1 6 22 0 0,-13-40-8 0 0,3 0 0 0 0,4-2 1 0 0,58 147-1 0 0,-71-210-599 0 0,1-1 0 0 0,19 29 0 0 0,-5-16-1219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39.400"/>
    </inkml:context>
    <inkml:brush xml:id="br0">
      <inkml:brushProperty name="width" value="0.05" units="cm"/>
      <inkml:brushProperty name="height" value="0.05" units="cm"/>
      <inkml:brushProperty name="color" value="#FFFFFF"/>
    </inkml:brush>
  </inkml:definitions>
  <inkml:trace contextRef="#ctx0" brushRef="#br0">56 0 6448 0 0,'0'0'141'0'0,"0"9"200"0"0,0-6-323 0 0,0 0-1 0 0,0 0 0 0 0,0 0 0 0 0,0 0 0 0 0,-1 0 0 0 0,1-1 1 0 0,-1 1-1 0 0,0 0 0 0 0,0 0 0 0 0,-2 3 0 0 0,-2 7 16 0 0,4-5 151 0 0,-2 1 0 0 0,1-1 1 0 0,-8 15-1 0 0,0 2 423 0 0,6-10-192 0 0,4-12-382 0 0,-1 1 0 0 0,0-1 1 0 0,0 1-1 0 0,0-1 0 0 0,-1 0 0 0 0,1 1 1 0 0,-4 5-1 0 0,4-8-153 0 0,1-1-51 0 0,0 0-11 0 0,4-19 280 0 0,4-2 2264 0 0,0 1 0 0 0,14-25 0 0 0,-21 44-1735 0 0,-1 1-184 0 0,0 0-84 0 0,0 0-21 0 0,-1 3-20 0 0,-1 5-194 0 0,1 0 0 0 0,0 0-1 0 0,0 0 1 0 0,1 0 0 0 0,1 14 0 0 0,0 26 93 0 0,2 179 193 0 0,2-56-370 0 0,-15 311-2293 0 0,8-451 1259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39.805"/>
    </inkml:context>
    <inkml:brush xml:id="br0">
      <inkml:brushProperty name="width" value="0.05" units="cm"/>
      <inkml:brushProperty name="height" value="0.05" units="cm"/>
      <inkml:brushProperty name="color" value="#FFFFFF"/>
    </inkml:brush>
  </inkml:definitions>
  <inkml:trace contextRef="#ctx0" brushRef="#br0">210 1 14768 0 0,'0'0'332'0'0,"-5"11"457"0"0,0 3-468 0 0,-1 0 0 0 0,-1-1 0 0 0,0 0 0 0 0,-1 0 0 0 0,0-1 0 0 0,-1 0 0 0 0,-1 0 0 0 0,1-1 0 0 0,-2 0 0 0 0,0 0 0 0 0,0-2 0 0 0,-23 17 0 0 0,-35 4 1182 0 0,72-32-1463 0 0,0 1 0 0 0,0-1 0 0 0,0 1 0 0 0,1 0 1 0 0,-1 0-1 0 0,0 0 0 0 0,0 0 0 0 0,1 0 0 0 0,-1 1 1 0 0,1 0-1 0 0,-1-1 0 0 0,0 1 0 0 0,7 1 0 0 0,-1 2-39 0 0,0 0 0 0 0,0 1-1 0 0,0-1 1 0 0,-1 2-1 0 0,0-1 1 0 0,0 2 0 0 0,0-1-1 0 0,0 1 1 0 0,-1 0-1 0 0,12 12 1 0 0,2 6-13 0 0,33 51 1 0 0,-21-28-30 0 0,74 117-470 0 0,-102-156 589 0 0,1 0-1 0 0,1-1 0 0 0,-1 0 1 0 0,1 0-1 0 0,0-1 0 0 0,10 7 0 0 0,-14-10-207 0 0,1-1-1 0 0,0 0 1 0 0,0 0-1 0 0,0-1 1 0 0,0 1-1 0 0,0-1 1 0 0,4 2-1 0 0,-5-3-341 0 0,0 0-1 0 0,0 1 0 0 0,-1-1 1 0 0,1 0-1 0 0,0 0 1 0 0,0-1-1 0 0,0 1 0 0 0,0 0 1 0 0,-1-1-1 0 0,1 0 0 0 0,4-1 1 0 0,18-9-6137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0.211"/>
    </inkml:context>
    <inkml:brush xml:id="br0">
      <inkml:brushProperty name="width" value="0.05" units="cm"/>
      <inkml:brushProperty name="height" value="0.05" units="cm"/>
      <inkml:brushProperty name="color" value="#FFFFFF"/>
    </inkml:brush>
  </inkml:definitions>
  <inkml:trace contextRef="#ctx0" brushRef="#br0">0 611 10768 0 0,'0'0'496'0'0,"17"11"176"0"0,-10-10-414 0 0,0 0 1 0 0,-1 0-1 0 0,1 0 1 0 0,0-1-1 0 0,0 0 1 0 0,-1-1-1 0 0,1 1 1 0 0,0-1-1 0 0,0 0 1 0 0,-1-1-1 0 0,1 0 1 0 0,-1 0-1 0 0,1 0 1 0 0,-1-1-1 0 0,0 0 1 0 0,0 0-1 0 0,0 0 1 0 0,7-6-1 0 0,1-2-175 0 0,-1 0 0 0 0,0 0-1 0 0,-1-1 1 0 0,0-1 0 0 0,20-27-1 0 0,-21 23-82 0 0,-1 0 0 0 0,0-1 0 0 0,-2 0 0 0 0,0-1 0 0 0,9-29 0 0 0,-7 8 0 0 0,9-68 0 0 0,-18 91 0 0 0,0-1 0 0 0,-1 1 0 0 0,-1-1 0 0 0,-1 0 0 0 0,0 1 0 0 0,-8-26 0 0 0,9 39 78 0 0,-1 0 0 0 0,1 0 0 0 0,-1 0 0 0 0,0 0 0 0 0,0 0 0 0 0,0 0 0 0 0,-1 0 0 0 0,1 1-1 0 0,-1-1 1 0 0,0 1 0 0 0,0 0 0 0 0,0 0 0 0 0,-6-5 0 0 0,7 7-9 0 0,0 0 1 0 0,0 0-1 0 0,0 0 0 0 0,1 1 1 0 0,-1-1-1 0 0,0 1 1 0 0,0-1-1 0 0,0 1 1 0 0,0-1-1 0 0,0 1 0 0 0,0 0 1 0 0,0 0-1 0 0,0 0 1 0 0,0 0-1 0 0,0 0 1 0 0,0 1-1 0 0,0-1 0 0 0,0 1 1 0 0,0-1-1 0 0,1 1 1 0 0,-1 0-1 0 0,0-1 1 0 0,0 1-1 0 0,0 0 0 0 0,1 0 1 0 0,-1 0-1 0 0,1 1 1 0 0,-1-1-1 0 0,1 0 1 0 0,-1 1-1 0 0,-1 2 0 0 0,-6 5 45 0 0,2 0-1 0 0,0 1 0 0 0,0 0 0 0 0,0 0 0 0 0,1 1 0 0 0,-7 18 0 0 0,-21 73-98 0 0,23-56-30 0 0,1 1 0 0 0,3 1 1 0 0,2-1-1 0 0,2 1 0 0 0,1 0 0 0 0,3 0 0 0 0,12 75 0 0 0,-9-97-188 0 0,11 36 0 0 0,-12-53-148 0 0,0 0 1 0 0,1 0-1 0 0,0-1 0 0 0,0 1 0 0 0,0-1 0 0 0,1 0 0 0 0,9 11 0 0 0,2-7-1084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0.544"/>
    </inkml:context>
    <inkml:brush xml:id="br0">
      <inkml:brushProperty name="width" value="0.05" units="cm"/>
      <inkml:brushProperty name="height" value="0.05" units="cm"/>
      <inkml:brushProperty name="color" value="#FFFFFF"/>
    </inkml:brush>
  </inkml:definitions>
  <inkml:trace contextRef="#ctx0" brushRef="#br0">0 356 3224 0 0,'5'187'1200'0'0,"7"-2"4312"0"0,-8-92-3554 0 0,5-169-1759 0 0,-9 68-149 0 0,17-372 3869 0 0,-11 331-2641 0 0,16-53-1 0 0,-17 82-761 0 0,2 0 0 0 0,0 1 0 0 0,1 0 1 0 0,1 1-1 0 0,16-25 0 0 0,-22 38-392 0 0,1 0 0 0 0,0 0 1 0 0,0 0-1 0 0,1 1 0 0 0,0 0 0 0 0,-1 0 0 0 0,1 0 0 0 0,0 0 0 0 0,1 1 1 0 0,-1 0-1 0 0,1 0 0 0 0,-1 0 0 0 0,1 0 0 0 0,0 1 0 0 0,0 0 1 0 0,0 1-1 0 0,11-2 0 0 0,4 0-176 0 0,0 2 0 0 0,0 1 0 0 0,40 5 0 0 0,8-1-2327 0 0,-55-4 1152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0.946"/>
    </inkml:context>
    <inkml:brush xml:id="br0">
      <inkml:brushProperty name="width" value="0.05" units="cm"/>
      <inkml:brushProperty name="height" value="0.05" units="cm"/>
      <inkml:brushProperty name="color" value="#FFFFFF"/>
    </inkml:brush>
  </inkml:definitions>
  <inkml:trace contextRef="#ctx0" brushRef="#br0">1 139 15752 0 0,'7'125'1725'0'0,"0"-1"-1304"0"0,-8-17 621 0 0,5 166-559 0 0,-4-263-483 0 0,0-3 0 0 0,1 0 0 0 0,-1 0 0 0 0,1 0 0 0 0,3 11 0 0 0,-4-18-5 0 0,0 0 0 0 0,1 1 0 0 0,-1-1 0 0 0,0 0 0 0 0,0 1 0 0 0,0-1 0 0 0,0 0-1 0 0,1 1 1 0 0,-1-1 0 0 0,0 0 0 0 0,0 0 0 0 0,1 1 0 0 0,-1-1 0 0 0,0 0-1 0 0,0 0 1 0 0,1 1 0 0 0,-1-1 0 0 0,0 0 0 0 0,1 0 0 0 0,-1 0 0 0 0,0 0 0 0 0,1 1-1 0 0,-1-1 1 0 0,0 0 0 0 0,1 0 0 0 0,0 0-80 0 0,0-1 1 0 0,0 1-1 0 0,0-1 1 0 0,0 1-1 0 0,0-1 0 0 0,0 0 1 0 0,0 1-1 0 0,0-1 0 0 0,0 0 1 0 0,0 0-1 0 0,0 1 0 0 0,0-1 1 0 0,-1 0-1 0 0,1 0 0 0 0,0 0 1 0 0,-1 0-1 0 0,1 0 1 0 0,-1 0-1 0 0,1 0 0 0 0,-1 0 1 0 0,1-2-1 0 0,10-28-1554 0 0,-11 29 1526 0 0,10-41-1100 0 0,6-59 0 0 0,6-26-149 0 0,-15 103 1111 0 0,58-200 346 0 0,-54 194 808 0 0,2 1 0 0 0,1 0 1 0 0,1 1-1 0 0,2 1 0 0 0,22-30 0 0 0,-35 53-618 0 0,0 0 0 0 0,1 0-1 0 0,-1 1 1 0 0,1-1 0 0 0,0 1-1 0 0,0 0 1 0 0,11-7 0 0 0,-14 10-225 0 0,0 0 0 0 0,0 1 1 0 0,-1-1-1 0 0,1 0 0 0 0,0 1 1 0 0,0 0-1 0 0,0-1 0 0 0,0 1 1 0 0,0 0-1 0 0,0 0 0 0 0,0 0 1 0 0,0 0-1 0 0,0 0 1 0 0,0 0-1 0 0,-1 0 0 0 0,1 1 1 0 0,0-1-1 0 0,0 1 0 0 0,0 0 1 0 0,0-1-1 0 0,0 1 0 0 0,-1 0 1 0 0,1 0-1 0 0,0 0 0 0 0,-1 0 1 0 0,1 0-1 0 0,-1 1 0 0 0,1-1 1 0 0,-1 0-1 0 0,3 3 0 0 0,2 6-37 0 0,0 0 0 0 0,-1-1 0 0 0,0 2 0 0 0,0-1 0 0 0,-1 1 0 0 0,0-1 0 0 0,3 21 0 0 0,-2-14 37 0 0,48 251-13 0 0,1 2-110 0 0,-44-236-1374 0 0,2-8-5749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1.368"/>
    </inkml:context>
    <inkml:brush xml:id="br0">
      <inkml:brushProperty name="width" value="0.05" units="cm"/>
      <inkml:brushProperty name="height" value="0.05" units="cm"/>
      <inkml:brushProperty name="color" value="#FFFFFF"/>
    </inkml:brush>
  </inkml:definitions>
  <inkml:trace contextRef="#ctx0" brushRef="#br0">7 520 11664 0 0,'0'0'264'0'0,"0"0"34"0"0,0 0 21 0 0,0 0-36 0 0,2 0-186 0 0,6-1 168 0 0,1 0 1 0 0,-1 0-1 0 0,0-1 0 0 0,1 0 1 0 0,-1 0-1 0 0,0-1 0 0 0,0 0 1 0 0,-1-1-1 0 0,1 1 0 0 0,-1-2 1 0 0,1 1-1 0 0,8-8 0 0 0,10-9 948 0 0,43-44-1 0 0,-53 48-813 0 0,-15 17-398 0 0,22-23-297 0 0,27-35 0 0 0,-44 51 230 0 0,-1-1 1 0 0,0 0-1 0 0,-1 0 1 0 0,1 0-1 0 0,-2 0 1 0 0,1-1-1 0 0,-1 1 1 0 0,0-1-1 0 0,2-16 0 0 0,-4 18 74 0 0,-1-1 0 0 0,0 1 0 0 0,-1 0 0 0 0,0-1 0 0 0,0 1 0 0 0,0-1 0 0 0,-1 1 0 0 0,0 0 0 0 0,-5-11 0 0 0,2 6 40 0 0,-1 1 1 0 0,0 0-1 0 0,-1 0 0 0 0,-14-18 1 0 0,18 26 36 0 0,1 0 0 0 0,-1 0 0 0 0,0 0 1 0 0,0 0-1 0 0,0 1 0 0 0,0-1 0 0 0,0 1 1 0 0,0 0-1 0 0,-1 0 0 0 0,1 0 0 0 0,-1 1 0 0 0,0-1 1 0 0,1 1-1 0 0,-1 0 0 0 0,0 0 0 0 0,0 0 0 0 0,0 0 1 0 0,0 1-1 0 0,0-1 0 0 0,0 1 0 0 0,0 0 1 0 0,0 0-1 0 0,-7 2 0 0 0,6-1-18 0 0,-1 1 0 0 0,0 0 0 0 0,1 1-1 0 0,0-1 1 0 0,0 1 0 0 0,0 0 0 0 0,0 0 0 0 0,0 0 0 0 0,0 1-1 0 0,1 0 1 0 0,0 0 0 0 0,0 0 0 0 0,0 0 0 0 0,0 1 0 0 0,-5 7-1 0 0,-8 16-24 0 0,2 0-1 0 0,0 1 1 0 0,2 0 0 0 0,1 2-1 0 0,2-1 1 0 0,0 1-1 0 0,3 1 1 0 0,0-1-1 0 0,2 1 1 0 0,1 1-1 0 0,2-1 1 0 0,1 0 0 0 0,2 1-1 0 0,1-1 1 0 0,1 0-1 0 0,2 0 1 0 0,9 32-1 0 0,-11-53-239 0 0,0 0 0 0 0,1 0 0 0 0,1 0 0 0 0,0-1 0 0 0,1 1 0 0 0,12 17 0 0 0,-15-24 43 0 0,0 0 0 0 0,0 0 0 0 0,1-1 0 0 0,-1 0 0 0 0,1 1 0 0 0,0-1 1 0 0,0-1-1 0 0,0 1 0 0 0,0 0 0 0 0,0-1 0 0 0,0 0 0 0 0,1 0 0 0 0,-1 0 1 0 0,1-1-1 0 0,0 1 0 0 0,-1-1 0 0 0,1 0 0 0 0,0-1 0 0 0,6 1 0 0 0,10-4-865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48:41.713"/>
    </inkml:context>
    <inkml:brush xml:id="br0">
      <inkml:brushProperty name="width" value="0.05" units="cm"/>
      <inkml:brushProperty name="height" value="0.05" units="cm"/>
      <inkml:brushProperty name="color" value="#FFFFFF"/>
    </inkml:brush>
  </inkml:definitions>
  <inkml:trace contextRef="#ctx0" brushRef="#br0">1 1 9672 0 0,'0'12'874'0'0,"1"-1"-824"0"0,0 0 0 0 0,1 0 0 0 0,1 0 0 0 0,5 16 0 0 0,3 16 2424 0 0,6 30 3378 0 0,4 24-1876 0 0,-16-69-3709 0 0,24 212 982 0 0,3 66-1356 0 0,-24-240-803 0 0,0-14-4817 0 0,4-2-1951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8.488"/>
    </inkml:context>
    <inkml:brush xml:id="br0">
      <inkml:brushProperty name="width" value="0.05" units="cm"/>
      <inkml:brushProperty name="height" value="0.05" units="cm"/>
      <inkml:brushProperty name="color" value="#FFFFFF"/>
    </inkml:brush>
  </inkml:definitions>
  <inkml:trace contextRef="#ctx0" brushRef="#br0">356 207 13272 0 0,'-6'-7'432'0'0,"-1"0"1"0"0,1 0-1 0 0,1 0 0 0 0,-1-1 1 0 0,-5-10-1 0 0,-19-25 2132 0 0,12 24-1412 0 0,-27-21 0 0 0,16 15-488 0 0,25 22-600 0 0,1 1-1 0 0,0-1 1 0 0,-1 1 0 0 0,1-1 0 0 0,-1 1-1 0 0,0 0 1 0 0,1 1 0 0 0,-1-1 0 0 0,0 1-1 0 0,0 0 1 0 0,0 0 0 0 0,0 0-1 0 0,-1 0 1 0 0,1 0 0 0 0,0 1 0 0 0,0 0-1 0 0,0 0 1 0 0,0 0 0 0 0,-1 1 0 0 0,1-1-1 0 0,0 1 1 0 0,0 0 0 0 0,0 0-1 0 0,0 0 1 0 0,0 1 0 0 0,0 0 0 0 0,0-1-1 0 0,1 1 1 0 0,-1 1 0 0 0,1-1-1 0 0,-1 0 1 0 0,1 1 0 0 0,0 0 0 0 0,0-1-1 0 0,0 1 1 0 0,0 1 0 0 0,0-1 0 0 0,1 0-1 0 0,-1 1 1 0 0,1-1 0 0 0,0 1-1 0 0,0 0 1 0 0,-2 6 0 0 0,-6 18-8 0 0,5-16-46 0 0,1 0 1 0 0,1 0-1 0 0,-5 25 0 0 0,5-5-151 0 0,1-1 0 0 0,3 57-1 0 0,1-69 36 0 0,1 17-270 0 0,14 63 0 0 0,-14-88 315 0 0,1 1 1 0 0,0-1 0 0 0,0 0 0 0 0,1-1 0 0 0,1 1 0 0 0,-1-1 0 0 0,2 0 0 0 0,-1 0-1 0 0,14 14 1 0 0,-17-21 38 0 0,0-1-1 0 0,-1 1 1 0 0,1-1-1 0 0,0 1 0 0 0,0-1 1 0 0,0 0-1 0 0,0 0 1 0 0,1 0-1 0 0,-1-1 0 0 0,0 1 1 0 0,1-1-1 0 0,-1 1 1 0 0,1-1-1 0 0,0-1 0 0 0,-1 1 1 0 0,1 0-1 0 0,0-1 1 0 0,-1 0-1 0 0,1 0 0 0 0,5 0 1 0 0,-5-1-6 0 0,0 0 0 0 0,-1 0 0 0 0,1 0 0 0 0,0-1 0 0 0,-1 1 1 0 0,1-1-1 0 0,-1 0 0 0 0,0 0 0 0 0,1-1 0 0 0,-1 1 0 0 0,0-1 0 0 0,0 1 0 0 0,0-1 1 0 0,-1 0-1 0 0,1 0 0 0 0,-1 0 0 0 0,1 0 0 0 0,-1-1 0 0 0,2-4 0 0 0,1-2-56 0 0,-1 0-1 0 0,0 0 0 0 0,0 0 1 0 0,-1-1-1 0 0,-1 1 1 0 0,2-13-1 0 0,4-69-1128 0 0,-5 35-348 0 0,2 2 199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7.722"/>
    </inkml:context>
    <inkml:brush xml:id="br0">
      <inkml:brushProperty name="width" value="0.05" units="cm"/>
      <inkml:brushProperty name="height" value="0.05" units="cm"/>
      <inkml:brushProperty name="color" value="#FFFFFF"/>
    </inkml:brush>
  </inkml:definitions>
  <inkml:trace contextRef="#ctx0" brushRef="#br0">147 62 8752 0 0,'0'0'26'0'0,"0"0"0"0"0,0 1 0 0 0,-1-1 0 0 0,1 0 0 0 0,0 0 0 0 0,0 1 0 0 0,0-1 0 0 0,-1 0 0 0 0,1 1 0 0 0,0-1 0 0 0,0 0 0 0 0,-1 0 0 0 0,1 1 0 0 0,0-1 0 0 0,0 0 0 0 0,-1 0 0 0 0,1 0 0 0 0,0 1 0 0 0,-1-1 0 0 0,1 0 0 0 0,0 0 0 0 0,-1 0 0 0 0,1 0 0 0 0,0 0 0 0 0,-1 0 0 0 0,1 0 0 0 0,0 0 0 0 0,-1 0 0 0 0,1 0 0 0 0,0 0 0 0 0,-1 0 0 0 0,1 0 0 0 0,0 0 0 0 0,-1 0 0 0 0,-14-6-5 0 0,2-1 716 0 0,11 7-551 0 0,0-1 1 0 0,0 0 0 0 0,0-1 0 0 0,0 1-1 0 0,1 0 1 0 0,-1 0 0 0 0,0-1 0 0 0,1 1 0 0 0,-1-1-1 0 0,-2-2 1 0 0,2 1-4 0 0,1 1 1 0 0,-1 1-1 0 0,0-1 1 0 0,0 0-1 0 0,0 0 1 0 0,0 1-1 0 0,-1-1 0 0 0,-2-1 1 0 0,-43-16 2352 0 0,48 19-2479 0 0,-1 0-1 0 0,1 0 1 0 0,-1-1 0 0 0,1 1 0 0 0,-1 0 0 0 0,1 0-1 0 0,0 0 1 0 0,-1 0 0 0 0,1 0 0 0 0,-1 1-1 0 0,1-1 1 0 0,-1 0 0 0 0,1 0 0 0 0,-1 0 0 0 0,1 0-1 0 0,0 0 1 0 0,-1 1 0 0 0,1-1 0 0 0,-1 0 0 0 0,1 0-1 0 0,0 1 1 0 0,-1-1 0 0 0,1 0 0 0 0,0 0 0 0 0,-1 1-1 0 0,1-1 1 0 0,0 0 0 0 0,-1 1 0 0 0,1-1-1 0 0,0 1 1 0 0,-5 17 731 0 0,6 23-221 0 0,-1-39-518 0 0,4 25 2 0 0,2 0 1 0 0,9 29 0 0 0,-6-22-18 0 0,42 140-452 0 0,14 54-1428 0 0,-35-98-987 0 0,-26-116 1779 0 0,0-6-2627 0 0,-3-7-717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8.252"/>
    </inkml:context>
    <inkml:brush xml:id="br0">
      <inkml:brushProperty name="width" value="0.05" units="cm"/>
      <inkml:brushProperty name="height" value="0.05" units="cm"/>
      <inkml:brushProperty name="color" value="#FFFFFF"/>
    </inkml:brush>
  </inkml:definitions>
  <inkml:trace contextRef="#ctx0" brushRef="#br0">0 340 12928 0 0,'0'-2'297'0'0,"3"-42"1143"0"0,1 1 1 0 0,19-78-1 0 0,-23 120-1342 0 0,3-12 527 0 0,0 0-1 0 0,1 0 0 0 0,0 0 0 0 0,7-12 0 0 0,-9 22-549 0 0,0-1-1 0 0,0 1 1 0 0,0 0-1 0 0,0 0 1 0 0,1 0-1 0 0,-1 0 1 0 0,1 1-1 0 0,0-1 1 0 0,-1 1-1 0 0,1-1 1 0 0,0 1-1 0 0,1 0 1 0 0,-1 0-1 0 0,0 0 1 0 0,1 1-1 0 0,-1-1 1 0 0,1 1-1 0 0,-1 0 1 0 0,7-1-1 0 0,4 0-15 0 0,1 0 0 0 0,0 1-1 0 0,0 1 1 0 0,1 1-1 0 0,-1 0 1 0 0,-1 1-1 0 0,1 0 1 0 0,0 1 0 0 0,19 7-1 0 0,-25-7-13 0 0,1 1 0 0 0,0 0-1 0 0,-1 1 1 0 0,0-1 0 0 0,0 2-1 0 0,0-1 1 0 0,-1 1 0 0 0,0 1-1 0 0,0 0 1 0 0,0 0 0 0 0,-1 0-1 0 0,0 1 1 0 0,0 0 0 0 0,8 14-1 0 0,-11-15-31 0 0,-1 1 1 0 0,-1-1-1 0 0,1 1 0 0 0,-1-1 0 0 0,-1 1 1 0 0,1 0-1 0 0,-1 0 0 0 0,-1 0 0 0 0,1 0 0 0 0,-1 0 1 0 0,-1 0-1 0 0,0 0 0 0 0,0 0 0 0 0,0-1 1 0 0,-1 1-1 0 0,0 0 0 0 0,-3 7 0 0 0,-7 16 114 0 0,-1-1-1 0 0,-29 49 0 0 0,40-76-120 0 0,-4 7 11 0 0,0-1 0 0 0,0 0 0 0 0,-1-1 0 0 0,-1 1 0 0 0,1-1 0 0 0,-1-1 0 0 0,-1 1 0 0 0,0-2 0 0 0,0 1 0 0 0,0-1 0 0 0,0 0 0 0 0,-20 8 0 0 0,24-12-22 0 0,-1 0 1 0 0,0 0-1 0 0,0 0 1 0 0,0-1 0 0 0,0 1-1 0 0,0-2 1 0 0,0 1-1 0 0,0-1 1 0 0,0 1 0 0 0,0-2-1 0 0,0 1 1 0 0,0-1-1 0 0,0 0 1 0 0,0 0 0 0 0,0 0-1 0 0,0-1 1 0 0,0 0-1 0 0,0 0 1 0 0,1-1 0 0 0,-1 1-1 0 0,1-1 1 0 0,0-1-1 0 0,-1 1 1 0 0,-7-7 0 0 0,-49-42-1154 0 0,61 51 741 0 0,2-8-2770 0 0,5 7 2895 0 0,1 1-1 0 0,-1-1 0 0 0,0 1 1 0 0,1 0-1 0 0,-1 1 0 0 0,0-1 1 0 0,1 1-1 0 0,-1 1 0 0 0,12 1 1 0 0,13-1 672 0 0,14-1 1590 0 0,-44 0-1742 0 0,9 7 628 0 0,-6 4-670 0 0,1 0-1 0 0,0 0 1 0 0,1-1 0 0 0,0 1-1 0 0,0-1 1 0 0,1-1-1 0 0,0 1 1 0 0,10 9-1 0 0,5 3 220 0 0,47 38 0 0 0,-52-47-322 0 0,1-1 0 0 0,1-1 0 0 0,0-1 0 0 0,0 0-1 0 0,1-2 1 0 0,0 0 0 0 0,37 9 0 0 0,-11-2 293 0 0,-3-1-1797 0 0,-14-9-4683 0 0,-15-2-777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8.594"/>
    </inkml:context>
    <inkml:brush xml:id="br0">
      <inkml:brushProperty name="width" value="0.05" units="cm"/>
      <inkml:brushProperty name="height" value="0.05" units="cm"/>
      <inkml:brushProperty name="color" value="#FFFFFF"/>
    </inkml:brush>
  </inkml:definitions>
  <inkml:trace contextRef="#ctx0" brushRef="#br0">31 0 5984 0 0,'0'0'464'0'0,"0"0"-80"0"0,0 0 801 0 0,0 0 383 0 0,-2 2 80 0 0,1-1-1327 0 0,-18 29 5316 0 0,17-27-5457 0 0,1 1 0 0 0,0-1-1 0 0,0 1 1 0 0,0-1-1 0 0,0 1 1 0 0,0 0-1 0 0,1-1 1 0 0,0 7-1 0 0,9 126 1741 0 0,-1-26-1402 0 0,-2-25-375 0 0,0 47-936 0 0,-9-58-153 0 0,-6 126 506 0 0,-5-68-3737 0 0,14-116 2801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8.929"/>
    </inkml:context>
    <inkml:brush xml:id="br0">
      <inkml:brushProperty name="width" value="0.05" units="cm"/>
      <inkml:brushProperty name="height" value="0.05" units="cm"/>
      <inkml:brushProperty name="color" value="#FFFFFF"/>
    </inkml:brush>
  </inkml:definitions>
  <inkml:trace contextRef="#ctx0" brushRef="#br0">14 278 4144 0 0,'3'-33'1075'0'0,"-1"-60"0"0"0,-7 10 7543 0 0,3 68-6916 0 0,0 0 0 0 0,-8-23 0 0 0,14 60 2350 0 0,-1-5-3972 0 0,0-1-1 0 0,5 17 1 0 0,70 146 66 0 0,-48-115-146 0 0,-18-41-31 0 0,0 0-1 0 0,2-1 1 0 0,26 33 0 0 0,59 56-399 0 0,-46-53-33 0 0,12 9-960 0 0,-22-25-4038 0 0,-41-41 5069 0 0,28 30-6569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9.274"/>
    </inkml:context>
    <inkml:brush xml:id="br0">
      <inkml:brushProperty name="width" value="0.05" units="cm"/>
      <inkml:brushProperty name="height" value="0.05" units="cm"/>
      <inkml:brushProperty name="color" value="#FFFFFF"/>
    </inkml:brush>
  </inkml:definitions>
  <inkml:trace contextRef="#ctx0" brushRef="#br0">18 34 15840 0 0,'-13'19'1431'0'0,"12"-18"-1415"0"0,1 0 0 0 0,-1 0-1 0 0,1 0 1 0 0,-1 0-1 0 0,1 0 1 0 0,0 0 0 0 0,-1 0-1 0 0,1 0 1 0 0,0 0-1 0 0,0 0 1 0 0,0 0 0 0 0,0 0-1 0 0,0 0 1 0 0,0 0-1 0 0,0 0 1 0 0,0 0 0 0 0,1 1-1 0 0,-1 1 96 0 0,0-2 467 0 0,2 1 184 0 0,9 2-358 0 0,-1 0-1 0 0,1-1 1 0 0,0 0-1 0 0,0 0 0 0 0,15 1 1 0 0,-5-1-341 0 0,-11-2-49 0 0,-1 0-1 0 0,1-1 0 0 0,0 0 1 0 0,0-1-1 0 0,0 0 0 0 0,0 0 1 0 0,0-1-1 0 0,11-4 0 0 0,9-4-421 0 0,36-16-1 0 0,-2-9-2503 0 0,-33 13-3654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39.636"/>
    </inkml:context>
    <inkml:brush xml:id="br0">
      <inkml:brushProperty name="width" value="0.05" units="cm"/>
      <inkml:brushProperty name="height" value="0.05" units="cm"/>
      <inkml:brushProperty name="color" value="#FFFFFF"/>
    </inkml:brush>
  </inkml:definitions>
  <inkml:trace contextRef="#ctx0" brushRef="#br0">27 0 15376 0 0,'-4'11'1393'0'0,"0"-2"-1171"0"0,0 0 0 0 0,1 0 0 0 0,0 0 1 0 0,1 0-1 0 0,0 0 0 0 0,0 1 0 0 0,1-1 0 0 0,0 1 1 0 0,1-1-1 0 0,0 1 0 0 0,3 18 0 0 0,1 5 545 0 0,3 1 0 0 0,10 33-1 0 0,86 247 152 0 0,-23-98-929 0 0,-71-193-465 0 0,-7-16 272 0 0,1 0 1 0 0,0 0-1 0 0,0 0 1 0 0,0 0-1 0 0,9 12 1 0 0,-11-18 176 0 0,-1 0 1 0 0,0-1-1 0 0,1 1 0 0 0,-1-1 1 0 0,1 1-1 0 0,-1-1 1 0 0,1 1-1 0 0,-1-1 1 0 0,1 1-1 0 0,-1-1 0 0 0,1 1 1 0 0,0-1-1 0 0,-1 0 1 0 0,1 1-1 0 0,-1-1 1 0 0,1 0-1 0 0,0 0 0 0 0,-1 1 1 0 0,1-1-1 0 0,0 0 1 0 0,-1 0-1 0 0,1 0 1 0 0,0 0-1 0 0,0 0 0 0 0,-1 0 1 0 0,1 0-1 0 0,0 0 1 0 0,-1 0-1 0 0,1 0 1 0 0,0 0-1 0 0,-1 0 0 0 0,1-1 1 0 0,0 1-1 0 0,-1 0 1 0 0,1 0-1 0 0,0-1 1 0 0,-1 1-1 0 0,1 0 0 0 0,-1-1 1 0 0,1 1-1 0 0,-1-1 1 0 0,1 1-1 0 0,-1-1 1 0 0,1 1-1 0 0,-1-1 0 0 0,1 1 1 0 0,-1-1-1 0 0,1 1 1 0 0,-1-1-1 0 0,0 0 1 0 0,1 1-1 0 0,-1-1 0 0 0,0 0 1 0 0,0 1-1 0 0,1-2 1 0 0,1-4-170 0 0,0 1 0 0 0,0 0 0 0 0,0-1 0 0 0,-1 1 0 0 0,1-10 0 0 0,3-39-97 0 0,-2-1 0 0 0,-5-60 0 0 0,-4 35 1316 0 0,8-121-1 0 0,-1 186-594 0 0,0 0-1 0 0,2 0 0 0 0,-1 0 0 0 0,2 0 1 0 0,0 0-1 0 0,10-23 0 0 0,-13 36-372 0 0,0 1 1 0 0,-1-1-1 0 0,1 1 1 0 0,0-1-1 0 0,0 1 1 0 0,0 0-1 0 0,0 0 1 0 0,0-1-1 0 0,0 1 1 0 0,1 0-1 0 0,-1 0 1 0 0,0 0-1 0 0,0 0 1 0 0,1 0-1 0 0,-1 1 1 0 0,1-1-1 0 0,-1 0 1 0 0,1 1-1 0 0,-1-1 1 0 0,1 1-1 0 0,2-1 1 0 0,-2 1 0 0 0,0 0 0 0 0,1 0 0 0 0,-1 0 1 0 0,0 1-1 0 0,0-1 0 0 0,1 1 0 0 0,-1-1 1 0 0,0 1-1 0 0,0 0 0 0 0,0 0 0 0 0,1 0 1 0 0,-1 0-1 0 0,2 2 0 0 0,5 4 95 0 0,-1 0 0 0 0,1 0 1 0 0,-1 1-1 0 0,13 16 0 0 0,-4 0-29 0 0,0 1 1 0 0,-1 0 0 0 0,15 34-1 0 0,31 87-120 0 0,-22-49-181 0 0,-35-84 90 0 0,2 0-1 0 0,0-1 1 0 0,0 0-1 0 0,1 0 1 0 0,1-1-1 0 0,0 0 1 0 0,11 11-1 0 0,-17-20 40 0 0,-1 0-1 0 0,0 0 1 0 0,1-1 0 0 0,-1 1-1 0 0,1-1 1 0 0,0 0-1 0 0,-1 0 1 0 0,1 0-1 0 0,0 0 1 0 0,0 0 0 0 0,0 0-1 0 0,-1-1 1 0 0,7 1-1 0 0,-8-1 29 0 0,1 0 0 0 0,0 0 1 0 0,0 0-1 0 0,0 0 0 0 0,0-1 0 0 0,-1 1 0 0 0,1-1 0 0 0,0 1 0 0 0,0-1 0 0 0,-1 1 0 0 0,1-1 0 0 0,0 0 0 0 0,-1 0 0 0 0,1 0 1 0 0,-1 0-1 0 0,1 0 0 0 0,-1 0 0 0 0,1-1 0 0 0,-1 1 0 0 0,0 0 0 0 0,0-1 0 0 0,0 1 0 0 0,2-3 0 0 0,6-13 5 0 0,0-1-1 0 0,-2 0 1 0 0,0-1 0 0 0,-1 1-1 0 0,0-1 1 0 0,3-29-1 0 0,7-124-201 0 0,-4 22 120 0 0,-7 104 106 0 0,-3 18 14 0 0,8-32 0 0 0,-8 52-14 0 0,0 1 1 0 0,0 0-1 0 0,1 0 0 0 0,0 0 1 0 0,0 0-1 0 0,0 0 1 0 0,1 1-1 0 0,0 0 1 0 0,7-8-1 0 0,-10 12-9 0 0,0 1-1 0 0,1-1 1 0 0,-1 1 0 0 0,0-1 0 0 0,1 1-1 0 0,-1 0 1 0 0,1 0 0 0 0,0 0 0 0 0,-1 0-1 0 0,1 0 1 0 0,0 0 0 0 0,0 0 0 0 0,0 1-1 0 0,0-1 1 0 0,-1 1 0 0 0,1-1-1 0 0,0 1 1 0 0,0 0 0 0 0,0 0 0 0 0,0-1-1 0 0,0 1 1 0 0,0 1 0 0 0,0-1 0 0 0,0 0-1 0 0,0 0 1 0 0,0 1 0 0 0,0-1 0 0 0,0 1-1 0 0,-1 0 1 0 0,1-1 0 0 0,0 1 0 0 0,0 0-1 0 0,-1 0 1 0 0,1 0 0 0 0,0 0-1 0 0,-1 1 1 0 0,1-1 0 0 0,2 3 0 0 0,3 3-170 0 0,-1 0 1 0 0,1 1 0 0 0,-1-1-1 0 0,0 1 1 0 0,-1 1-1 0 0,6 11 1 0 0,3 11-2416 0 0,18 58-1 0 0,-27-72 1779 0 0,18 52-5273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40.719"/>
    </inkml:context>
    <inkml:brush xml:id="br0">
      <inkml:brushProperty name="width" value="0.05" units="cm"/>
      <inkml:brushProperty name="height" value="0.05" units="cm"/>
      <inkml:brushProperty name="color" value="#FFFFFF"/>
    </inkml:brush>
  </inkml:definitions>
  <inkml:trace contextRef="#ctx0" brushRef="#br0">6 49 4608 0 0,'-5'-10'448'0'0,"10"-22"965"0"0,-2 31-563 0 0,0 0 1 0 0,1 0-1 0 0,-1 0 0 0 0,0 0 0 0 0,1 0 1 0 0,4 0-1 0 0,-6 1-636 0 0,0 1 0 0 0,0-1 0 0 0,0 0 0 0 0,0 1 1 0 0,0-1-1 0 0,0 1 0 0 0,0 0 0 0 0,0 0 0 0 0,0 0 0 0 0,-1 0 0 0 0,1 0 0 0 0,0 0 1 0 0,-1 0-1 0 0,1 0 0 0 0,-1 1 0 0 0,1-1 0 0 0,1 2 0 0 0,20 31 435 0 0,-17-24-232 0 0,16 25-268 0 0,-1 1 0 0 0,-2 1 0 0 0,-2 0 0 0 0,24 77 0 0 0,10 46-613 0 0,38 143-2576 0 0,-85-291 2340 0 0,1 0-1 0 0,11 20 1 0 0,-16-30 227 0 0,2-6 211 0 0,-1 0-1 0 0,0 1 1 0 0,-1-1 0 0 0,1 1 0 0 0,-1-1 0 0 0,1 0 0 0 0,-1 0 0 0 0,0 1 0 0 0,-1-1-1 0 0,1 0 1 0 0,-2-6 0 0 0,0-5-1487 0 0,1-11-1324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41.635"/>
    </inkml:context>
    <inkml:brush xml:id="br0">
      <inkml:brushProperty name="width" value="0.05" units="cm"/>
      <inkml:brushProperty name="height" value="0.05" units="cm"/>
      <inkml:brushProperty name="color" value="#FFFFFF"/>
    </inkml:brush>
  </inkml:definitions>
  <inkml:trace contextRef="#ctx0" brushRef="#br0">67 1862 4144 0 0,'-4'-20'440'0'0,"-15"-32"3951"0"0,17 49-4002 0 0,1-1 1 0 0,-1 0 0 0 0,0 1 0 0 0,0 0-1 0 0,0-1 1 0 0,-1 1 0 0 0,1 0 0 0 0,-1 0-1 0 0,1 0 1 0 0,-1 0 0 0 0,-4-2 0 0 0,5 4 154 0 0,2 1-28 0 0,-10 59 1531 0 0,10-42-1806 0 0,1 0 0 0 0,1 1-1 0 0,6 24 1 0 0,0 3 43 0 0,33 182 174 0 0,-8-53-1092 0 0,-17-77 351 0 0,70 385 381 0 0,-57-355-270 0 0,-22-104 127 0 0,0-1 1 0 0,2 0 0 0 0,15 29-1 0 0,-23-49-1 0 0,0 0 0 0 0,0-1 0 0 0,0 1 0 0 0,1 0 0 0 0,-1-1 0 0 0,0 1-1 0 0,1-1 1 0 0,0 0 0 0 0,-1 1 0 0 0,1-1 0 0 0,0 0 0 0 0,-1 0 0 0 0,1 0-1 0 0,0 0 1 0 0,4 1 0 0 0,-6-1 14 0 0,1-1 0 0 0,0 0 0 0 0,-1 0 0 0 0,1 0 0 0 0,-1 0 0 0 0,1 0 0 0 0,-1 0 0 0 0,1 0 0 0 0,0 0 0 0 0,-1 0 0 0 0,1-1 0 0 0,-1 1 0 0 0,1 0 0 0 0,-1 0 0 0 0,1 0 0 0 0,-1-1 0 0 0,1 1 0 0 0,-1 0 0 0 0,1 0 0 0 0,-1-1 0 0 0,1 1 0 0 0,0-1 0 0 0,-1 0-18 0 0,1 0-1 0 0,0 0 1 0 0,-1 0 0 0 0,1 0 0 0 0,-1 0 0 0 0,1 0 0 0 0,-1-1 0 0 0,0 1 0 0 0,1 0-1 0 0,-1 0 1 0 0,0 0 0 0 0,0-1 0 0 0,0 1 0 0 0,0-2 0 0 0,-1-33-773 0 0,-1 1 0 0 0,-14-65 0 0 0,0 20 340 0 0,-11-46 262 0 0,24 115 207 0 0,-115-449 2566 0 0,109 415-1815 0 0,1 0 0 0 0,2-1 0 0 0,3 1 0 0 0,4-91 0 0 0,4 87-324 0 0,2-1-1 0 0,21-74 1 0 0,-22 102-363 0 0,2 1-1 0 0,0 0 1 0 0,2 0 0 0 0,0 1 0 0 0,1 0 0 0 0,1 0 0 0 0,29-34-1 0 0,75-67-140 0 0,-94 101 391 0 0,1 1 0 0 0,1 2-1 0 0,45-28 1 0 0,90-33-124 0 0,2 6 0 0 0,178-53 0 0 0,353-56-136 0 0,-505 142-141 0 0,623-135 2057 0 0,-66-42-3280 0 0,-427 106 2354 0 0,179-65-1888 0 0,-401 138 401 0 0,215-87-3950 0 0,-231 93 2873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42.014"/>
    </inkml:context>
    <inkml:brush xml:id="br0">
      <inkml:brushProperty name="width" value="0.05" units="cm"/>
      <inkml:brushProperty name="height" value="0.05" units="cm"/>
      <inkml:brushProperty name="color" value="#FFFFFF"/>
    </inkml:brush>
  </inkml:definitions>
  <inkml:trace contextRef="#ctx0" brushRef="#br0">1 1116 17503 0 0,'1'-1'399'0'0,"12"-11"-128"0"0,1 0 0 0 0,0 2 0 0 0,0-1 0 0 0,1 2 0 0 0,28-14 0 0 0,89-29-359 0 0,-99 40 331 0 0,783-237 684 0 0,-754 232-900 0 0,263-62 10 0 0,564-77 171 0 0,-294 48-119 0 0,-132-19 91 0 0,-342 86-974 0 0,209-104-1 0 0,-236 93-72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0:42.345"/>
    </inkml:context>
    <inkml:brush xml:id="br0">
      <inkml:brushProperty name="width" value="0.05" units="cm"/>
      <inkml:brushProperty name="height" value="0.05" units="cm"/>
      <inkml:brushProperty name="color" value="#FFFFFF"/>
    </inkml:brush>
  </inkml:definitions>
  <inkml:trace contextRef="#ctx0" brushRef="#br0">70 0 17503 0 0,'0'0'399'0'0,"0"0"60"0"0,0 0 21 0 0,-1 3-59 0 0,-49 245 1508 0 0,37-103-856 0 0,7 176 0 0 0,31 147-881 0 0,-24-462-194 0 0,1 22-7 0 0,53 501-182 0 0,-42-452 58 0 0,8 49-1674 0 0,-4-45-3057 0 0,1 0-2235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36:28.200"/>
    </inkml:context>
    <inkml:brush xml:id="br0">
      <inkml:brushProperty name="width" value="0.05" units="cm"/>
      <inkml:brushProperty name="height" value="0.05" units="cm"/>
      <inkml:brushProperty name="color" value="#5B2D90"/>
    </inkml:brush>
  </inkml:definitions>
  <inkml:trace contextRef="#ctx0" brushRef="#br0">271 129 2760 0 0,'0'-5'275'0'0,"-1"1"0"0"0,1-1 1 0 0,-1 0-1 0 0,1 1 0 0 0,-1-1 0 0 0,-1 1 1 0 0,1-1-1 0 0,0 1 0 0 0,-1 0 1 0 0,0 0-1 0 0,0-1 0 0 0,-1 1 0 0 0,1 1 1 0 0,-6-8-1 0 0,4 7 79 0 0,-1-1 0 0 0,0 1 0 0 0,0 0 0 0 0,0 0 1 0 0,0 1-1 0 0,-1-1 0 0 0,1 1 0 0 0,-1 0 0 0 0,-10-3 0 0 0,4 2-144 0 0,0 1 0 0 0,0 0 0 0 0,-1 0 0 0 0,-17 0 0 0 0,14 2-1326 0 0,1 1 1 0 0,-30 4-1 0 0,17-1-2385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8.848"/>
    </inkml:context>
    <inkml:brush xml:id="br0">
      <inkml:brushProperty name="width" value="0.05" units="cm"/>
      <inkml:brushProperty name="height" value="0.05" units="cm"/>
      <inkml:brushProperty name="color" value="#FFFFFF"/>
    </inkml:brush>
  </inkml:definitions>
  <inkml:trace contextRef="#ctx0" brushRef="#br0">410 216 6448 0 0,'-8'-9'669'0'0,"-16"-25"227"0"0,16 22 377 0 0,1 1 1 0 0,-2 0-1 0 0,0 0 0 0 0,-10-9 1 0 0,-54-39 2217 0 0,64 52-3028 0 0,-1 1 0 0 0,0 0-1 0 0,-1 1 1 0 0,1 0 0 0 0,-23-7-1 0 0,26 10-246 0 0,-1 0-1 0 0,0 1 1 0 0,1 0-1 0 0,-1 0 1 0 0,0 1-1 0 0,1 0 1 0 0,-1 0-1 0 0,0 1 1 0 0,0 0-1 0 0,-11 3 0 0 0,15-3-168 0 0,1 0-1 0 0,-1 1 1 0 0,0 0-1 0 0,1-1 0 0 0,-1 1 1 0 0,1 0-1 0 0,0 1 1 0 0,0-1-1 0 0,0 0 0 0 0,0 1 1 0 0,0 0-1 0 0,0 0 1 0 0,1 0-1 0 0,-1 0 0 0 0,1 0 1 0 0,0 0-1 0 0,0 1 1 0 0,0-1-1 0 0,0 1 0 0 0,1-1 1 0 0,-1 1-1 0 0,0 4 1 0 0,-1 8-9 0 0,0 0 1 0 0,0 1-1 0 0,2-1 1 0 0,0 1-1 0 0,1-1 1 0 0,1 1-1 0 0,5 32 1 0 0,5 1-169 0 0,21 61 1 0 0,-19-74-153 0 0,2 1 1 0 0,1-2-1 0 0,30 47 0 0 0,-41-74 103 0 0,0-2 0 0 0,0 1 0 0 0,1 0 0 0 0,0-1 0 0 0,1 0 0 0 0,0-1-1 0 0,0 1 1 0 0,0-1 0 0 0,1-1 0 0 0,-1 1 0 0 0,1-1 0 0 0,1-1 0 0 0,-1 1 0 0 0,1-1-1 0 0,-1-1 1 0 0,1 0 0 0 0,0 0 0 0 0,1-1 0 0 0,8 2 0 0 0,21 1-1311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3:59.052"/>
    </inkml:context>
    <inkml:brush xml:id="br0">
      <inkml:brushProperty name="width" value="0.05" units="cm"/>
      <inkml:brushProperty name="height" value="0.05" units="cm"/>
      <inkml:brushProperty name="color" value="#FFFFFF"/>
    </inkml:brush>
  </inkml:definitions>
  <inkml:trace contextRef="#ctx0" brushRef="#br0">0 895 3856 0 0,'11'-17'61'0'0,"-1"0"1"0"0,0-1-1 0 0,-2 0 0 0 0,0 0 0 0 0,6-22 1 0 0,15-34 666 0 0,-18 46 369 0 0,14-50 0 0 0,-19 57-437 0 0,0-1-1 0 0,1 2 1 0 0,2-1 0 0 0,20-37 0 0 0,-16 38-439 0 0,0-2-1 0 0,-1 1 1 0 0,13-35 0 0 0,46-158 139 0 0,-67 203-360 0 0,0 1 0 0 0,9-17 0 0 0,4-9 0 0 0,-16 33 0 0 0,-1 2 0 0 0,0 0 0 0 0,0 0 0 0 0,0 0 1 0 0,1 0-1 0 0,-1 0 0 0 0,0 0 1 0 0,1 0-1 0 0,-1 0 0 0 0,1 0 1 0 0,-1 0-1 0 0,1 0 0 0 0,-1 0 0 0 0,1 0 1 0 0,0 0-1 0 0,-1 0 0 0 0,1 0 1 0 0,0 1-1 0 0,0-1 0 0 0,0 0 1 0 0,0 0-1 0 0,0 1 0 0 0,0-1 0 0 0,0 1 1 0 0,0-1-1 0 0,0 1 0 0 0,0-1 1 0 0,0 1-1 0 0,0 0 0 0 0,0-1 1 0 0,0 1-1 0 0,0 0 0 0 0,0 0 0 0 0,0 0 1 0 0,0 0-1 0 0,2 0 0 0 0,-2 0 13 0 0,1 1-1 0 0,-1 0 1 0 0,0-1-1 0 0,1 1 0 0 0,-1 0 1 0 0,1 0-1 0 0,-1 0 1 0 0,0 0-1 0 0,0 0 1 0 0,1 0-1 0 0,-1 0 1 0 0,0 0-1 0 0,0 0 0 0 0,1 2 1 0 0,1 1 22 0 0,2 0 68 0 0,-1 1 1 0 0,0 1-1 0 0,0-1 1 0 0,-1 0 0 0 0,0 1-1 0 0,0 0 1 0 0,0 0-1 0 0,0 0 1 0 0,-1 0 0 0 0,0 0-1 0 0,0 0 1 0 0,1 8-1 0 0,8 23 301 0 0,8 29 348 0 0,18 99-1 0 0,-25-105-570 0 0,14 166 244 0 0,-14-91-270 0 0,24 336 201 0 0,-16-158-199 0 0,7 146-31 0 0,12 129-49 0 0,-23-329-69 0 0,9 179 45 0 0,10 515-53 0 0,-18 424 61 0 0,-19-1157-58 0 0,-34 1018 109 0 0,18-759-64 0 0,-23 473 427 0 0,5-147 716 0 0,26-552-790 0 0,-23 835 1316 0 0,25-646-1100 0 0,-1 386 101 0 0,10-279-464 0 0,10 531-539 0 0,-7-795-59 0 0,2 61-5815 0 0,3-165-521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00.234"/>
    </inkml:context>
    <inkml:brush xml:id="br0">
      <inkml:brushProperty name="width" value="0.05" units="cm"/>
      <inkml:brushProperty name="height" value="0.05" units="cm"/>
      <inkml:brushProperty name="color" value="#FFFFFF"/>
    </inkml:brush>
  </inkml:definitions>
  <inkml:trace contextRef="#ctx0" brushRef="#br0">40 710 17479 0 0,'-6'-5'7'0'0,"2"2"107"0"0,0 0 0 0 0,0 0 0 0 0,1 0 0 0 0,-1-1 0 0 0,-3-4 0 0 0,6 6-55 0 0,0 0 0 0 0,0 1 0 0 0,0-1 0 0 0,1 0-1 0 0,-1 0 1 0 0,0 1 0 0 0,1-1 0 0 0,-1 0 0 0 0,1 0-1 0 0,0 0 1 0 0,0 0 0 0 0,-1 0 0 0 0,1 0 0 0 0,0 0-1 0 0,1 0 1 0 0,-1 0 0 0 0,1-3 0 0 0,2-7-34 0 0,1 1 1 0 0,1-1-1 0 0,0 1 1 0 0,0-1-1 0 0,1 1 1 0 0,14-19-1 0 0,54-60-52 0 0,-63 78 38 0 0,18-20 79 0 0,2 1-1 0 0,1 1 0 0 0,2 2 1 0 0,0 2-1 0 0,48-29 0 0 0,-44 34-89 0 0,0 1 0 0 0,2 2 0 0 0,0 2 0 0 0,1 2 0 0 0,45-11 0 0 0,49-3-224 0 0,246-20 0 0 0,159 20 188 0 0,2 29 0 0 0,568 75 676 0 0,886 12 544 0 0,-202-123-438 0 0,809 59-884 0 0,-1426 18 209 0 0,-372-7 0 0 0,1565 51 137 0 0,-1688-92-188 0 0,-654 5-16 0 0,609-27 93 0 0,786-135 0 0 0,-1144 122 0 0 0,42-8 22 0 0,22-1-383 0 0,-340 49 252 0 0,0 1-1 0 0,1-1 0 0 0,-1 1 0 0 0,0 0 1 0 0,0 0-1 0 0,0 1 0 0 0,1-1 1 0 0,-1 1-1 0 0,0-1 0 0 0,0 1 0 0 0,0 0 1 0 0,0 0-1 0 0,0 1 0 0 0,0-1 1 0 0,0 0-1 0 0,0 1 0 0 0,-1 0 0 0 0,1 0 1 0 0,0 0-1 0 0,-1 0 0 0 0,1 0 1 0 0,-1 0-1 0 0,0 0 0 0 0,0 1 0 0 0,2 2 1 0 0,-1 1-3 0 0,-1-1 0 0 0,1 1 1 0 0,-1 0-1 0 0,-1-1 0 0 0,1 1 1 0 0,-1 0-1 0 0,0 0 0 0 0,0 0 1 0 0,-1 0-1 0 0,0 0 0 0 0,0 0 1 0 0,0 0-1 0 0,-1 6 0 0 0,-43 225 227 0 0,-21-2 70 0 0,9-34-189 0 0,-118 642 0 0 0,-45 1455 531 0 0,151 157-536 0 0,33-824 948 0 0,-140 478-368 0 0,40-1238-542 0 0,-52-9-1525 0 0,94-554-876 0 0,20-106-3555 0 0,9-45-879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00.877"/>
    </inkml:context>
    <inkml:brush xml:id="br0">
      <inkml:brushProperty name="width" value="0.05" units="cm"/>
      <inkml:brushProperty name="height" value="0.05" units="cm"/>
      <inkml:brushProperty name="color" value="#FFFFFF"/>
    </inkml:brush>
  </inkml:definitions>
  <inkml:trace contextRef="#ctx0" brushRef="#br0">1 871 16759 0 0,'344'0'1840'0'0,"0"2"-1605"0"0,495-8 674 0 0,454-64-789 0 0,0-38-22 0 0,-166 14-255 0 0,-572 50 112 0 0,1574-167 843 0 0,-776 71-16 0 0,0 27-386 0 0,-121 45-267 0 0,2 50-34 0 0,-263 42-32 0 0,-384-8-46 0 0,-122-2-87 0 0,213 4-181 0 0,-3-23 12 0 0,-475-7-1103 0 0,-113 4 92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01.281"/>
    </inkml:context>
    <inkml:brush xml:id="br0">
      <inkml:brushProperty name="width" value="0.05" units="cm"/>
      <inkml:brushProperty name="height" value="0.05" units="cm"/>
      <inkml:brushProperty name="color" value="#FFFFFF"/>
    </inkml:brush>
  </inkml:definitions>
  <inkml:trace contextRef="#ctx0" brushRef="#br0">13 0 16471 0 0,'-8'130'728'0'0,"3"-65"152"0"0,10 22-704 0 0,-5 16-176 0 0,5 15 0 0 0,-2 4 0 0 0,2 0 128 0 0,-5 8-16 0 0,4-2 0 0 0,-1 2 0 0 0,2-4 160 0 0,-5-5 32 0 0,-5-6 8 0 0,2-5 0 0 0,3-8-312 0 0,-4-2-168 0 0,4-2 16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05.177"/>
    </inkml:context>
    <inkml:brush xml:id="br0">
      <inkml:brushProperty name="width" value="0.05" units="cm"/>
      <inkml:brushProperty name="height" value="0.05" units="cm"/>
      <inkml:brushProperty name="color" value="#FFFFFF"/>
    </inkml:brush>
  </inkml:definitions>
  <inkml:trace contextRef="#ctx0" brushRef="#br0">1 526 5984 0 0,'12'-5'369'0'0,"1"1"0"0"0,22-4 0 0 0,61-2 3839 0 0,-17 3-2029 0 0,-46 4-1214 0 0,49 2-1 0 0,-52 1-567 0 0,-12 2-196 0 0,0 0 0 0 0,0 2 0 0 0,0 0 0 0 0,-1 1 1 0 0,32 14-1 0 0,-32-13-115 0 0,63 22-32 0 0,2-4 1 0 0,91 15 0 0 0,175 4-69 0 0,245-13 26 0 0,208-30 678 0 0,-758-1-680 0 0,813-33 753 0 0,-390 11-315 0 0,-9 2 182 0 0,308-11-247 0 0,425-6-63 0 0,-342-16 134 0 0,0-27 153 0 0,-543 51-337 0 0,348-37 387 0 0,-18-1-221 0 0,1609-92 714 0 0,-1323 137-1145 0 0,-367 12 240 0 0,-317 7-183 0 0,123-4-60 0 0,96 1 57 0 0,-141 3 26 0 0,260 1 151 0 0,-358 7-127 0 0,-127 1-175 0 0,176-15 1 0 0,-238 7-27 0 0,-14 1-600 0 0,0 0-1 0 0,1 0 1 0 0,14-5-1 0 0,-12-1-723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06.494"/>
    </inkml:context>
    <inkml:brush xml:id="br0">
      <inkml:brushProperty name="width" value="0.05" units="cm"/>
      <inkml:brushProperty name="height" value="0.05" units="cm"/>
      <inkml:brushProperty name="color" value="#FFFFFF"/>
    </inkml:brush>
  </inkml:definitions>
  <inkml:trace contextRef="#ctx0" brushRef="#br0">18 14 1376 0 0,'1'-1'107'0'0,"2"-1"99"0"0,-2 2 754 0 0,5-4 4363 0 0,-27 1-5385 0 0,14 1 1130 0 0,12 1 4130 0 0,-4 1-5157 0 0,1 0 0 0 0,-1 0 0 0 0,1 0 0 0 0,-1 1 1 0 0,1-1-1 0 0,-1 1 0 0 0,1-1 0 0 0,-1 1 1 0 0,0 0-1 0 0,1-1 0 0 0,-1 1 0 0 0,0 0 0 0 0,1 0 1 0 0,-1 0-1 0 0,0 0 0 0 0,0 0 0 0 0,0 0 1 0 0,0 0-1 0 0,0 0 0 0 0,0 1 0 0 0,0-1 1 0 0,0 0-1 0 0,0 1 0 0 0,-1-1 0 0 0,1 0 0 0 0,0 1 1 0 0,-1-1-1 0 0,1 1 0 0 0,-1-1 0 0 0,0 1 1 0 0,1 1-1 0 0,0 7 62 0 0,1 0 0 0 0,-1 0-1 0 0,-1 17 1 0 0,0-18-9 0 0,-4 160 308 0 0,4 117 323 0 0,36 132-571 0 0,-9-149 3 0 0,-2-14 394 0 0,7 110 149 0 0,-2 60-355 0 0,-21-264-281 0 0,26 557 189 0 0,-32-602-229 0 0,14 632 224 0 0,-34 808-112 0 0,7-974-80 0 0,8-411-48 0 0,5 190-8 0 0,1-78 0 0 0,10 335 0 0 0,-5-344 0 0 0,11 591 0 0 0,2-77 183 0 0,0-68 18 0 0,17 300 450 0 0,-2-54-134 0 0,-25 470-53 0 0,-27-673-2 0 0,15-548-414 0 0,-4 105 69 0 0,-1-205-64 0 0,6-58-26 0 0,2 2-2 0 0,-3-57-83 0 0,0-2-9 0 0,0 0-4 0 0,0 0-1 0 0,0 0 0 0 0,0-20-544 0 0,0 12 441 0 0,-1-22-5847 0 0,-3 9-612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5.298"/>
    </inkml:context>
    <inkml:brush xml:id="br0">
      <inkml:brushProperty name="width" value="0.05" units="cm"/>
      <inkml:brushProperty name="height" value="0.05" units="cm"/>
      <inkml:brushProperty name="color" value="#FFFFFF"/>
    </inkml:brush>
  </inkml:definitions>
  <inkml:trace contextRef="#ctx0" brushRef="#br0">1 0 13824 0 0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5.900"/>
    </inkml:context>
    <inkml:brush xml:id="br0">
      <inkml:brushProperty name="width" value="0.05" units="cm"/>
      <inkml:brushProperty name="height" value="0.05" units="cm"/>
      <inkml:brushProperty name="color" value="#FFFFFF"/>
    </inkml:brush>
  </inkml:definitions>
  <inkml:trace contextRef="#ctx0" brushRef="#br0">244 136 1376 0 0,'-3'-19'128'0'0,"2"9"1010"0"0,-2-1 0 0 0,1 1 1 0 0,-1 1-1 0 0,-1-1 0 0 0,-6-15 0 0 0,8 23-903 0 0,1-1-1 0 0,-1 0 0 0 0,0 0 0 0 0,1 1 0 0 0,-1-1 1 0 0,0 1-1 0 0,-1 0 0 0 0,1 0 0 0 0,0-1 0 0 0,-1 1 1 0 0,1 1-1 0 0,-1-1 0 0 0,1 0 0 0 0,-1 1 0 0 0,0-1 1 0 0,0 1-1 0 0,0 0 0 0 0,0 0 0 0 0,0 0 0 0 0,0 0 1 0 0,0 0-1 0 0,0 1 0 0 0,-5-1 0 0 0,2 1-73 0 0,-1 1 0 0 0,1 0 0 0 0,-1 0 1 0 0,1 0-1 0 0,0 1 0 0 0,-1 0 0 0 0,1 0 0 0 0,0 0 0 0 0,0 1 0 0 0,0 0 0 0 0,1 0 0 0 0,-1 1 0 0 0,1-1 0 0 0,-9 9 0 0 0,11-9-162 0 0,0 0 0 0 0,0 0-1 0 0,0 0 1 0 0,1 0-1 0 0,-1 1 1 0 0,1-1 0 0 0,0 1-1 0 0,0 0 1 0 0,0-1-1 0 0,0 1 1 0 0,1 0 0 0 0,0 0-1 0 0,0 0 1 0 0,0 0-1 0 0,0 1 1 0 0,0-1 0 0 0,1 0-1 0 0,0 0 1 0 0,0 0-1 0 0,0 1 1 0 0,0-1 0 0 0,1 0-1 0 0,0 0 1 0 0,1 5 0 0 0,3 3-223 0 0,1-1 0 0 0,0 1 0 0 0,0-1 1 0 0,1-1-1 0 0,1 1 0 0 0,0-1 1 0 0,0-1-1 0 0,15 13 0 0 0,-10-8-33 0 0,-2-5 173 0 0,0 0-1 0 0,1-1 1 0 0,0 0 0 0 0,0-1-1 0 0,1 0 1 0 0,0-1 0 0 0,0 0 0 0 0,24 6-1 0 0,69 11 11 0 0,-95-22 84 0 0,-9-1 97 0 0,-3 18 1152 0 0,0-15-1188 0 0,0 0 0 0 0,0 0 0 0 0,-1-1 0 0 0,1 1 0 0 0,-1 0 0 0 0,0-1 0 0 0,0 0 0 0 0,0 1 0 0 0,0-1 0 0 0,0 0 0 0 0,0 0 0 0 0,-1 0 0 0 0,1 0 0 0 0,-1 0 0 0 0,1-1 0 0 0,-1 1 0 0 0,0-1 0 0 0,0 0 0 0 0,-4 2 0 0 0,-2 0 58 0 0,0 0 0 0 0,-1 0 0 0 0,0-1 0 0 0,-18 1 0 0 0,5-1-121 0 0,-1-1 1 0 0,0-2 0 0 0,1 0-1 0 0,-1-2 1 0 0,1 0-1 0 0,-36-10 1 0 0,5 1-1096 0 0,52 5-827 0 0,2 6-3098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6.320"/>
    </inkml:context>
    <inkml:brush xml:id="br0">
      <inkml:brushProperty name="width" value="0.05" units="cm"/>
      <inkml:brushProperty name="height" value="0.05" units="cm"/>
      <inkml:brushProperty name="color" value="#FFFFFF"/>
    </inkml:brush>
  </inkml:definitions>
  <inkml:trace contextRef="#ctx0" brushRef="#br0">252 178 3224 0 0,'3'-9'283'0'0,"-1"5"-170"0"0,-1-1 0 0 0,0 1 0 0 0,0-1 0 0 0,-1 0 0 0 0,1 1 1 0 0,-1-1-1 0 0,0 0 0 0 0,0 1 0 0 0,-1-8 0 0 0,0 6 776 0 0,-1 0 1 0 0,1 0-1 0 0,-1 0 0 0 0,0 1 0 0 0,0-1 0 0 0,-5-8 0 0 0,2 2 163 0 0,5 11-974 0 0,-1 0 1 0 0,1-1 0 0 0,-1 1-1 0 0,1 0 1 0 0,-1 0 0 0 0,0 0 0 0 0,0-1-1 0 0,1 1 1 0 0,-1 0 0 0 0,0 0-1 0 0,0 0 1 0 0,0 0 0 0 0,0 0 0 0 0,0 1-1 0 0,-2-2 1 0 0,-13-9 585 0 0,13 8-535 0 0,-1 0 0 0 0,0 0 0 0 0,0 1 0 0 0,0-1 0 0 0,-1 1 0 0 0,1 0 0 0 0,0 1 0 0 0,-1-1 0 0 0,1 1 0 0 0,-6-2 0 0 0,5 3-40 0 0,1-1 0 0 0,-1 1 1 0 0,1 0-1 0 0,-1 0 0 0 0,1 1 1 0 0,-1-1-1 0 0,1 1 0 0 0,0 0 1 0 0,-1 0-1 0 0,1 0 0 0 0,0 1 1 0 0,-1 0-1 0 0,1 0 0 0 0,0 0 0 0 0,0 0 1 0 0,-4 4-1 0 0,2-2-56 0 0,0 0 0 0 0,1 0 0 0 0,0 1-1 0 0,0 0 1 0 0,0 0 0 0 0,0 1 0 0 0,1-1 0 0 0,0 1-1 0 0,0 0 1 0 0,0 0 0 0 0,1 0 0 0 0,0 1 0 0 0,0-1 0 0 0,1 1-1 0 0,0 0 1 0 0,0 0 0 0 0,-2 12 0 0 0,2 3-111 0 0,0-10 39 0 0,1-1 0 0 0,0 0 0 0 0,1 1 1 0 0,2 19-1 0 0,-1-24 28 0 0,-1 0-1 0 0,2-1 1 0 0,-1 1 0 0 0,1 0 0 0 0,0-1-1 0 0,0 1 1 0 0,1-1 0 0 0,0 0 0 0 0,0 0 0 0 0,1 0-1 0 0,6 10 1 0 0,-4-9-24 0 0,-1 0-1 0 0,1-1 1 0 0,0 0-1 0 0,14 11 1 0 0,-16-15 23 0 0,-1 0 1 0 0,1 0-1 0 0,0 0 1 0 0,0 0-1 0 0,0-1 1 0 0,0 0-1 0 0,0 0 1 0 0,1 0-1 0 0,-1 0 1 0 0,0 0-1 0 0,0-1 1 0 0,6 0-1 0 0,-4 0 37 0 0,1-1-1 0 0,-1 0 0 0 0,1 0 1 0 0,-1-1-1 0 0,0 0 0 0 0,1 0 1 0 0,-1 0-1 0 0,0-1 0 0 0,0 0 1 0 0,-1 0-1 0 0,1 0 0 0 0,0-1 1 0 0,-1 1-1 0 0,0-2 0 0 0,0 1 1 0 0,0 0-1 0 0,-1-1 0 0 0,6-6 1 0 0,-5 4-54 0 0,0 0 0 0 0,0-1-1 0 0,0 1 1 0 0,-1-1 0 0 0,0 0 0 0 0,0 0 0 0 0,-1 0 0 0 0,0-1 0 0 0,-1 1 0 0 0,0-1 0 0 0,0 0 0 0 0,-1 1 0 0 0,1-14 0 0 0,-2-6-335 0 0,0-28-751 0 0,-4 19-3243 0 0,0 10-324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6.687"/>
    </inkml:context>
    <inkml:brush xml:id="br0">
      <inkml:brushProperty name="width" value="0.05" units="cm"/>
      <inkml:brushProperty name="height" value="0.05" units="cm"/>
      <inkml:brushProperty name="color" value="#FFFFFF"/>
    </inkml:brush>
  </inkml:definitions>
  <inkml:trace contextRef="#ctx0" brushRef="#br0">0 719 2304 0 0,'0'0'101'0'0,"13"-13"2083"0"0,-10 5-1659 0 0,0 1-1 0 0,-1-1 1 0 0,0 0 0 0 0,-1 0-1 0 0,1 0 1 0 0,-2 0-1 0 0,1 0 1 0 0,-1 0 0 0 0,-1-12-1 0 0,1 4 134 0 0,0-51 603 0 0,-4-170 682 0 0,4 211-1296 0 0,5-48 1 0 0,-1 30 25 0 0,-3 31-502 0 0,1 1 0 0 0,0-1 0 0 0,0 1 0 0 0,2 0 0 0 0,-1-1 0 0 0,1 1 0 0 0,1 1 0 0 0,0-1 0 0 0,9-14 0 0 0,-13 25-125 0 0,1 0-1 0 0,-1-1 0 0 0,0 1 0 0 0,1 0 0 0 0,-1 0 0 0 0,1 0 0 0 0,0 0 1 0 0,-1 0-1 0 0,1 0 0 0 0,-1 0 0 0 0,1 1 0 0 0,0-1 0 0 0,0 1 0 0 0,0-1 1 0 0,-1 1-1 0 0,1-1 0 0 0,0 1 0 0 0,0 0 0 0 0,0 0 0 0 0,0 0 0 0 0,-1 0 0 0 0,1 0 1 0 0,0 1-1 0 0,0-1 0 0 0,0 1 0 0 0,-1-1 0 0 0,1 1 0 0 0,0-1 0 0 0,2 2 1 0 0,2 1 38 0 0,0 0 1 0 0,0 0 0 0 0,-1 0-1 0 0,1 0 1 0 0,-1 1 0 0 0,0 0 0 0 0,5 5-1 0 0,20 17-197 0 0,8 10-1858 0 0,-24-18 832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9.195"/>
    </inkml:context>
    <inkml:brush xml:id="br0">
      <inkml:brushProperty name="width" value="0.05" units="cm"/>
      <inkml:brushProperty name="height" value="0.05" units="cm"/>
      <inkml:brushProperty name="color" value="#FFFFFF"/>
    </inkml:brush>
  </inkml:definitions>
  <inkml:trace contextRef="#ctx0" brushRef="#br0">0 0 10136 0 0,'1'28'286'0'0,"1"0"1"0"0,2-1-1 0 0,8 38 1 0 0,30 78 2030 0 0,-7-27 1231 0 0,10 104-1792 0 0,-16-63-1364 0 0,-9-55-261 0 0,-11-47-455 0 0,21 69 0 0 0,-20-99-1249 0 0,2-5-4656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7.046"/>
    </inkml:context>
    <inkml:brush xml:id="br0">
      <inkml:brushProperty name="width" value="0.05" units="cm"/>
      <inkml:brushProperty name="height" value="0.05" units="cm"/>
      <inkml:brushProperty name="color" value="#FFFFFF"/>
    </inkml:brush>
  </inkml:definitions>
  <inkml:trace contextRef="#ctx0" brushRef="#br0">1 0 15632 0 0,'0'0'356'0'0,"2"1"49"0"0,5 1-262 0 0,-1-1 0 0 0,1 0 0 0 0,0 0 0 0 0,0 0 1 0 0,0-1-1 0 0,9-1 0 0 0,28 3 1263 0 0,-25 0-1501 0 0,0 0 0 0 0,0-1 0 0 0,0-1 0 0 0,-1-1 0 0 0,38-6 0 0 0,-39 2-1353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7.380"/>
    </inkml:context>
    <inkml:brush xml:id="br0">
      <inkml:brushProperty name="width" value="0.05" units="cm"/>
      <inkml:brushProperty name="height" value="0.05" units="cm"/>
      <inkml:brushProperty name="color" value="#FFFFFF"/>
    </inkml:brush>
  </inkml:definitions>
  <inkml:trace contextRef="#ctx0" brushRef="#br0">206 0 10592 0 0,'-5'27'472'0'0,"2"-11"96"0"0,-6-2-456 0 0,4 10-112 0 0,-3-2 0 0 0,3 5 0 0 0,2 0 736 0 0,-2 6 128 0 0,1 2 32 0 0,4 6 0 0 0,-4-1-368 0 0,4-7-72 0 0,0 5-9 0 0,0 0-7 0 0,0 5-296 0 0,0-5-56 0 0,4 0-16 0 0,-4-11-6991 0 0</inkml:trace>
  <inkml:trace contextRef="#ctx0" brushRef="#br0" timeOffset="1">0 401 8120 0 0,'51'-18'901'0'0,"-37"14"-869"0"0,-1 0-1 0 0,17-8 1 0 0,177-114 3986 0 0,-205 125-4015 0 0,123-94-736 0 0,-112 84-3687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7.812"/>
    </inkml:context>
    <inkml:brush xml:id="br0">
      <inkml:brushProperty name="width" value="0.05" units="cm"/>
      <inkml:brushProperty name="height" value="0.05" units="cm"/>
      <inkml:brushProperty name="color" value="#FFFFFF"/>
    </inkml:brush>
  </inkml:definitions>
  <inkml:trace contextRef="#ctx0" brushRef="#br0">0 209 11888 0 0,'0'0'546'0'0,"0"0"-10"0"0,8 19-322 0 0,-3-7 278 0 0,0 0 0 0 0,0 0 0 0 0,14 21 0 0 0,2 11-311 0 0,-3-5-149 0 0,-7-19 152 0 0,-1 0 1 0 0,-1 1-1 0 0,-1 0 1 0 0,7 27 0 0 0,-13-44-187 0 0,0 1 1 0 0,0-1 0 0 0,0 0 0 0 0,0 0-1 0 0,1 0 1 0 0,-1 0 0 0 0,1 0 0 0 0,0 0 0 0 0,0-1-1 0 0,5 5 1 0 0,-8-8 1 0 0,1 0 0 0 0,-1 1-1 0 0,0-1 1 0 0,1 0 0 0 0,-1 0-1 0 0,0 0 1 0 0,1 1 0 0 0,-1-1-1 0 0,0 0 1 0 0,1 0 0 0 0,-1 0 0 0 0,0 0-1 0 0,1 0 1 0 0,-1 0 0 0 0,1 0-1 0 0,-1 0 1 0 0,0 0 0 0 0,1 0-1 0 0,-1 0 1 0 0,1 0 0 0 0,-1 0 0 0 0,0 0-1 0 0,1 0 1 0 0,-1 0 0 0 0,0 0-1 0 0,1 0 1 0 0,-1 0 0 0 0,1 0-1 0 0,-1-1 1 0 0,0 1 0 0 0,1 0 0 0 0,-1 0-1 0 0,0-1 1 0 0,0 1 0 0 0,1-1-1 0 0,8-10 43 0 0,-8 9-36 0 0,4-7 89 0 0,-1 0-1 0 0,0-1 1 0 0,0 0-1 0 0,-1 0 0 0 0,0 0 1 0 0,-1-1-1 0 0,2-15 1 0 0,1 0 197 0 0,-2 8-102 0 0,-2 13-109 0 0,-1 1 1 0 0,1 0-1 0 0,0 0 0 0 0,0 0 0 0 0,0 0 0 0 0,1 0 0 0 0,-1 0 0 0 0,5-6 0 0 0,-6 9-44 0 0,0 1 0 0 0,1-1 0 0 0,-1 1-1 0 0,0-1 1 0 0,1 1 0 0 0,-1-1-1 0 0,1 1 1 0 0,-1-1 0 0 0,1 1 0 0 0,-1 0-1 0 0,1-1 1 0 0,-1 1 0 0 0,1 0-1 0 0,-1-1 1 0 0,1 1 0 0 0,-1 0 0 0 0,1 0-1 0 0,0 0 1 0 0,-1-1 0 0 0,1 1-1 0 0,-1 0 1 0 0,1 0 0 0 0,0 0 0 0 0,-1 0-1 0 0,1 0 1 0 0,-1 0 0 0 0,1 0-1 0 0,0 0 1 0 0,-1 0 0 0 0,1 1 0 0 0,1-1-1 0 0,0 1 32 0 0,0 0 0 0 0,0 1 0 0 0,0-1 0 0 0,0 0 0 0 0,0 1 0 0 0,0 0 0 0 0,0-1 0 0 0,2 4 0 0 0,3 3 103 0 0,-1 0 0 0 0,-1 0 0 0 0,7 12 0 0 0,49 89 110 0 0,-57-100-271 0 0,1 0-1 0 0,0-1 0 0 0,0 1 1 0 0,1-1-1 0 0,0 0 0 0 0,0-1 1 0 0,9 8-1 0 0,-15-15-8 0 0,0 0 0 0 0,0 1 1 0 0,1-1-1 0 0,-1 0 0 0 0,0 1 0 0 0,0-1 0 0 0,1 0 0 0 0,-1 0 0 0 0,0 1 1 0 0,1-1-1 0 0,-1 0 0 0 0,1 0 0 0 0,-1 0 0 0 0,0 1 0 0 0,1-1 1 0 0,-1 0-1 0 0,0 0 0 0 0,1 0 0 0 0,-1 0 0 0 0,1 0 0 0 0,-1 0 1 0 0,1 0-1 0 0,-1 0 0 0 0,0 0 0 0 0,1 0 0 0 0,-1 0 0 0 0,1 0 1 0 0,-1 0-1 0 0,0 0 0 0 0,1 0 0 0 0,-1 0 0 0 0,1 0 0 0 0,-1-1 0 0 0,0 1 1 0 0,1 0-1 0 0,-1 0 0 0 0,0 0 0 0 0,1-1 0 0 0,-1 1 0 0 0,0 0 1 0 0,1 0-1 0 0,-1-1 0 0 0,0 1 0 0 0,1 0 0 0 0,-1-1 0 0 0,3-1 4 0 0,-1 0-1 0 0,0 0 0 0 0,0 0 0 0 0,0 0 1 0 0,0 0-1 0 0,0 0 0 0 0,0-1 0 0 0,-1 1 1 0 0,1 0-1 0 0,-1-1 0 0 0,1 0 0 0 0,-1 1 1 0 0,1-4-1 0 0,9-41 106 0 0,-4 14-56 0 0,39-164-1636 0 0,-44 191 1313 0 0,42-128-3027 0 0,-34 109 1766 0 0,1 1 0 0 0,1 0 0 0 0,19-27 0 0 0,-17 30-2834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8.295"/>
    </inkml:context>
    <inkml:brush xml:id="br0">
      <inkml:brushProperty name="width" value="0.05" units="cm"/>
      <inkml:brushProperty name="height" value="0.05" units="cm"/>
      <inkml:brushProperty name="color" value="#FFFFFF"/>
    </inkml:brush>
  </inkml:definitions>
  <inkml:trace contextRef="#ctx0" brushRef="#br0">280 85 13448 0 0,'0'0'613'0'0,"-1"-1"-10"0"0,-16-13-776 0 0,3 1 1429 0 0,-1 1 1 0 0,-23-14 0 0 0,34 23-1069 0 0,0 1 1 0 0,0 0 0 0 0,0 0 0 0 0,0 0 0 0 0,-1 0 0 0 0,1 1-1 0 0,-1 0 1 0 0,1 0 0 0 0,-1 0 0 0 0,0 0 0 0 0,1 1 0 0 0,-1 0-1 0 0,0 0 1 0 0,1 0 0 0 0,-7 1 0 0 0,7 1-132 0 0,0-1 1 0 0,0 1-1 0 0,0 0 1 0 0,1 0-1 0 0,-1 0 0 0 0,0 1 1 0 0,1-1-1 0 0,0 1 1 0 0,0 0-1 0 0,0 0 0 0 0,-5 5 1 0 0,-26 40 498 0 0,28-39-609 0 0,1 1 0 0 0,0 1 0 0 0,1-1 0 0 0,0 1 0 0 0,1 0-1 0 0,0-1 1 0 0,1 1 0 0 0,0 1 0 0 0,1-1 0 0 0,0 0 0 0 0,0 0 0 0 0,1 1-1 0 0,2 15 1 0 0,-2-26 25 0 0,1 1 1 0 0,-1 0-1 0 0,0 0 0 0 0,1-1 0 0 0,-1 1 0 0 0,0 0 0 0 0,1-1 0 0 0,0 1 0 0 0,0 0 0 0 0,-1-1 0 0 0,1 1 1 0 0,0-1-1 0 0,0 1 0 0 0,0-1 0 0 0,0 0 0 0 0,1 1 0 0 0,-1-1 0 0 0,0 0 0 0 0,0 0 0 0 0,1 0 0 0 0,-1 0 1 0 0,1 0-1 0 0,-1 0 0 0 0,1 0 0 0 0,-1 0 0 0 0,1-1 0 0 0,0 1 0 0 0,-1-1 0 0 0,1 1 0 0 0,0-1 0 0 0,0 1 0 0 0,-1-1 1 0 0,1 0-1 0 0,3 0 0 0 0,0-1-2 0 0,0 0-1 0 0,-1-1 1 0 0,1 1 0 0 0,0-1 0 0 0,-1 0 0 0 0,0 0 0 0 0,1-1-1 0 0,-1 1 1 0 0,0-1 0 0 0,0 0 0 0 0,0 0 0 0 0,-1 0-1 0 0,1-1 1 0 0,3-3 0 0 0,16-21 249 0 0,-18 21-109 0 0,0 0 0 0 0,0 1 0 0 0,1 0 0 0 0,0 0 0 0 0,8-6 0 0 0,-13 11 40 0 0,0 1-109 0 0,1 0 0 0 0,-1 0 0 0 0,0 0 0 0 0,0 0 0 0 0,0 1 0 0 0,0-1 0 0 0,1 0 0 0 0,-1 0 0 0 0,0 1 0 0 0,0-1-1 0 0,0 1 1 0 0,2 0 0 0 0,-2 2 19 0 0,1 0-1 0 0,-1 0 1 0 0,0 0-1 0 0,1 0 0 0 0,-1 0 1 0 0,-1 0-1 0 0,1 0 1 0 0,0 1-1 0 0,-1-1 0 0 0,0 0 1 0 0,1 4-1 0 0,1 13 127 0 0,9 35 144 0 0,-6-28-453 0 0,1 0-1 0 0,15 41 1 0 0,-21-67 64 0 0,1 0 0 0 0,-1 0 0 0 0,0 1 0 0 0,1-1 0 0 0,-1 0 0 0 0,1 0 0 0 0,-1 0 0 0 0,1 0 0 0 0,0 0 0 0 0,-1 0 0 0 0,1-1 0 0 0,0 1 0 0 0,0 0 0 0 0,0 0 0 0 0,-1 0 0 0 0,1-1 0 0 0,0 1 0 0 0,0 0 0 0 0,0-1 0 0 0,0 1 0 0 0,0-1 0 0 0,0 1 0 0 0,0-1 0 0 0,1 0 0 0 0,-1 1 0 0 0,0-1 0 0 0,0 0 0 0 0,0 0 0 0 0,0 0 0 0 0,0 1 0 0 0,1-1 0 0 0,-1-1 0 0 0,0 1 0 0 0,0 0 0 0 0,0 0 0 0 0,1-1 0 0 0,2 0-318 0 0,-1 0 0 0 0,0-1 1 0 0,0 0-1 0 0,0 1 1 0 0,-1-1-1 0 0,1-1 1 0 0,0 1-1 0 0,-1 0 1 0 0,1-1-1 0 0,3-4 1 0 0,7-9-5713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8.713"/>
    </inkml:context>
    <inkml:brush xml:id="br0">
      <inkml:brushProperty name="width" value="0.05" units="cm"/>
      <inkml:brushProperty name="height" value="0.05" units="cm"/>
      <inkml:brushProperty name="color" value="#FFFFFF"/>
    </inkml:brush>
  </inkml:definitions>
  <inkml:trace contextRef="#ctx0" brushRef="#br0">78 83 9384 0 0,'0'0'430'0'0,"0"0"-8"0"0,-13 7-92 0 0,9-3 57 0 0,0-1-1 0 0,0 1 0 0 0,0-1 1 0 0,0 1-1 0 0,1 0 0 0 0,0 1 1 0 0,-1-1-1 0 0,2 0 0 0 0,-1 1 0 0 0,0 0 1 0 0,1 0-1 0 0,0 0 0 0 0,0 0 1 0 0,-1 7-1 0 0,-2 9-171 0 0,0 1 1 0 0,0 24-1 0 0,3-32-24 0 0,1 27-118 0 0,1-39-150 0 0,0-2-4 0 0,0 0 5 0 0,0 0-10 0 0,5-19-163 0 0,-4 14 282 0 0,1 0 0 0 0,-1-1 0 0 0,0 1 0 0 0,0-1 0 0 0,-1 0 0 0 0,0-7 0 0 0,0 8 27 0 0,0 0-1 0 0,0 0 1 0 0,1 1-1 0 0,-1-1 0 0 0,1 0 1 0 0,0 0-1 0 0,0 1 1 0 0,1-1-1 0 0,2-6 0 0 0,12-20 497 0 0,-12 22-333 0 0,1 0 0 0 0,0 0 1 0 0,0 1-1 0 0,7-9 0 0 0,-4 7-3 0 0,0 1-1 0 0,1 0 1 0 0,0 1-1 0 0,1 0 0 0 0,-1 0 1 0 0,1 1-1 0 0,1 0 1 0 0,-1 1-1 0 0,1 0 0 0 0,0 1 1 0 0,1 0-1 0 0,17-4 0 0 0,-18 6-580 0 0,1 1 0 0 0,0 0 0 0 0,-1 1 0 0 0,1 1 0 0 0,0 0 0 0 0,0 1 0 0 0,-1 0 0 0 0,16 3 0 0 0,-6-1-6497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19.133"/>
    </inkml:context>
    <inkml:brush xml:id="br0">
      <inkml:brushProperty name="width" value="0.05" units="cm"/>
      <inkml:brushProperty name="height" value="0.05" units="cm"/>
      <inkml:brushProperty name="color" value="#FFFFFF"/>
    </inkml:brush>
  </inkml:definitions>
  <inkml:trace contextRef="#ctx0" brushRef="#br0">42 276 6448 0 0,'-2'8'191'0'0,"0"16"624"0"0,2-23 955 0 0,18-12 5322 0 0,-4 4-6505 0 0,0-1 0 0 0,0-1 0 0 0,-1 0 1 0 0,0-1-1 0 0,0 0 0 0 0,-1-1 1 0 0,16-19-1 0 0,-20 21-512 0 0,8-6-5 0 0,-15 15-68 0 0,-1-1 0 0 0,1 1-1 0 0,0 0 1 0 0,0-1 0 0 0,-1 1-1 0 0,1-1 1 0 0,0 1 0 0 0,-1-1 0 0 0,1 0-1 0 0,0 1 1 0 0,-1-1 0 0 0,1 0-1 0 0,-1 1 1 0 0,1-1 0 0 0,-1 0-1 0 0,1 0 1 0 0,-1 1 0 0 0,0-1-1 0 0,1 0 1 0 0,-1 0 0 0 0,0 0-1 0 0,1 0 1 0 0,-1 1 0 0 0,0-1-1 0 0,0 0 1 0 0,0-2 0 0 0,1-4 46 0 0,3-1-107 0 0,0-1 0 0 0,0 0 0 0 0,-1 0 1 0 0,0-1-1 0 0,1-11 0 0 0,-3 16 31 0 0,0 1-1 0 0,-1-1 1 0 0,0 0 0 0 0,0 0-1 0 0,0 1 1 0 0,-1-1 0 0 0,0 0-1 0 0,0 1 1 0 0,0-1 0 0 0,0 1-1 0 0,-1-1 1 0 0,1 1 0 0 0,-4-5-1 0 0,5 7 41 0 0,-1 1-1 0 0,0 0 0 0 0,0 0 0 0 0,0 0 0 0 0,1 0 1 0 0,-1 0-1 0 0,0 0 0 0 0,0 0 0 0 0,-1 0 0 0 0,1 0 1 0 0,0 1-1 0 0,0-1 0 0 0,0 0 0 0 0,0 1 1 0 0,-1-1-1 0 0,1 1 0 0 0,0-1 0 0 0,-1 1 0 0 0,1 0 1 0 0,0-1-1 0 0,-1 1 0 0 0,1 0 0 0 0,0 0 0 0 0,-1 0 1 0 0,1 0-1 0 0,0 0 0 0 0,-1 0 0 0 0,1 0 0 0 0,0 1 1 0 0,-1-1-1 0 0,1 0 0 0 0,0 1 0 0 0,-1-1 0 0 0,1 1 1 0 0,0 0-1 0 0,0-1 0 0 0,-1 1 0 0 0,1 0 1 0 0,-2 1-1 0 0,-4 3 92 0 0,0 0 1 0 0,0 1 0 0 0,0 0-1 0 0,-9 10 1 0 0,4 1-27 0 0,0 0 0 0 0,2 1 0 0 0,0 0 0 0 0,0 1 1 0 0,-8 27-1 0 0,3-8-73 0 0,3 0 1 0 0,-10 49-1 0 0,17-64-4 0 0,2-1-1 0 0,1 1 1 0 0,1-1-1 0 0,0 1 1 0 0,5 33-1 0 0,-3-51-10 0 0,-1 0 0 0 0,1-1 0 0 0,0 1 0 0 0,1-1 0 0 0,-1 0 0 0 0,1 1 0 0 0,0-1 0 0 0,0 0 0 0 0,0 0 0 0 0,0 0 0 0 0,1 0 0 0 0,0 0 0 0 0,0-1 0 0 0,0 1 0 0 0,0-1-1 0 0,0 0 1 0 0,1 1 0 0 0,5 3 0 0 0,-4-5-3 0 0,-1 0 0 0 0,1 0 0 0 0,0 0 0 0 0,0 0 0 0 0,0-1 0 0 0,-1 0 0 0 0,1 0-1 0 0,0 0 1 0 0,0-1 0 0 0,0 1 0 0 0,0-1 0 0 0,1-1 0 0 0,-1 1 0 0 0,0-1 0 0 0,0 1 0 0 0,-1-1-1 0 0,7-2 1 0 0,-6 1-177 0 0,0 0-1 0 0,0 0 0 0 0,0 0 0 0 0,0-1 0 0 0,-1 0 1 0 0,6-3-1 0 0,11-11-1218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1.238"/>
    </inkml:context>
    <inkml:brush xml:id="br0">
      <inkml:brushProperty name="width" value="0.05" units="cm"/>
      <inkml:brushProperty name="height" value="0.05" units="cm"/>
      <inkml:brushProperty name="color" value="#FFFFFF"/>
    </inkml:brush>
  </inkml:definitions>
  <inkml:trace contextRef="#ctx0" brushRef="#br0">81 420 5616 0 0,'0'0'256'0'0,"-1"3"-7"0"0,-2 2-135 0 0,0 0-1 0 0,0 0 1 0 0,-1-1-1 0 0,0 1 1 0 0,0-1-1 0 0,-7 7 1 0 0,9-10 662 0 0,1-1-605 0 0,-1 0 0 0 0,0 1-1 0 0,1-1 1 0 0,-1 0 0 0 0,1 1 0 0 0,-1-1 0 0 0,1 1 0 0 0,-1-1 0 0 0,1 1 0 0 0,-1 0-1 0 0,0 1 1 0 0,1-2-41 0 0,0 0 8 0 0,0 1 1 0 0,0-1 0 0 0,0 0 0 0 0,0 1 0 0 0,0-1-1 0 0,0 0 1 0 0,0 0 0 0 0,0 0 0 0 0,0 0-1 0 0,-1 0 1 0 0,1 0 0 0 0,0 0 0 0 0,0 0 0 0 0,0-1-1 0 0,0 1 1 0 0,0 0 0 0 0,0 0 0 0 0,0-1-1 0 0,0 1 1 0 0,0-1 0 0 0,0 1 0 0 0,-1-2 0 0 0,1 1 181 0 0,1 1 0 0 0,5-18 1184 0 0,-3 13-1467 0 0,1 1 1 0 0,0 1-1 0 0,0-1 1 0 0,0 0-1 0 0,0 1 0 0 0,1-1 1 0 0,-1 1-1 0 0,1 0 1 0 0,0 0-1 0 0,0 1 1 0 0,7-5-1 0 0,6-1 619 0 0,32-10 0 0 0,-1 0-372 0 0,-40 14-260 0 0,0 1 0 0 0,1-1 1 0 0,-1 2-1 0 0,1-1 0 0 0,-1 1 1 0 0,1 1-1 0 0,15-2 0 0 0,18-1-14 0 0,0-2 0 0 0,0-1 0 0 0,42-14 0 0 0,-49 11 355 0 0,1 1-1 0 0,51-5 0 0 0,-10 2 193 0 0,82-7-63 0 0,46-1 1 0 0,-95 13-227 0 0,-76 4-153 0 0,16-1 138 0 0,82-17 0 0 0,-55-5-98 0 0,-53 18-107 0 0,-1-1 0 0 0,1-1 0 0 0,37-23 0 0 0,60-26 43 0 0,-68 34-1 0 0,-44 20-95 0 0,2 0 1181 0 0,-11 6-1162 0 0,1-1-1 0 0,-1 0 1 0 0,1 0 0 0 0,-1 1 0 0 0,0-1-1 0 0,1 0 1 0 0,-1 1 0 0 0,0-1 0 0 0,1 0-1 0 0,-1 1 1 0 0,0-1 0 0 0,1 1 0 0 0,-1-1 0 0 0,0 1-1 0 0,0-1 1 0 0,0 0 0 0 0,1 1 0 0 0,-1-1-1 0 0,0 1 1 0 0,0-1 0 0 0,0 1 0 0 0,0-1-1 0 0,0 1 1 0 0,0-1 0 0 0,0 1 0 0 0,0-1 0 0 0,0 1-1 0 0,2 15 0 0 0,11 146 322 0 0,2 85-404 0 0,-1-72-267 0 0,-14-153 263 0 0,46 650-1341 0 0,-21-425 1193 0 0,24 183 118 0 0,-25-248 103 0 0,19 106 0 0 0,-35-237-342 0 0,-6-32-63 0 0,1-1 0 0 0,7 27 0 0 0,-2-28-486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2.187"/>
    </inkml:context>
    <inkml:brush xml:id="br0">
      <inkml:brushProperty name="width" value="0.05" units="cm"/>
      <inkml:brushProperty name="height" value="0.05" units="cm"/>
      <inkml:brushProperty name="color" value="#FFFFFF"/>
    </inkml:brush>
  </inkml:definitions>
  <inkml:trace contextRef="#ctx0" brushRef="#br0">190 25 2304 0 0,'0'-1'101'0'0,"0"1"-97"0"0,0-1 1 0 0,0 0-1 0 0,0 1 0 0 0,-1-1 0 0 0,1 0 1 0 0,0 1-1 0 0,0-1 0 0 0,-1 1 0 0 0,1-1 0 0 0,-1 0 1 0 0,1 1-1 0 0,0-1 0 0 0,-1 1 0 0 0,1-1 0 0 0,-1 1 1 0 0,1 0-1 0 0,-1-1 0 0 0,1 1 0 0 0,-1-1 0 0 0,0 1 1 0 0,1 0-1 0 0,-1-1 0 0 0,1 1 0 0 0,-1 0 1 0 0,0 0-1 0 0,-1-1 0 0 0,1 1 5 0 0,-2-1 245 0 0,1-1-1 0 0,-1 1 1 0 0,0 0 0 0 0,0 0-1 0 0,0 1 1 0 0,0-1 0 0 0,-1 1-1 0 0,1-1 1 0 0,-5 1 0 0 0,-13-2 3139 0 0,16 2-2754 0 0,1-1 0 0 0,-1 1 0 0 0,1 1 0 0 0,-1-1-1 0 0,-7 2 1 0 0,-12 1 948 0 0,22-3-1472 0 0,0 1 0 0 0,-1-1 0 0 0,1 0-1 0 0,0 1 1 0 0,-1-1 0 0 0,1 1 0 0 0,0 0 0 0 0,0 0-1 0 0,0 0 1 0 0,0 0 0 0 0,0 0 0 0 0,0 1 0 0 0,0-1-1 0 0,0 0 1 0 0,0 1 0 0 0,0-1 0 0 0,1 1-1 0 0,-1 0 1 0 0,1 0 0 0 0,-1 0 0 0 0,1 0 0 0 0,0 0-1 0 0,0 0 1 0 0,0 0 0 0 0,0 0 0 0 0,0 0 0 0 0,-1 4-1 0 0,-1 3 36 0 0,1 0-1 0 0,0 0 1 0 0,0 0-1 0 0,1 0 0 0 0,0 15 1 0 0,2-7-146 0 0,0 0 0 0 0,1 0 0 0 0,1-1 1 0 0,0 0-1 0 0,2 1 0 0 0,7 19 0 0 0,2-3-130 0 0,33 58 0 0 0,-39-79 67 0 0,0-1 0 0 0,0 0 0 0 0,1 0 0 0 0,1-1-1 0 0,14 13 1 0 0,-16-16-121 0 0,-1-1-1 0 0,1-1 1 0 0,-1 0 0 0 0,1 0-1 0 0,1 0 1 0 0,-1-1-1 0 0,1 0 1 0 0,17 5 0 0 0,-13-8-1390 0 0,0-1-3640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2.618"/>
    </inkml:context>
    <inkml:brush xml:id="br0">
      <inkml:brushProperty name="width" value="0.05" units="cm"/>
      <inkml:brushProperty name="height" value="0.05" units="cm"/>
      <inkml:brushProperty name="color" value="#FFFFFF"/>
    </inkml:brush>
  </inkml:definitions>
  <inkml:trace contextRef="#ctx0" brushRef="#br0">241 0 8288 0 0,'-2'1'638'0'0,"-15"11"-413"0"0,15-10-12 0 0,-1 1 1 0 0,1-1-1 0 0,-1-1 0 0 0,1 1 0 0 0,-1 0 1 0 0,0-1-1 0 0,0 1 0 0 0,0-1 1 0 0,0 0-1 0 0,0 0 0 0 0,-5 1 0 0 0,6-2-21 0 0,-7 2 594 0 0,1-1-1 0 0,-1-1 0 0 0,0 0 1 0 0,1 0-1 0 0,-11-2 0 0 0,16 2-685 0 0,-1 0 0 0 0,1-1 0 0 0,-1 1 1 0 0,1 1-1 0 0,-1-1 0 0 0,1 0 0 0 0,-1 1 0 0 0,1 0 0 0 0,-1 0 0 0 0,1 0 0 0 0,-1 0 0 0 0,1 0 0 0 0,0 1 0 0 0,0-1 1 0 0,-1 1-1 0 0,1 0 0 0 0,0 0 0 0 0,1 0 0 0 0,-1 1 0 0 0,0-1 0 0 0,1 0 0 0 0,-1 1 0 0 0,1 0 0 0 0,0 0 0 0 0,0 0 1 0 0,0 0-1 0 0,0 0 0 0 0,0 0 0 0 0,-1 3 0 0 0,-2 6-128 0 0,0 0 1 0 0,0 0-1 0 0,1 1 0 0 0,1 0 1 0 0,0-1-1 0 0,-2 24 0 0 0,4 12 28 0 0,3-1 0 0 0,2 1 0 0 0,13 64 0 0 0,-14-92 0 0 0,10 28 0 0 0,-8-34 0 0 0,3 3 0 0 0,-7-16 0 0 0,-1 0 0 0 0,1 0 0 0 0,-1-1 0 0 0,1 1 0 0 0,0 0 0 0 0,-1 0 0 0 0,1 0 0 0 0,0-1 0 0 0,0 1 0 0 0,-1 0 0 0 0,1-1 0 0 0,0 1 0 0 0,0-1 0 0 0,0 1 0 0 0,0-1 0 0 0,0 1 0 0 0,0-1 0 0 0,0 0 0 0 0,0 1 0 0 0,0-1 0 0 0,0 0 0 0 0,0 0 0 0 0,0 0 0 0 0,0 0 0 0 0,0 0 0 0 0,0 0 0 0 0,0 0 0 0 0,0 0 0 0 0,0 0 0 0 0,0 0 0 0 0,0-1 0 0 0,0 1 0 0 0,0 0 0 0 0,0-1 0 0 0,0 1 0 0 0,0-1 0 0 0,0 1 0 0 0,0-1 0 0 0,0 1 0 0 0,0-1 0 0 0,-1 1 0 0 0,1-1 0 0 0,0 0 0 0 0,0 0 0 0 0,-1 1 0 0 0,2-3 0 0 0,4-4 0 0 0,-1 0 0 0 0,0 0 0 0 0,0-1 0 0 0,5-11 0 0 0,-6 10 0 0 0,14-28-20 0 0,10-16-214 0 0,-21 41 246 0 0,-1-1 0 0 0,0 1 0 0 0,-1-1 1 0 0,4-15-1 0 0,-5 16 27 0 0,0-1-1 0 0,1 1 1 0 0,0 0 0 0 0,9-13-1 0 0,-11 18 34 0 0,-2 7-50 0 0,-1 0 0 0 0,0 0-1 0 0,0 0 1 0 0,1 0-1 0 0,-1 0 1 0 0,0 0-1 0 0,0-1 1 0 0,1 1 0 0 0,-1 0-1 0 0,0 0 1 0 0,0 0-1 0 0,1 0 1 0 0,-1 0-1 0 0,0 0 1 0 0,0 0 0 0 0,1 0-1 0 0,-1 1 1 0 0,0-1-1 0 0,0 0 1 0 0,0 0-1 0 0,1 0 1 0 0,-1 0 0 0 0,0 0-1 0 0,0 0 1 0 0,1 0-1 0 0,-1 0 1 0 0,0 1-1 0 0,0-1 1 0 0,0 0-1 0 0,1 0 1 0 0,-1 0 0 0 0,0 1-1 0 0,0-1 1 0 0,0 0-1 0 0,0 0 1 0 0,0 0-1 0 0,1 1 1 0 0,-1-1 0 0 0,0 0-1 0 0,0 0 1 0 0,0 0-1 0 0,0 1 1 0 0,7 8 418 0 0,-2 3-280 0 0,1 0 0 0 0,-2 0 0 0 0,5 15 0 0 0,9 24-180 0 0,-2-10 103 0 0,6 13-442 0 0,-21-53 213 0 0,0 0 0 0 0,0 0 0 0 0,0-1 0 0 0,0 1 0 0 0,1 0 0 0 0,-1-1 0 0 0,0 1 0 0 0,0-1 0 0 0,0 1 0 0 0,0-1 0 0 0,1 0 0 0 0,-1 1 0 0 0,0-1 0 0 0,0 0 0 0 0,1 0 0 0 0,-1 0 0 0 0,0 0 0 0 0,0 0 0 0 0,1 0 0 0 0,-1 0 0 0 0,0-1 0 0 0,0 1 0 0 0,1 0 0 0 0,-1-1 0 0 0,0 1 0 0 0,0-1 0 0 0,2 0 0 0 0,9-6-1261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3.002"/>
    </inkml:context>
    <inkml:brush xml:id="br0">
      <inkml:brushProperty name="width" value="0.05" units="cm"/>
      <inkml:brushProperty name="height" value="0.05" units="cm"/>
      <inkml:brushProperty name="color" value="#FFFFFF"/>
    </inkml:brush>
  </inkml:definitions>
  <inkml:trace contextRef="#ctx0" brushRef="#br0">215 0 15120 0 0,'-2'1'340'0'0,"-28"20"744"0"0,12-9-688 0 0,-31 16-1 0 0,33-19 103 0 0,1 0-1 0 0,1 0 0 0 0,-1 2 1 0 0,-12 11-1 0 0,24-19-455 0 0,1 0 0 0 0,-1 0 1 0 0,1 0-1 0 0,0 0 0 0 0,0 1 0 0 0,0-1 0 0 0,0 1 0 0 0,1-1 1 0 0,0 1-1 0 0,-1-1 0 0 0,1 1 0 0 0,-1 6 0 0 0,1 4 71 0 0,0 0-1 0 0,0 17 0 0 0,1 9-37 0 0,0-27-76 0 0,0-1 0 0 0,2 1 0 0 0,-1-1 0 0 0,1 0 0 0 0,1 0 0 0 0,0 1 0 0 0,1-2 0 0 0,1 1 0 0 0,-1 0 0 0 0,2-1 1 0 0,-1 0-1 0 0,2 0 0 0 0,-1-1 0 0 0,2 1 0 0 0,-1-2 0 0 0,1 1 0 0 0,1-1 0 0 0,0 0 0 0 0,0-1 0 0 0,13 9 0 0 0,-17-14-25 0 0,0 0 0 0 0,0-1-1 0 0,0 1 1 0 0,1-1 0 0 0,-1-1 0 0 0,1 1 0 0 0,0-1-1 0 0,-1 0 1 0 0,1 0 0 0 0,0-1 0 0 0,0 0 0 0 0,-1 0 0 0 0,1 0-1 0 0,0 0 1 0 0,7-3 0 0 0,-9 3-61 0 0,0-1 1 0 0,1-1-1 0 0,-1 1 1 0 0,0-1-1 0 0,0 1 0 0 0,0-1 1 0 0,0 0-1 0 0,0-1 1 0 0,-1 1-1 0 0,1-1 1 0 0,-1 1-1 0 0,1-1 0 0 0,-1 0 1 0 0,0 0-1 0 0,0-1 1 0 0,-1 1-1 0 0,1-1 1 0 0,0 1-1 0 0,-1-1 0 0 0,3-5 1 0 0,3-13-1102 0 0,1-1-277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9.541"/>
    </inkml:context>
    <inkml:brush xml:id="br0">
      <inkml:brushProperty name="width" value="0.05" units="cm"/>
      <inkml:brushProperty name="height" value="0.05" units="cm"/>
      <inkml:brushProperty name="color" value="#FFFFFF"/>
    </inkml:brush>
  </inkml:definitions>
  <inkml:trace contextRef="#ctx0" brushRef="#br0">462 0 10136 0 0,'-99'68'2677'0'0,"4"-27"2560"0"0,-51 6-2318 0 0,107-35-2483 0 0,29-9-270 0 0,1 1 1 0 0,-1 0 0 0 0,1 1-1 0 0,0 0 1 0 0,0 1 0 0 0,0 0-1 0 0,-8 7 1 0 0,17-11-142 0 0,0-1 1 0 0,0 1-1 0 0,1-1 0 0 0,-1 0 1 0 0,1 1-1 0 0,-1-1 0 0 0,1 0 1 0 0,-1 1-1 0 0,1-1 0 0 0,0 0 1 0 0,-1 0-1 0 0,1 1 0 0 0,0-1 1 0 0,0 0-1 0 0,2 2 0 0 0,11 11-29 0 0,1-1 0 0 0,0-1 0 0 0,1 0 0 0 0,0-1 0 0 0,1 0 0 0 0,0-2-1 0 0,21 9 1 0 0,-36-17 3 0 0,20 12-57 0 0,36 27 0 0 0,-18-12-33 0 0,29 18-198 0 0,-20-14-1762 0 0,-17-10-2994 0 0,-7-4-1640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3.398"/>
    </inkml:context>
    <inkml:brush xml:id="br0">
      <inkml:brushProperty name="width" value="0.05" units="cm"/>
      <inkml:brushProperty name="height" value="0.05" units="cm"/>
      <inkml:brushProperty name="color" value="#FFFFFF"/>
    </inkml:brush>
  </inkml:definitions>
  <inkml:trace contextRef="#ctx0" brushRef="#br0">34 0 5064 0 0,'0'0'389'0'0,"-9"2"-235"0"0,4 2 4003 0 0,3-1-3624 0 0,0 0 1 0 0,0 1 0 0 0,0-1-1 0 0,1 0 1 0 0,-1 1 0 0 0,1-1-1 0 0,0 1 1 0 0,0-1 0 0 0,0 1-1 0 0,1 0 1 0 0,-1 5 0 0 0,-1 23 284 0 0,1 0 1 0 0,5 45-1 0 0,3-10-280 0 0,4 0 0 0 0,31 104 0 0 0,-38-159-565 0 0,0 1 0 0 0,1-1 0 0 0,1 0 0 0 0,0 0 0 0 0,0-1 0 0 0,1 0 0 0 0,1 0 0 0 0,0 0 0 0 0,10 9 0 0 0,11 16-1193 0 0,-28-34 624 0 0,-1-2 56 0 0,14-12-86 0 0,-11 7 538 0 0,-1 0 0 0 0,0 0 0 0 0,0 0 1 0 0,0 0-1 0 0,0-1 0 0 0,-1 1 0 0 0,0 0 1 0 0,0-1-1 0 0,0-6 0 0 0,-1-58-329 0 0,-1 39 351 0 0,2 1 24 0 0,2 1 1 0 0,0-1 0 0 0,2 1-1 0 0,1 0 1 0 0,19-55 0 0 0,-22 77 225 0 0,0 0 0 0 0,0 1 0 0 0,0-1 0 0 0,1 1 1 0 0,8-11-1 0 0,-11 16-157 0 0,-1 0 0 0 0,1 0 1 0 0,0 1-1 0 0,-1-1 0 0 0,1 0 0 0 0,0 0 1 0 0,0 0-1 0 0,-1 1 0 0 0,1-1 0 0 0,0 0 1 0 0,0 1-1 0 0,0-1 0 0 0,0 0 0 0 0,0 1 1 0 0,0 0-1 0 0,0-1 0 0 0,0 1 1 0 0,0-1-1 0 0,0 1 0 0 0,0 0 0 0 0,0 0 1 0 0,0 0-1 0 0,0 0 0 0 0,0 0 0 0 0,0 0 1 0 0,1 0-1 0 0,-1 0 0 0 0,0 0 0 0 0,0 0 1 0 0,0 0-1 0 0,0 1 0 0 0,0-1 0 0 0,0 0 1 0 0,0 1-1 0 0,0-1 0 0 0,0 1 0 0 0,0-1 1 0 0,0 1-1 0 0,0 0 0 0 0,-1-1 1 0 0,1 1-1 0 0,0 0 0 0 0,0 0 0 0 0,0-1 1 0 0,-1 1-1 0 0,2 1 0 0 0,0 2 56 0 0,0 0 1 0 0,0 0-1 0 0,0 0 0 0 0,-1 0 0 0 0,0 0 1 0 0,1 1-1 0 0,-1-1 0 0 0,0 7 0 0 0,3 9 148 0 0,28 113 581 0 0,-21-76-771 0 0,3-2 0 0 0,27 68 0 0 0,-32-102-1899 0 0,-8-19-4569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23.757"/>
    </inkml:context>
    <inkml:brush xml:id="br0">
      <inkml:brushProperty name="width" value="0.05" units="cm"/>
      <inkml:brushProperty name="height" value="0.05" units="cm"/>
      <inkml:brushProperty name="color" value="#FFFFFF"/>
    </inkml:brush>
  </inkml:definitions>
  <inkml:trace contextRef="#ctx0" brushRef="#br0">27 272 11488 0 0,'2'3'128'0'0,"1"0"1"0"0,0 0-1 0 0,0-1 1 0 0,0 1-1 0 0,1-1 1 0 0,-1 0 0 0 0,1 0-1 0 0,-1 0 1 0 0,1 0-1 0 0,-1-1 1 0 0,1 0-1 0 0,0 1 1 0 0,0-1-1 0 0,0 0 1 0 0,0-1 0 0 0,0 1-1 0 0,0-1 1 0 0,0 0-1 0 0,6 0 1 0 0,-4 0 100 0 0,-1-1 0 0 0,1 0-1 0 0,0 0 1 0 0,0 0 0 0 0,-1-1 0 0 0,1 0 0 0 0,-1 0 0 0 0,1 0 0 0 0,-1-1 0 0 0,0 1 0 0 0,0-1 0 0 0,0-1 0 0 0,5-3-1 0 0,-3 0-80 0 0,0 0-1 0 0,-1 0 0 0 0,1-1 1 0 0,-1 0-1 0 0,-1 0 0 0 0,0 0 1 0 0,0-1-1 0 0,0 0 0 0 0,-1 0 0 0 0,-1 0 1 0 0,6-18-1 0 0,-8 22-89 0 0,0-1 0 0 0,0 1-1 0 0,0-1 1 0 0,-1 1 0 0 0,0-1 0 0 0,0 0-1 0 0,0 1 1 0 0,-1-1 0 0 0,1 1 0 0 0,-1-1-1 0 0,-1 1 1 0 0,1 0 0 0 0,-1-1 0 0 0,0 1-1 0 0,0 0 1 0 0,0 0 0 0 0,-1 0 0 0 0,0 0-1 0 0,0 1 1 0 0,0-1 0 0 0,0 1 0 0 0,-8-8-1 0 0,6 9 40 0 0,0-1 1 0 0,0 1-1 0 0,0 0 0 0 0,-1 1 0 0 0,1-1 0 0 0,-1 1 0 0 0,1 0 0 0 0,-1 1 0 0 0,0-1 0 0 0,0 1 0 0 0,1 0 0 0 0,-1 0 1 0 0,0 1-1 0 0,0 0 0 0 0,0 0 0 0 0,0 0 0 0 0,0 1 0 0 0,0 0 0 0 0,0 0 0 0 0,1 1 0 0 0,-1-1 0 0 0,0 1 1 0 0,1 0-1 0 0,-1 1 0 0 0,1-1 0 0 0,0 1 0 0 0,-10 7 0 0 0,12-6-51 0 0,-1-1 0 0 0,1 1 0 0 0,0 0 1 0 0,0 0-1 0 0,1 0 0 0 0,-1 0 0 0 0,1 1 0 0 0,-3 8 0 0 0,-10 38 140 0 0,11-29-159 0 0,1 0-1 0 0,1 0 1 0 0,2 42-1 0 0,11 66-50 0 0,-9-110 25 0 0,1 2-34 0 0,1 1 1 0 0,0-1-1 0 0,2 0 1 0 0,16 42-1 0 0,-19-56 26 0 0,1 0 0 0 0,1 0-1 0 0,-1-1 1 0 0,2 0 0 0 0,-1 1 0 0 0,12 10 0 0 0,-13-14-3 0 0,0-1 0 0 0,0 1 0 0 0,1-1 0 0 0,-1 0 1 0 0,1-1-1 0 0,0 1 0 0 0,0-1 0 0 0,0 0 0 0 0,0 0 0 0 0,0 0 0 0 0,0-1 0 0 0,6 2 1 0 0,-6-3-182 0 0,0 0 0 0 0,0 0 0 0 0,0 0 0 0 0,0 0 1 0 0,0-1-1 0 0,0 0 0 0 0,0 0 0 0 0,0 0 0 0 0,5-3 1 0 0,16-6-7539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36.563"/>
    </inkml:context>
    <inkml:brush xml:id="br0">
      <inkml:brushProperty name="width" value="0.05" units="cm"/>
      <inkml:brushProperty name="height" value="0.05" units="cm"/>
      <inkml:brushProperty name="color" value="#FFFFFF"/>
    </inkml:brush>
  </inkml:definitions>
  <inkml:trace contextRef="#ctx0" brushRef="#br0">86 416 3224 0 0,'0'-8'2672'0'0,"-2"5"3688"0"0,1 2-6243 0 0,0 1 0 0 0,-1-1 0 0 0,1 1 0 0 0,-1 0 0 0 0,1-1 1 0 0,-1 1-1 0 0,1 0 0 0 0,-1 0 0 0 0,1 0 0 0 0,-1 0 0 0 0,1 0 1 0 0,-1 1-1 0 0,1-1 0 0 0,-1 0 0 0 0,1 1 0 0 0,-1-1 0 0 0,1 1 1 0 0,0-1-1 0 0,-1 1 0 0 0,0 0 0 0 0,-13 5 301 0 0,12-4-342 0 0,0 0 0 0 0,0 0 0 0 0,0 0-1 0 0,1 0 1 0 0,-1 1 0 0 0,1-1 0 0 0,-1 1 0 0 0,1 0 0 0 0,0-1-1 0 0,0 1 1 0 0,0 0 0 0 0,0 0 0 0 0,1 0 0 0 0,-3 6 0 0 0,3-7 44 0 0,1-2 9 0 0,0 0 40 0 0,0 0 20 0 0,0 0 3 0 0,5 4 176 0 0,1 0-239 0 0,0 0-1 0 0,0 0 0 0 0,1-1 0 0 0,0 0 1 0 0,-1 0-1 0 0,1-1 0 0 0,0 0 1 0 0,0 0-1 0 0,1-1 0 0 0,7 1 0 0 0,12 2 250 0 0,38-2-1 0 0,489-15 617 0 0,-437 5-723 0 0,0 0-30 0 0,31-3-8 0 0,-20 1-114 0 0,128-9 349 0 0,-47 2-465 0 0,234-17 354 0 0,23 1-326 0 0,-284 19 74 0 0,268-29 403 0 0,-60 5-40 0 0,-183 22-232 0 0,62-1 57 0 0,-37 4-90 0 0,-14-3-135 0 0,249-25 163 0 0,-80 0 191 0 0,-242 28-345 0 0,110-1 44 0 0,-40 4-93 0 0,46-1 81 0 0,-153 8-41 0 0,395 14 294 0 0,-408-4-263 0 0,154 8 215 0 0,-90-10-81 0 0,-110-5-155 0 0,-17 1-18 0 0,-1-1 0 0 0,37-5 0 0 0,38-2 425 0 0,-91 7-371 0 0,-11 0-48 0 0,-1 0 1 0 0,1 0-1 0 0,-1 0 0 0 0,1-1 1 0 0,-1 1-1 0 0,0-1 1 0 0,6-1-1 0 0,22-6-2 0 0,0 2-64 0 0,-27 5 0 0 0,1 1 0 0 0,-1-1 0 0 0,1 0 0 0 0,-1 0 0 0 0,0 0 0 0 0,6-3 0 0 0,60-22 0 0 0,-37 14 0 0 0,-2 4 0 0 0,-24 5 0 0 0,1 2 0 0 0,-1-1 0 0 0,0 1 0 0 0,1 0 0 0 0,-1 0 0 0 0,1 1 0 0 0,11 1 0 0 0,17-1 0 0 0,-11 0 0 0 0,-16 1-3198 0 0,-13 3 1732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0.860"/>
    </inkml:context>
    <inkml:brush xml:id="br0">
      <inkml:brushProperty name="width" value="0.05" units="cm"/>
      <inkml:brushProperty name="height" value="0.05" units="cm"/>
      <inkml:brushProperty name="color" value="#FFFFFF"/>
    </inkml:brush>
  </inkml:definitions>
  <inkml:trace contextRef="#ctx0" brushRef="#br0">36 1 3680 0 0,'0'0'284'0'0,"0"0"123"0"0,0 0 1210 0 0,0 0 551 0 0,-1 0 1823 0 0,-7 0-1057 0 0,7 0-2775 0 0,-1 0 0 0 0,1 1-1 0 0,0-1 1 0 0,0 1 0 0 0,-1 0 0 0 0,1-1 0 0 0,0 1 0 0 0,0 0 0 0 0,0 0 0 0 0,0-1-1 0 0,0 1 1 0 0,0 0 0 0 0,0 0 0 0 0,0 0 0 0 0,0 0 0 0 0,1 0 0 0 0,-1 1-1 0 0,0-1 1 0 0,1 0 0 0 0,-1 0 0 0 0,1 0 0 0 0,-1 1 0 0 0,1-1 0 0 0,-1 0-1 0 0,1 1 1 0 0,0-1 0 0 0,0 0 0 0 0,-1 1 0 0 0,1 1 0 0 0,-3 48 232 0 0,3-50-319 0 0,3 66 415 0 0,18 97 0 0 0,-4-44-356 0 0,-11-65-199 0 0,5 45-1293 0 0,28 118 0 0 0,-30-183 143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1.265"/>
    </inkml:context>
    <inkml:brush xml:id="br0">
      <inkml:brushProperty name="width" value="0.05" units="cm"/>
      <inkml:brushProperty name="height" value="0.05" units="cm"/>
      <inkml:brushProperty name="color" value="#FFFFFF"/>
    </inkml:brush>
  </inkml:definitions>
  <inkml:trace contextRef="#ctx0" brushRef="#br0">183 188 2760 0 0,'0'-26'1981'0'0,"-2"-1"0"0"0,-1 0 0 0 0,-10-44 0 0 0,12 69-1835 0 0,0-1 0 0 0,0 1 0 0 0,0 0 1 0 0,0 0-1 0 0,0 0 0 0 0,-1 0 0 0 0,1 0 1 0 0,-1 0-1 0 0,1 0 0 0 0,-1 1 0 0 0,0-1 1 0 0,0 1-1 0 0,-3-3 0 0 0,4 3-73 0 0,0 1 0 0 0,0-1-1 0 0,0 0 1 0 0,0 0 0 0 0,0 1 0 0 0,0-1 0 0 0,0 1-1 0 0,-1-1 1 0 0,1 1 0 0 0,0 0 0 0 0,0-1 0 0 0,0 1-1 0 0,-1 0 1 0 0,1 0 0 0 0,0 0 0 0 0,-1 0-1 0 0,1 0 1 0 0,0 0 0 0 0,0 0 0 0 0,-1 0 0 0 0,1 1-1 0 0,0-1 1 0 0,0 0 0 0 0,0 1 0 0 0,-3 0 0 0 0,-3 6 154 0 0,0-1 0 0 0,0 1 0 0 0,0 1 0 0 0,1-1 0 0 0,0 1 0 0 0,0 0 0 0 0,1 0 0 0 0,0 1 0 0 0,1 0 0 0 0,0 0 0 0 0,-3 9 0 0 0,-1 5-18 0 0,1 0 0 0 0,1 0 0 0 0,-4 35-1 0 0,7-30-173 0 0,1-1 0 0 0,1 1 0 0 0,1 0 0 0 0,1 0 0 0 0,8 38 0 0 0,-6-52-25 0 0,0-1 0 0 0,1 1 0 0 0,1-1-1 0 0,0-1 1 0 0,0 1 0 0 0,2-1-1 0 0,-1 0 1 0 0,2 0 0 0 0,-1 0-1 0 0,2-1 1 0 0,-1-1 0 0 0,21 20-1 0 0,-24-25-372 0 0,0 0-1 0 0,1-1 0 0 0,-1 1 0 0 0,1-1 0 0 0,0 0 0 0 0,0-1 1 0 0,1 1-1 0 0,-1-1 0 0 0,0-1 0 0 0,1 1 0 0 0,0-1 0 0 0,0 0 1 0 0,0-1-1 0 0,0 1 0 0 0,0-1 0 0 0,9 0 0 0 0,9-5-4946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1.668"/>
    </inkml:context>
    <inkml:brush xml:id="br0">
      <inkml:brushProperty name="width" value="0.05" units="cm"/>
      <inkml:brushProperty name="height" value="0.05" units="cm"/>
      <inkml:brushProperty name="color" value="#FFFFFF"/>
    </inkml:brush>
  </inkml:definitions>
  <inkml:trace contextRef="#ctx0" brushRef="#br0">279 281 6448 0 0,'-28'-133'3929'0'0,"24"117"-2923"0"0,-1 1 0 0 0,-1 0-1 0 0,0 1 1 0 0,-1 0 0 0 0,-1 0 0 0 0,-13-19 0 0 0,20 31-895 0 0,-1 0-1 0 0,1 0 1 0 0,-1 0 0 0 0,1 0-1 0 0,-1 1 1 0 0,0-1-1 0 0,0 0 1 0 0,0 1 0 0 0,1 0-1 0 0,-1-1 1 0 0,-1 1-1 0 0,1 0 1 0 0,0 0-1 0 0,0 0 1 0 0,0 0 0 0 0,-1 1-1 0 0,1-1 1 0 0,0 1-1 0 0,-1-1 1 0 0,1 1 0 0 0,0 0-1 0 0,-1 0 1 0 0,1 0-1 0 0,-5 0 1 0 0,3 2-6 0 0,0-1 0 0 0,1 0 0 0 0,-1 1 0 0 0,0 0 0 0 0,1 0 1 0 0,-1 0-1 0 0,1 0 0 0 0,-1 1 0 0 0,1-1 0 0 0,0 1 0 0 0,0 0 0 0 0,0 0 0 0 0,0 0 0 0 0,-2 3 0 0 0,-2 5-37 0 0,0-1 1 0 0,1 1-1 0 0,0 0 0 0 0,0 0 0 0 0,1 1 0 0 0,1 0 0 0 0,0 0 1 0 0,-4 19-1 0 0,1 12-128 0 0,-2 50 0 0 0,6-50-70 0 0,-10 133-535 0 0,13-163 628 0 0,0-1 0 0 0,0 1 0 0 0,2-1 0 0 0,-1 1 0 0 0,2-1 0 0 0,0 0 0 0 0,5 15-1 0 0,-7-23 21 0 0,1 0 0 0 0,-1 0 0 0 0,1-1 0 0 0,-1 1 0 0 0,1-1 0 0 0,1 1 0 0 0,-1-1 0 0 0,0 0 0 0 0,1 0 0 0 0,-1 0 0 0 0,1 0 0 0 0,0 0 0 0 0,0 0 0 0 0,0-1 0 0 0,1 1 0 0 0,-1-1 0 0 0,0 0 0 0 0,1 0 0 0 0,0-1 0 0 0,-1 1 0 0 0,1-1 0 0 0,0 1 0 0 0,0-1 0 0 0,0 0 0 0 0,0 0 0 0 0,7 0 0 0 0,-6-2-10 0 0,0 1 1 0 0,-1-1-1 0 0,1 0 1 0 0,-1-1-1 0 0,1 1 0 0 0,-1-1 1 0 0,0 0-1 0 0,0 0 0 0 0,1 0 1 0 0,-1 0-1 0 0,-1-1 1 0 0,1 1-1 0 0,0-1 0 0 0,-1 0 1 0 0,1 0-1 0 0,-1-1 0 0 0,0 1 1 0 0,0-1-1 0 0,0 0 1 0 0,0 1-1 0 0,2-7 0 0 0,3-3-99 0 0,-1-1 0 0 0,0 0 1 0 0,-1-1-1 0 0,-1 0 0 0 0,5-16 0 0 0,8-73-4288 0 0,-16 93 2897 0 0,3-34-4265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2.042"/>
    </inkml:context>
    <inkml:brush xml:id="br0">
      <inkml:brushProperty name="width" value="0.05" units="cm"/>
      <inkml:brushProperty name="height" value="0.05" units="cm"/>
      <inkml:brushProperty name="color" value="#FFFFFF"/>
    </inkml:brush>
  </inkml:definitions>
  <inkml:trace contextRef="#ctx0" brushRef="#br0">0 172 10136 0 0,'0'0'464'0'0,"0"0"-10"0"0,5 8-276 0 0,4 13 166 0 0,0 1 0 0 0,-2-1 0 0 0,0 1 0 0 0,6 41 0 0 0,4 96 1975 0 0,-14-116-2142 0 0,0-31-174 0 0,2 16-22 0 0,7-96 53 0 0,-11 48 137 0 0,21-165 1750 0 0,-18 162-1600 0 0,2 1-1 0 0,0 0 0 0 0,1 1 0 0 0,1 0 0 0 0,1 0 0 0 0,15-24 0 0 0,-19 37-195 0 0,1 0 0 0 0,0 0-1 0 0,1 0 1 0 0,0 0-1 0 0,0 1 1 0 0,0 0 0 0 0,1 1-1 0 0,0 0 1 0 0,0 0-1 0 0,1 1 1 0 0,17-8-1 0 0,-13 7-25 0 0,0 1-1 0 0,1 1 0 0 0,0 0 0 0 0,0 1 0 0 0,0 1 0 0 0,0 0 0 0 0,25 0 0 0 0,46-2-3127 0 0,-67 4-3909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2.422"/>
    </inkml:context>
    <inkml:brush xml:id="br0">
      <inkml:brushProperty name="width" value="0.05" units="cm"/>
      <inkml:brushProperty name="height" value="0.05" units="cm"/>
      <inkml:brushProperty name="color" value="#FFFFFF"/>
    </inkml:brush>
  </inkml:definitions>
  <inkml:trace contextRef="#ctx0" brushRef="#br0">46 301 6448 0 0,'-1'2'17'0'0,"1"-1"1"0"0,0 1-1 0 0,1-1 0 0 0,-1 1 1 0 0,0-1-1 0 0,0 1 0 0 0,1 0 1 0 0,-1-1-1 0 0,0 0 1 0 0,1 1-1 0 0,0-1 0 0 0,-1 1 1 0 0,1-1-1 0 0,0 0 1 0 0,0 1-1 0 0,0-1 0 0 0,0 0 1 0 0,0 0-1 0 0,0 1 0 0 0,0-1 1 0 0,0 0-1 0 0,0 0 1 0 0,0 0-1 0 0,2 0 0 0 0,0 1 337 0 0,0-1-1 0 0,0 0 1 0 0,0-1-1 0 0,0 1 0 0 0,0 0 1 0 0,0-1-1 0 0,0 1 1 0 0,0-1-1 0 0,0 0 1 0 0,1 0-1 0 0,3-1 0 0 0,6-1 939 0 0,0-1-1 0 0,0 0 1 0 0,0-1-1 0 0,22-10 1 0 0,-24 10-1054 0 0,0-1 0 0 0,0-1-1 0 0,-1 0 1 0 0,0 0 0 0 0,0-1 0 0 0,0 0 0 0 0,-1-1 0 0 0,0 0 0 0 0,8-10-1 0 0,-7 6-146 0 0,-6 8-56 0 0,0 0 1 0 0,-1 0 0 0 0,1-1 0 0 0,-1 1-1 0 0,0-1 1 0 0,-1 0 0 0 0,1 0 0 0 0,-1 1 0 0 0,3-9-1 0 0,0-5 90 0 0,-3 13-84 0 0,0 0-1 0 0,-1 0 0 0 0,0-1 0 0 0,1 1 1 0 0,-2-1-1 0 0,1 1 0 0 0,-1-1 1 0 0,0 0-1 0 0,0 1 0 0 0,-1-7 0 0 0,0 8 24 0 0,1-1 0 0 0,-1 1 0 0 0,0 0-1 0 0,0 0 1 0 0,-1 0 0 0 0,1 0-1 0 0,-1 0 1 0 0,0 0 0 0 0,0 0 0 0 0,0 0-1 0 0,-1 1 1 0 0,1-1 0 0 0,-1 1 0 0 0,0 0-1 0 0,0-1 1 0 0,0 1 0 0 0,0 1 0 0 0,-1-1-1 0 0,1 0 1 0 0,-1 1 0 0 0,0 0-1 0 0,0 0 1 0 0,1 0 0 0 0,-1 0 0 0 0,0 0-1 0 0,-1 1 1 0 0,1 0 0 0 0,0 0 0 0 0,-8-1-1 0 0,4 1-35 0 0,0 1 0 0 0,1 0 0 0 0,-1 1 0 0 0,0 0-1 0 0,1 0 1 0 0,-1 0 0 0 0,1 1 0 0 0,-1 0 0 0 0,1 1-1 0 0,0-1 1 0 0,0 1 0 0 0,-7 5 0 0 0,5-3 49 0 0,0 1 0 0 0,1 1 1 0 0,0 0-1 0 0,0 0 0 0 0,0 0 1 0 0,1 1-1 0 0,-12 16 0 0 0,6-3 44 0 0,1 1-1 0 0,1 0 1 0 0,1 0 0 0 0,1 1-1 0 0,0 0 1 0 0,-8 43-1 0 0,15-53-126 0 0,1 1-1 0 0,1 0 0 0 0,0 0 1 0 0,0-1-1 0 0,2 1 1 0 0,3 19-1 0 0,1 4-13 0 0,-3-22 11 0 0,2-1 1 0 0,0 0-1 0 0,0 0 0 0 0,1 0 1 0 0,1-1-1 0 0,1 0 1 0 0,-1 0-1 0 0,2 0 1 0 0,10 11-1 0 0,-13-17 16 0 0,1-1-1 0 0,0 1 0 0 0,0-1 0 0 0,1-1 1 0 0,0 1-1 0 0,0-1 0 0 0,0-1 0 0 0,1 1 1 0 0,-1-1-1 0 0,1-1 0 0 0,0 0 1 0 0,0 0-1 0 0,11 2 0 0 0,-12-4-230 0 0,0 1 0 0 0,0-1 0 0 0,-1-1 0 0 0,1 1-1 0 0,0-1 1 0 0,0-1 0 0 0,0 0 0 0 0,0 0 0 0 0,-1 0 0 0 0,1-1 0 0 0,0 0-1 0 0,-1 0 1 0 0,1-1 0 0 0,-1 0 0 0 0,0 0 0 0 0,9-6 0 0 0,6-9-7373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3.928"/>
    </inkml:context>
    <inkml:brush xml:id="br0">
      <inkml:brushProperty name="width" value="0.05" units="cm"/>
      <inkml:brushProperty name="height" value="0.05" units="cm"/>
      <inkml:brushProperty name="color" value="#FFFFFF"/>
    </inkml:brush>
  </inkml:definitions>
  <inkml:trace contextRef="#ctx0" brushRef="#br0">12 136 9648 0 0,'-3'-1'88'0'0,"-6"-3"510"0"0,10 12-244 0 0,-1-8-342 0 0,0 0 0 0 0,1 1 0 0 0,-1-1 0 0 0,0 0 0 0 0,0 0 1 0 0,0 0-1 0 0,0 0 0 0 0,0 0 0 0 0,1 1 0 0 0,-1-1 0 0 0,0 0 0 0 0,0 0 0 0 0,0 0 1 0 0,0 0-1 0 0,1 0 0 0 0,-1 0 0 0 0,0 0 0 0 0,0 0 0 0 0,0 1 0 0 0,1-1 1 0 0,-1 0-1 0 0,0 0 0 0 0,0 0 0 0 0,0 0 0 0 0,1 0 0 0 0,-1 0 0 0 0,0 0 1 0 0,0 0-1 0 0,0 0 0 0 0,1 0 0 0 0,-1 0 0 0 0,0 0 0 0 0,0-1 0 0 0,0 1 1 0 0,1 0-1 0 0,-1 0 0 0 0,0 0 0 0 0,0 0 0 0 0,13-8 1142 0 0,19-22 1602 0 0,-15 15-1866 0 0,-2 3-846 0 0,0 1 0 0 0,0 0 0 0 0,1 1 0 0 0,1 1 0 0 0,0 1 0 0 0,21-8 0 0 0,-32 14-28 0 0,0 0 1 0 0,1 0-1 0 0,-1 1 1 0 0,1 0-1 0 0,-1 0 1 0 0,1 0-1 0 0,-1 1 1 0 0,1 0-1 0 0,0 0 1 0 0,-1 1-1 0 0,1-1 1 0 0,-1 1-1 0 0,1 1 0 0 0,-1 0 1 0 0,0 0-1 0 0,1 0 1 0 0,-1 0-1 0 0,0 1 1 0 0,0 0-1 0 0,-1 0 1 0 0,7 5-1 0 0,-7-3 12 0 0,0-1-1 0 0,-1 1 1 0 0,1-1-1 0 0,-1 1 1 0 0,0 1-1 0 0,0-1 0 0 0,-1 0 1 0 0,0 1-1 0 0,0 0 1 0 0,0 0-1 0 0,0 0 0 0 0,-1 0 1 0 0,1 6-1 0 0,0 0 18 0 0,-1 0-1 0 0,0 0 1 0 0,-1 0 0 0 0,-1-1-1 0 0,0 1 1 0 0,-2 17-1 0 0,-8 38-29 0 0,-3-1 0 0 0,-41 119-1 0 0,36-139-78 0 0,-2 0-1 0 0,-2-2 0 0 0,-2 0 1 0 0,-1-2-1 0 0,-47 57 0 0 0,62-85 219 0 0,-1-1-1 0 0,0-1 0 0 0,-1 0 1 0 0,0-1-1 0 0,-1 0 0 0 0,0 0 1 0 0,-22 12-1 0 0,32-22 174 0 0,3-1 7 0 0,0 0-27 0 0,1-4-262 0 0,-1 0 0 0 0,1 1 0 0 0,0-1 0 0 0,0 1 0 0 0,0-1-1 0 0,1 1 1 0 0,-1-1 0 0 0,1 1 0 0 0,0 0 0 0 0,0 0 0 0 0,0 0 0 0 0,0 0 0 0 0,1 0 0 0 0,-1 0-1 0 0,1 0 1 0 0,4-3 0 0 0,2-2 28 0 0,1 1-1 0 0,0 0 1 0 0,19-10-1 0 0,-18 12-24 0 0,0 0 1 0 0,1 1-1 0 0,-1 0 0 0 0,1 1 0 0 0,19-3 0 0 0,64-2 184 0 0,-34 4 65 0 0,239-15 101 0 0,-221 15-379 0 0,18-3 138 0 0,-91 6-423 0 0,-1-1 0 0 0,1 0 0 0 0,0 0-1 0 0,-1 0 1 0 0,9-5 0 0 0,-6 0-681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4.920"/>
    </inkml:context>
    <inkml:brush xml:id="br0">
      <inkml:brushProperty name="width" value="0.05" units="cm"/>
      <inkml:brushProperty name="height" value="0.05" units="cm"/>
      <inkml:brushProperty name="color" value="#FFFFFF"/>
    </inkml:brush>
  </inkml:definitions>
  <inkml:trace contextRef="#ctx0" brushRef="#br0">9 8 5064 0 0,'0'0'232'0'0,"-5"-5"783"0"0,2 2 6475 0 0,6 167-3981 0 0,15 81-2460 0 0,-1-74-761 0 0,22 158-533 0 0,-31-286-772 0 0,-3-4-320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19.888"/>
    </inkml:context>
    <inkml:brush xml:id="br0">
      <inkml:brushProperty name="width" value="0.05" units="cm"/>
      <inkml:brushProperty name="height" value="0.05" units="cm"/>
      <inkml:brushProperty name="color" value="#FFFFFF"/>
    </inkml:brush>
  </inkml:definitions>
  <inkml:trace contextRef="#ctx0" brushRef="#br0">237 184 13504 0 0,'0'0'620'0'0,"0"0"-16"0"0,-8-16-364 0 0,2 2 336 0 0,-1 0 1 0 0,0 1-1 0 0,-1 0 1 0 0,0 0 0 0 0,-1 1-1 0 0,-1 0 1 0 0,0 1 0 0 0,0 0-1 0 0,-1 0 1 0 0,-1 1 0 0 0,-19-13-1 0 0,29 22-537 0 0,0-1 0 0 0,-1 1 0 0 0,1 0-1 0 0,-1 0 1 0 0,0 0 0 0 0,1 0 0 0 0,-1 0-1 0 0,0 1 1 0 0,0-1 0 0 0,1 1 0 0 0,-1 0-1 0 0,0-1 1 0 0,0 1 0 0 0,0 1 0 0 0,1-1-1 0 0,-1 0 1 0 0,0 1 0 0 0,0-1 0 0 0,1 1-1 0 0,-1 0 1 0 0,0 0 0 0 0,1 0 0 0 0,-1 0-1 0 0,1 0 1 0 0,-1 1 0 0 0,1-1 0 0 0,0 1-1 0 0,0 0 1 0 0,-1 0 0 0 0,1-1 0 0 0,0 1-1 0 0,1 1 1 0 0,-1-1 0 0 0,0 0 0 0 0,1 0-1 0 0,-1 1 1 0 0,1-1 0 0 0,-1 1 0 0 0,1-1-1 0 0,0 1 1 0 0,0-1 0 0 0,0 1 0 0 0,1 0-1 0 0,-1-1 1 0 0,1 1 0 0 0,-1 4 0 0 0,1 2-38 0 0,0 1 1 0 0,1-1 0 0 0,0 1 0 0 0,0-1 0 0 0,1 1-1 0 0,0-1 1 0 0,1 0 0 0 0,0 0 0 0 0,1 0 0 0 0,-1 0 0 0 0,10 14-1 0 0,5 5-504 0 0,43 52 0 0 0,-49-65 354 0 0,97 101-1055 0 0,-2-3 787 0 0,-95-99 417 0 0,-2-3 0 0 0,-1 1 1 0 0,0 0-1 0 0,11 20 1 0 0,-18-28 22 0 0,0-1 1 0 0,0 1-1 0 0,-1 0 1 0 0,0 0-1 0 0,0 0 1 0 0,0 0-1 0 0,0 0 1 0 0,0 0-1 0 0,-1 0 0 0 0,0 0 1 0 0,0 0-1 0 0,0 0 1 0 0,0 0-1 0 0,-1 0 1 0 0,0 0-1 0 0,1 0 1 0 0,-4 7-1 0 0,1-4 100 0 0,-1 1 0 0 0,0-1 0 0 0,0 0 0 0 0,-1 0 0 0 0,0-1 0 0 0,0 0 0 0 0,0 1 0 0 0,-1-2 0 0 0,0 1 0 0 0,0-1 0 0 0,-1 0 0 0 0,1 0 0 0 0,-1 0 0 0 0,0-1 0 0 0,-1 0 0 0 0,1-1 0 0 0,-9 4 0 0 0,-14 3 63 0 0,0-1-1 0 0,-1-1 1 0 0,-32 3 0 0 0,59-10-179 0 0,-24 3-441 0 0,-48 0 0 0 0,62-4-867 0 0,2-4-385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5.318"/>
    </inkml:context>
    <inkml:brush xml:id="br0">
      <inkml:brushProperty name="width" value="0.05" units="cm"/>
      <inkml:brushProperty name="height" value="0.05" units="cm"/>
      <inkml:brushProperty name="color" value="#FFFFFF"/>
    </inkml:brush>
  </inkml:definitions>
  <inkml:trace contextRef="#ctx0" brushRef="#br0">197 343 920 0 0,'0'-1'4'0'0,"-1"0"1"0"0,1 0-1 0 0,-1 0 0 0 0,1 0 1 0 0,0 0-1 0 0,0 0 0 0 0,-1 1 1 0 0,1-1-1 0 0,0 0 0 0 0,0 0 1 0 0,0 0-1 0 0,0 0 0 0 0,0 0 0 0 0,0 0 1 0 0,0 0-1 0 0,0 0 0 0 0,1 0 1 0 0,-1-1-1 0 0,1-13-6 0 0,-11-36 1663 0 0,-29-66 11445 0 0,30 91-12827 0 0,8 23-96 0 0,-1 1 1 0 0,1-1-1 0 0,0 0 0 0 0,-1 0 0 0 0,1 1 1 0 0,-1-1-1 0 0,0 1 0 0 0,1-1 0 0 0,-1 1 1 0 0,-1 0-1 0 0,1 0 0 0 0,0 0 0 0 0,-4-3 1 0 0,5 4-121 0 0,-1 1 0 0 0,1 0 0 0 0,0-1 0 0 0,0 1 0 0 0,0 0 0 0 0,0-1 0 0 0,0 1 0 0 0,-1 0 0 0 0,1 0 0 0 0,0 0 0 0 0,0 0 0 0 0,0 0 0 0 0,0 1 0 0 0,-1-1 0 0 0,1 0 0 0 0,0 0 0 0 0,0 1 0 0 0,0-1 0 0 0,0 1 0 0 0,0-1 0 0 0,0 1 0 0 0,0-1 0 0 0,0 1 0 0 0,0-1 0 0 0,0 1 0 0 0,0 0 0 0 0,0 0 0 0 0,0 0 0 0 0,0-1 0 0 0,1 1 0 0 0,-1 0 0 0 0,0 0 0 0 0,1 0 0 0 0,-1 0 0 0 0,0 0 0 0 0,0 2 0 0 0,-4 8 107 0 0,0 0 0 0 0,0 0-1 0 0,1 1 1 0 0,1-1 0 0 0,-5 25-1 0 0,1-3-103 0 0,-3 1-288 0 0,2 1 0 0 0,2 0 0 0 0,1 0 0 0 0,1 0 0 0 0,2 49 0 0 0,3-77 182 0 0,0 0 0 0 0,0 1 0 0 0,1-1 0 0 0,0 0-1 0 0,0 0 1 0 0,1-1 0 0 0,0 1 0 0 0,0 0 0 0 0,6 8-1 0 0,-8-13 31 0 0,1 0 0 0 0,-1 0 0 0 0,1 0 0 0 0,-1 0 0 0 0,1 0 0 0 0,0 0 0 0 0,0-1 0 0 0,0 1 0 0 0,0-1 0 0 0,0 1 0 0 0,0-1 0 0 0,0 0 0 0 0,0 0 0 0 0,1 0 0 0 0,-1 0 0 0 0,0 0 0 0 0,1 0 0 0 0,-1-1 0 0 0,0 1 0 0 0,1-1 0 0 0,-1 0 0 0 0,1 1 0 0 0,-1-1 0 0 0,1 0 0 0 0,-1-1 0 0 0,1 1 0 0 0,-1 0 0 0 0,1-1 0 0 0,-1 1 0 0 0,5-3 0 0 0,0 0 41 0 0,0-1 0 0 0,-1 1 0 0 0,1-2 0 0 0,-1 1 1 0 0,0-1-1 0 0,0 0 0 0 0,0 0 0 0 0,-1-1 0 0 0,0 0 0 0 0,0 0 0 0 0,5-7 0 0 0,0-2 77 0 0,0-1 1 0 0,-2 0-1 0 0,12-27 1 0 0,-8 6-38 0 0,-2 1 1 0 0,-2-1-1 0 0,-1-1 0 0 0,-2 1 1 0 0,0-52-1 0 0,-5 60-621 0 0,-3-33 0 0 0,1 39-805 0 0,-2-11-5440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5.935"/>
    </inkml:context>
    <inkml:brush xml:id="br0">
      <inkml:brushProperty name="width" value="0.05" units="cm"/>
      <inkml:brushProperty name="height" value="0.05" units="cm"/>
      <inkml:brushProperty name="color" value="#FFFFFF"/>
    </inkml:brush>
  </inkml:definitions>
  <inkml:trace contextRef="#ctx0" brushRef="#br0">374 175 5984 0 0,'-2'-4'76'0'0,"0"0"-1"0"0,1 0 1 0 0,0 1 0 0 0,-1-1 0 0 0,1 0-1 0 0,1 0 1 0 0,-2-6 0 0 0,-5-22 1359 0 0,1 17 153 0 0,5 11-1195 0 0,-1-1 0 0 0,0 0 0 0 0,0 1 0 0 0,0-1 0 0 0,0 1 1 0 0,-1 0-1 0 0,1-1 0 0 0,-1 1 0 0 0,0 1 0 0 0,-1-1 0 0 0,1 0 0 0 0,-1 1 0 0 0,1-1 0 0 0,-1 1 1 0 0,0 0-1 0 0,0 1 0 0 0,-5-4 0 0 0,4 4-237 0 0,0-1 0 0 0,0 1 0 0 0,0-1 0 0 0,0 1 0 0 0,-1 1 0 0 0,1-1-1 0 0,0 1 1 0 0,-1 0 0 0 0,1 0 0 0 0,-1 1 0 0 0,0-1 0 0 0,1 1 0 0 0,-1 1 0 0 0,1-1 0 0 0,-1 1 0 0 0,1 0 0 0 0,-1 0 0 0 0,1 0 0 0 0,-1 1 0 0 0,1 0 0 0 0,0 0 0 0 0,0 0 0 0 0,0 1 0 0 0,0-1-1 0 0,0 1 1 0 0,-8 7 0 0 0,4-1-126 0 0,1 0-1 0 0,0 0 0 0 0,0 1 0 0 0,1 0 1 0 0,0 1-1 0 0,0-1 0 0 0,2 1 1 0 0,-1 0-1 0 0,1 1 0 0 0,1-1 0 0 0,0 1 1 0 0,0 0-1 0 0,-2 23 0 0 0,2-7-308 0 0,1-1 0 0 0,2 0 0 0 0,1 1-1 0 0,1-1 1 0 0,5 35 0 0 0,-4-46 262 0 0,1 0-1 0 0,1 0 0 0 0,0 0 1 0 0,1 0-1 0 0,1-1 1 0 0,0 1-1 0 0,1-2 1 0 0,1 1-1 0 0,0-1 1 0 0,1 0-1 0 0,0-1 1 0 0,22 24-1 0 0,-27-33 11 0 0,0-1 0 0 0,1 1-1 0 0,0 0 1 0 0,0-1 0 0 0,0 0 0 0 0,0 0-1 0 0,0-1 1 0 0,1 0 0 0 0,-1 1 0 0 0,1-2-1 0 0,-1 1 1 0 0,1-1 0 0 0,0 0 0 0 0,0 0-1 0 0,-1 0 1 0 0,1-1 0 0 0,0 0 0 0 0,0 0-1 0 0,11-2 1 0 0,-8 1-50 0 0,-1-2 1 0 0,1 1-1 0 0,-1-1 0 0 0,1 0 0 0 0,-1-1 1 0 0,0 0-1 0 0,0-1 0 0 0,-1 1 0 0 0,1-1 1 0 0,-1-1-1 0 0,0 1 0 0 0,6-8 0 0 0,-1 1 87 0 0,-1 0-1 0 0,-1-1 1 0 0,0 0-1 0 0,-1 0 1 0 0,0-1-1 0 0,-1-1 1 0 0,8-19-1 0 0,-2-19 1186 0 0,-5 167 2066 0 0,-9-7-3400 0 0,-5 0 0 0 0,-29 171 0 0 0,26-243 114 0 0,-2 1 0 0 0,-1-2 0 0 0,-2 0 0 0 0,-24 45 0 0 0,9-28 60 0 0,-2-3-1 0 0,-38 48 1 0 0,64-90-24 0 0,-2 1 1 0 0,1-2 0 0 0,0 1-1 0 0,-1 0 1 0 0,0-1 0 0 0,-1 0-1 0 0,1-1 1 0 0,-1 1 0 0 0,0-1-1 0 0,-8 3 1 0 0,12-5-32 0 0,-1-1 1 0 0,0 0-1 0 0,0 0 1 0 0,0 0-1 0 0,0-1 0 0 0,1 1 1 0 0,-1-1-1 0 0,0 0 1 0 0,0 0-1 0 0,0 0 0 0 0,0-1 1 0 0,0 1-1 0 0,0-1 1 0 0,0 0-1 0 0,0 0 1 0 0,1 0-1 0 0,-1-1 0 0 0,0 1 1 0 0,1-1-1 0 0,-1 0 1 0 0,-5-4-1 0 0,2 0-207 0 0,0 0 0 0 0,0-1 0 0 0,0 0 1 0 0,1 0-1 0 0,0 0 0 0 0,1-1 0 0 0,-6-9 0 0 0,-16-27-1613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6.292"/>
    </inkml:context>
    <inkml:brush xml:id="br0">
      <inkml:brushProperty name="width" value="0.05" units="cm"/>
      <inkml:brushProperty name="height" value="0.05" units="cm"/>
      <inkml:brushProperty name="color" value="#FFFFFF"/>
    </inkml:brush>
  </inkml:definitions>
  <inkml:trace contextRef="#ctx0" brushRef="#br0">79 0 9672 0 0,'-7'6'300'0'0,"0"-1"0"0"0,1 1 1 0 0,-1 1-1 0 0,1-1 1 0 0,1 1-1 0 0,-6 8 0 0 0,9-12 107 0 0,-1 1-1 0 0,1 0 0 0 0,0-1 1 0 0,1 1-1 0 0,-1 0 1 0 0,1 0-1 0 0,-1 0 0 0 0,1 0 1 0 0,0 0-1 0 0,0 1 1 0 0,1-1-1 0 0,0 0 0 0 0,-1 0 1 0 0,2 8-1 0 0,0-6-192 0 0,-1-1-1 0 0,1 1 0 0 0,-1-1 1 0 0,0 1-1 0 0,-1 0 1 0 0,0-1-1 0 0,1 1 0 0 0,-2-1 1 0 0,-1 8-1 0 0,-1 5 149 0 0,3-11-252 0 0,0 0 0 0 0,1 1-1 0 0,0-1 1 0 0,0 1 0 0 0,1-1 0 0 0,0 0 0 0 0,2 12-1 0 0,4 29 101 0 0,8 186 87 0 0,-14-197-552 0 0,-1-31-41 0 0,0 1 1 0 0,0-1 0 0 0,0 0-1 0 0,1 0 1 0 0,0 0-1 0 0,0 0 1 0 0,0 0-1 0 0,1 0 1 0 0,0-1-1 0 0,0 1 1 0 0,6 10-1 0 0,1 3-6302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6.685"/>
    </inkml:context>
    <inkml:brush xml:id="br0">
      <inkml:brushProperty name="width" value="0.05" units="cm"/>
      <inkml:brushProperty name="height" value="0.05" units="cm"/>
      <inkml:brushProperty name="color" value="#FFFFFF"/>
    </inkml:brush>
  </inkml:definitions>
  <inkml:trace contextRef="#ctx0" brushRef="#br0">290 63 13104 0 0,'-10'-14'1416'0'0,"-24"-1"-479"0"0,24 10-65 0 0,-1 0 1 0 0,1 1 0 0 0,-1 0-1 0 0,-20-4 1 0 0,15 4-206 0 0,12 3-585 0 0,0 0-1 0 0,0 1 0 0 0,1-1 0 0 0,-1 1 1 0 0,0-1-1 0 0,0 1 0 0 0,0 1 1 0 0,0-1-1 0 0,0 0 0 0 0,0 1 0 0 0,0 0 1 0 0,0 0-1 0 0,0 0 0 0 0,1 0 0 0 0,-1 1 1 0 0,0-1-1 0 0,1 1 0 0 0,-1 0 0 0 0,1 0 1 0 0,0 0-1 0 0,-1 1 0 0 0,1-1 1 0 0,-4 5-1 0 0,2-1 9 0 0,0 0 0 0 0,1 0 0 0 0,0 1 0 0 0,0-1 0 0 0,0 1 1 0 0,1 0-1 0 0,0 0 0 0 0,0 0 0 0 0,1 0 0 0 0,0 1 0 0 0,-2 10 0 0 0,-2 15-204 0 0,1-6-226 0 0,1 0 1 0 0,1 0 0 0 0,1 0 0 0 0,2 30 0 0 0,3-23 272 0 0,-2-13 128 0 0,0 0 0 0 0,2 0 0 0 0,1-1 0 0 0,0 1 1 0 0,2-1-1 0 0,13 34 0 0 0,-13-41-136 0 0,1 0-1 0 0,1 0 1 0 0,0-1 0 0 0,0 0-1 0 0,19 19 1 0 0,-24-28 55 0 0,0-1 0 0 0,0 1 1 0 0,0-1-1 0 0,0 1 0 0 0,1-1 0 0 0,-1 0 1 0 0,1 0-1 0 0,0-1 0 0 0,-1 1 1 0 0,1-1-1 0 0,0 1 0 0 0,0-1 0 0 0,0-1 1 0 0,0 1-1 0 0,0 0 0 0 0,0-1 0 0 0,0 0 1 0 0,0 0-1 0 0,0 0 0 0 0,0-1 0 0 0,0 1 1 0 0,0-1-1 0 0,0 0 0 0 0,0 0 0 0 0,7-3 1 0 0,-7 3-28 0 0,-1 0 0 0 0,0-1 0 0 0,1 1 0 0 0,-1-1 0 0 0,0 0 0 0 0,0 0 0 0 0,0 0 0 0 0,0 0 0 0 0,0-1 0 0 0,0 1 0 0 0,-1-1 1 0 0,1 0-1 0 0,-1 0 0 0 0,1 0 0 0 0,-1 0 0 0 0,0 0 0 0 0,-1 0 0 0 0,1 0 0 0 0,2-6 0 0 0,20-41-1086 0 0,2-6-4174 0 0,-12 15-611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7.336"/>
    </inkml:context>
    <inkml:brush xml:id="br0">
      <inkml:brushProperty name="width" value="0.05" units="cm"/>
      <inkml:brushProperty name="height" value="0.05" units="cm"/>
      <inkml:brushProperty name="color" value="#FFFFFF"/>
    </inkml:brush>
  </inkml:definitions>
  <inkml:trace contextRef="#ctx0" brushRef="#br0">317 277 5064 0 0,'0'0'232'0'0,"0"-9"32"0"0,-1-5 859 0 0,0-1 1 0 0,-1 1 0 0 0,-1 0-1 0 0,0 0 1 0 0,-1 0-1 0 0,-8-18 1 0 0,3 1 1789 0 0,8 23-2605 0 0,-1 1-1 0 0,0 0 0 0 0,0 0 1 0 0,-1 0-1 0 0,0 0 0 0 0,-1 1 0 0 0,-3-7 1 0 0,-4-6 343 0 0,9 15-449 0 0,-1-1 0 0 0,1 1 0 0 0,-1 0-1 0 0,0 0 1 0 0,-5-5 0 0 0,7 8-160 0 0,0 0 0 0 0,0 0 0 0 0,0 0 0 0 0,0 1 1 0 0,0-1-1 0 0,0 1 0 0 0,0-1 0 0 0,-1 1 0 0 0,1-1 1 0 0,0 1-1 0 0,0-1 0 0 0,0 1 0 0 0,-1 0 0 0 0,1 0 1 0 0,0 0-1 0 0,0 0 0 0 0,-1 0 0 0 0,1 0 0 0 0,0 0 1 0 0,0 0-1 0 0,-1 0 0 0 0,1 0 0 0 0,0 1 0 0 0,0-1 1 0 0,0 1-1 0 0,-2 0 0 0 0,-4 2 62 0 0,1 1 0 0 0,-1 0 0 0 0,1 0-1 0 0,0 1 1 0 0,0 0 0 0 0,0 0 0 0 0,1 0 0 0 0,0 1-1 0 0,0-1 1 0 0,0 1 0 0 0,1 1 0 0 0,-5 8 0 0 0,-6 12-22 0 0,-19 50 1 0 0,20-42-22 0 0,5-12-131 0 0,2 1 1 0 0,1 0-1 0 0,-5 37 1 0 0,4-22-54 0 0,2-12-73 0 0,2 1 1 0 0,0 1-1 0 0,2-1 0 0 0,1 0 1 0 0,6 44-1 0 0,-5-66 185 0 0,0 1-1 0 0,1-1 0 0 0,0 0 1 0 0,1 0-1 0 0,-1-1 1 0 0,1 1-1 0 0,0 0 0 0 0,1-1 1 0 0,-1 0-1 0 0,1 0 0 0 0,6 7 1 0 0,-8-10 9 0 0,0 0 0 0 0,0 0-1 0 0,-1-1 1 0 0,1 1 0 0 0,0 0 0 0 0,0-1 0 0 0,0 0 0 0 0,1 1 0 0 0,-1-1 0 0 0,0 0 0 0 0,0 0 0 0 0,1 0 0 0 0,-1 0-1 0 0,1-1 1 0 0,-1 1 0 0 0,1-1 0 0 0,-1 1 0 0 0,1-1 0 0 0,-1 0 0 0 0,1 0 0 0 0,-1 0 0 0 0,1 0 0 0 0,-1-1-1 0 0,1 1 1 0 0,-1-1 0 0 0,1 1 0 0 0,-1-1 0 0 0,0 0 0 0 0,1 0 0 0 0,-1 0 0 0 0,3-2 0 0 0,4-2-50 0 0,0-1 0 0 0,0 0 1 0 0,-1 0-1 0 0,0-1 1 0 0,0 0-1 0 0,10-12 0 0 0,-9 8 82 0 0,1 0-1 0 0,0 1 1 0 0,0 1-1 0 0,1 0 1 0 0,0 0-1 0 0,1 1 1 0 0,17-9-1 0 0,-26 16-29 0 0,1-1 0 0 0,-1 1 0 0 0,1 0 0 0 0,-1 0 0 0 0,1 0-1 0 0,0 1 1 0 0,0-1 0 0 0,-1 1 0 0 0,1 0 0 0 0,0 0 0 0 0,0 0 0 0 0,-1 1-1 0 0,1-1 1 0 0,0 1 0 0 0,-1 0 0 0 0,1 0 0 0 0,4 2 0 0 0,2 1 102 0 0,0 1-1 0 0,0 0 1 0 0,-1 1 0 0 0,14 10 0 0 0,-14-8 1 0 0,0 1-1 0 0,13 16 1 0 0,-7-8-276 0 0,-14-14-81 0 0,3 1 41 0 0,-2-2-5532 0 0,5-2-1088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7.708"/>
    </inkml:context>
    <inkml:brush xml:id="br0">
      <inkml:brushProperty name="width" value="0.05" units="cm"/>
      <inkml:brushProperty name="height" value="0.05" units="cm"/>
      <inkml:brushProperty name="color" value="#FFFFFF"/>
    </inkml:brush>
  </inkml:definitions>
  <inkml:trace contextRef="#ctx0" brushRef="#br0">11 1 13824 0 0,'-5'36'887'0'0,"2"0"1"0"0,1 1-1 0 0,4 54 0 0 0,-1-66-85 0 0,5 85 808 0 0,-5-71-1395 0 0,0 16 487 0 0,15 98 1 0 0,2 6-621 0 0,-8-109-832 0 0,22 68 0 0 0,-23-92-94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8.780"/>
    </inkml:context>
    <inkml:brush xml:id="br0">
      <inkml:brushProperty name="width" value="0.05" units="cm"/>
      <inkml:brushProperty name="height" value="0.05" units="cm"/>
      <inkml:brushProperty name="color" value="#FFFFFF"/>
    </inkml:brush>
  </inkml:definitions>
  <inkml:trace contextRef="#ctx0" brushRef="#br0">295 1 11288 0 0,'0'1'17'0'0,"-1"0"0"0"0,1 0 0 0 0,0 0 0 0 0,0 0 1 0 0,0-1-1 0 0,-1 1 0 0 0,1 0 0 0 0,0 0 0 0 0,-1 0 1 0 0,1 0-1 0 0,-1 0 0 0 0,1-1 0 0 0,-1 1 0 0 0,1 0 1 0 0,-1 0-1 0 0,0-1 0 0 0,1 1 0 0 0,-1-1 0 0 0,0 1 1 0 0,1 0-1 0 0,-2 0 0 0 0,1-1 20 0 0,-1 0 1 0 0,1 0 0 0 0,0 0-1 0 0,0 0 1 0 0,0-1-1 0 0,0 1 1 0 0,-1 0-1 0 0,1 0 1 0 0,0-1-1 0 0,0 1 1 0 0,0-1-1 0 0,-2 0 1 0 0,-13-5 229 0 0,-37 0-162 0 0,35 5-39 0 0,11 0 56 0 0,-1 1 1 0 0,1 0 0 0 0,0 0 0 0 0,0 1 0 0 0,0 0 0 0 0,0 0-1 0 0,0 1 1 0 0,1 0 0 0 0,-1 0 0 0 0,0 1 0 0 0,1 0-1 0 0,-1 0 1 0 0,1 0 0 0 0,0 1 0 0 0,0 0 0 0 0,0 0-1 0 0,1 0 1 0 0,0 1 0 0 0,-1 0 0 0 0,1 0 0 0 0,1 0 0 0 0,-1 1-1 0 0,1-1 1 0 0,0 1 0 0 0,0 0 0 0 0,1 0 0 0 0,0 1-1 0 0,0-1 1 0 0,0 1 0 0 0,1-1 0 0 0,0 1 0 0 0,0 0 0 0 0,1 0-1 0 0,-1 12 1 0 0,0 3-103 0 0,1-1 1 0 0,1 1-1 0 0,2 0 0 0 0,0 0 1 0 0,1 0-1 0 0,1-1 0 0 0,1 1 1 0 0,1-1-1 0 0,1-1 0 0 0,0 1 1 0 0,2-1-1 0 0,0 0 0 0 0,2-1 1 0 0,0 0-1 0 0,19 25 0 0 0,-23-36-21 0 0,0 0 0 0 0,0-1 0 0 0,0 0 0 0 0,1 0 0 0 0,0 0 0 0 0,1-1 0 0 0,-1 0 0 0 0,11 4 0 0 0,-14-7-60 0 0,1 0 0 0 0,0-1-1 0 0,0 0 1 0 0,0 0 0 0 0,0-1-1 0 0,0 0 1 0 0,0 0 0 0 0,0 0-1 0 0,0 0 1 0 0,1-1 0 0 0,-1 0-1 0 0,0-1 1 0 0,0 1 0 0 0,10-3-1 0 0,5-4-352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9.139"/>
    </inkml:context>
    <inkml:brush xml:id="br0">
      <inkml:brushProperty name="width" value="0.05" units="cm"/>
      <inkml:brushProperty name="height" value="0.05" units="cm"/>
      <inkml:brushProperty name="color" value="#FFFFFF"/>
    </inkml:brush>
  </inkml:definitions>
  <inkml:trace contextRef="#ctx0" brushRef="#br0">375 265 12296 0 0,'-1'-20'1306'0'0,"-5"-4"-228"0"0,-1 0 0 0 0,-20-43-1 0 0,19 54-563 0 0,0 0 0 0 0,-2 1-1 0 0,1 0 1 0 0,-1 1 0 0 0,-1 0-1 0 0,0 0 1 0 0,0 1-1 0 0,-16-10 1 0 0,24 18-433 0 0,0 0-1 0 0,0 0 1 0 0,0 0 0 0 0,-1 1 0 0 0,1-1-1 0 0,0 1 1 0 0,-1 0 0 0 0,1 0-1 0 0,-1 0 1 0 0,1 0 0 0 0,-1 1 0 0 0,1 0-1 0 0,-1-1 1 0 0,0 1 0 0 0,1 0-1 0 0,-5 1 1 0 0,2 1-31 0 0,1-1 0 0 0,-1 1 0 0 0,1-1 1 0 0,0 2-1 0 0,0-1 0 0 0,0 0 0 0 0,0 1 0 0 0,0 0 0 0 0,-7 6 0 0 0,2 0-56 0 0,1 0 1 0 0,0 0-1 0 0,0 1 1 0 0,1 0-1 0 0,1 1 0 0 0,-1-1 1 0 0,2 2-1 0 0,-8 15 1 0 0,8-12-58 0 0,1 0 0 0 0,1 1 0 0 0,0 0 0 0 0,1 0 1 0 0,1 0-1 0 0,0 1 0 0 0,1-1 0 0 0,1 0 1 0 0,0 1-1 0 0,2-1 0 0 0,2 17 0 0 0,0-13 14 0 0,1-1-1 0 0,0 1 1 0 0,1-1-1 0 0,1 0 1 0 0,1 0-1 0 0,1-1 1 0 0,0 0-1 0 0,19 26 1 0 0,-24-37 36 0 0,1-1 0 0 0,1 0 0 0 0,-1 0 0 0 0,1 0 0 0 0,0 0 0 0 0,0-1 0 0 0,1 0 0 0 0,-1 0 0 0 0,1-1 0 0 0,0 0 0 0 0,1 0 0 0 0,-1 0 0 0 0,1-1 0 0 0,-1-1 0 0 0,1 1 0 0 0,13 2 0 0 0,-18-5 10 0 0,0 1 0 0 0,-1-1 0 0 0,1 0 0 0 0,0 0 0 0 0,0-1 0 0 0,0 1 0 0 0,-1 0 0 0 0,1-1 0 0 0,0 0 0 0 0,0 1 0 0 0,-1-1 1 0 0,1 0-1 0 0,0 0 0 0 0,-1-1 0 0 0,1 1 0 0 0,-1-1 0 0 0,4-2 0 0 0,-3 1-2 0 0,1 0 0 0 0,-1-1-1 0 0,0 0 1 0 0,0 0 0 0 0,0 0 0 0 0,-1 0 0 0 0,1 0-1 0 0,-1 0 1 0 0,2-7 0 0 0,2-5-101 0 0,-2-1 0 0 0,0 1 0 0 0,-1-1 0 0 0,1-30 0 0 0,-3 27-350 0 0,-2-1 0 0 0,-5-34 0 0 0,3 29-656 0 0,-1-7-531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4:59.550"/>
    </inkml:context>
    <inkml:brush xml:id="br0">
      <inkml:brushProperty name="width" value="0.05" units="cm"/>
      <inkml:brushProperty name="height" value="0.05" units="cm"/>
      <inkml:brushProperty name="color" value="#FFFFFF"/>
    </inkml:brush>
  </inkml:definitions>
  <inkml:trace contextRef="#ctx0" brushRef="#br0">1 312 1376 0 0,'6'20'136'0'0,"9"6"157"0"0,-11-20 960 0 0,0 1 0 0 0,0 0-1 0 0,0 0 1 0 0,-1 1-1 0 0,0-1 1 0 0,-1 0 0 0 0,4 17-1 0 0,-2 5 343 0 0,14 48 0 0 0,-2-8-854 0 0,20 63 357 0 0,-29-152-985 0 0,-2 9-82 0 0,-2-5-48 0 0,-1 0 0 0 0,0 1-1 0 0,-2-32 1 0 0,1 9-2 0 0,-2-8 145 0 0,-12-92-1 0 0,3 48 44 0 0,9 82-58 0 0,2-1 0 0 0,-1 1 0 0 0,4-16 0 0 0,0-19 451 0 0,-3 37-384 0 0,-1-1 0 0 0,1 0 1 0 0,0 1-1 0 0,0-1 0 0 0,1 1 0 0 0,0-1 1 0 0,0 1-1 0 0,0 0 0 0 0,6-10 0 0 0,-7 14 65 0 0,-1 2-56 0 0,0 0-26 0 0,0 0-8 0 0,48 3 551 0 0,-40-5-700 0 0,-1 0-1 0 0,1 0 0 0 0,0-1 1 0 0,-1 0-1 0 0,0 0 0 0 0,0-1 1 0 0,0 0-1 0 0,0 0 0 0 0,10-9 1 0 0,-4 2-46 0 0,0-1 0 0 0,0 0 1 0 0,14-19-1 0 0,-13 9-3635 0 0,-7 14-2856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00.015"/>
    </inkml:context>
    <inkml:brush xml:id="br0">
      <inkml:brushProperty name="width" value="0.05" units="cm"/>
      <inkml:brushProperty name="height" value="0.05" units="cm"/>
      <inkml:brushProperty name="color" value="#FFFFFF"/>
    </inkml:brush>
  </inkml:definitions>
  <inkml:trace contextRef="#ctx0" brushRef="#br0">3 293 10136 0 0,'0'0'464'0'0,"-1"22"168"0"0,1-21-525 0 0,-1 1 0 0 0,1-1 0 0 0,0 1 1 0 0,0-1-1 0 0,0 1 0 0 0,0-1 0 0 0,0 1 1 0 0,0-1-1 0 0,0 1 0 0 0,0-1 0 0 0,1 1 1 0 0,-1-1-1 0 0,0 1 0 0 0,1-1 0 0 0,0 0 0 0 0,-1 1 1 0 0,1-1-1 0 0,0 0 0 0 0,0 1 0 0 0,-1-1 1 0 0,1 0-1 0 0,0 0 0 0 0,0 0 0 0 0,0 0 1 0 0,2 2-1 0 0,1 0 138 0 0,0 0 1 0 0,1-1-1 0 0,-1 1 1 0 0,1-1-1 0 0,6 2 1 0 0,-5-1-493 0 0,-1-2 378 0 0,-1 1 0 0 0,0-1 0 0 0,1 0 0 0 0,-1-1 0 0 0,1 1 0 0 0,-1-1 0 0 0,1 0 0 0 0,-1 0-1 0 0,1 0 1 0 0,-1-1 0 0 0,0 0 0 0 0,1 0 0 0 0,-1 0 0 0 0,8-3 0 0 0,5-2 109 0 0,1-2 1 0 0,17-11 0 0 0,-28 16-220 0 0,2-4 83 0 0,1 1 0 0 0,-1-2 0 0 0,15-13 0 0 0,-9 7-3 0 0,-12 9-64 0 0,1 1 0 0 0,-1-1 0 0 0,0 0 0 0 0,0 1 0 0 0,0-1 0 0 0,-1 0 1 0 0,4-10-1 0 0,6-11 107 0 0,-11 23-120 0 0,0 0 0 0 0,1-1-1 0 0,-1 1 1 0 0,-1-1-1 0 0,1 1 1 0 0,-1-1 0 0 0,1 1-1 0 0,-1-1 1 0 0,0 1 0 0 0,0-1-1 0 0,0 1 1 0 0,-1-1-1 0 0,-1-6 1 0 0,-1-16 149 0 0,3 22-149 0 0,0 1-1 0 0,-1 0 0 0 0,1 0 1 0 0,-1 0-1 0 0,0 0 0 0 0,0 0 0 0 0,0 0 1 0 0,0 0-1 0 0,-1 0 0 0 0,1 0 1 0 0,-1 0-1 0 0,-2-3 0 0 0,-28-29 386 0 0,18 20-113 0 0,11 12-227 0 0,0 0 0 0 0,-1 0 1 0 0,0 1-1 0 0,0-1 0 0 0,0 1 0 0 0,0 0 0 0 0,0 0 0 0 0,0 0 0 0 0,-1 0 0 0 0,1 1 0 0 0,-1 0 0 0 0,1 0 0 0 0,-1 0 0 0 0,1 0 0 0 0,-1 1 0 0 0,0 0 0 0 0,-8 0 0 0 0,9 0 12 0 0,0 1 0 0 0,0-1 0 0 0,0 1 0 0 0,0 0 0 0 0,0 0 0 0 0,0 0 0 0 0,0 1 0 0 0,0-1 0 0 0,1 1 0 0 0,-1 0 0 0 0,0 0 0 0 0,1 0 0 0 0,0 1 0 0 0,-1-1 0 0 0,1 1 0 0 0,0-1 0 0 0,0 1 0 0 0,0 0 0 0 0,1 1 0 0 0,-5 5 0 0 0,0 4-120 0 0,0 0 0 0 0,1 0 0 0 0,1 1 0 0 0,0 0 0 0 0,0 0 0 0 0,2 0 0 0 0,0 1 0 0 0,0-1 0 0 0,0 26 0 0 0,1 0 196 0 0,1-23-78 0 0,1 0 0 0 0,0-1 0 0 0,4 24 0 0 0,2-8-175 0 0,1 0 0 0 0,2 0 1 0 0,1-1-1 0 0,1 0 0 0 0,27 52 0 0 0,-16-43 282 0 0,-13-22-82 0 0,0-2 1 0 0,1 0 0 0 0,22 27-1 0 0,-27-38-173 0 0,0-1-1 0 0,0 0 1 0 0,0 0 0 0 0,0-1-1 0 0,1 0 1 0 0,0 0-1 0 0,0 0 1 0 0,-1-1-1 0 0,1 1 1 0 0,1-1-1 0 0,-1-1 1 0 0,0 1 0 0 0,0-1-1 0 0,1 0 1 0 0,-1-1-1 0 0,1 1 1 0 0,-1-1-1 0 0,0-1 1 0 0,1 1-1 0 0,-1-1 1 0 0,1 0 0 0 0,-1 0-1 0 0,7-3 1 0 0,19-9-705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25.818"/>
    </inkml:context>
    <inkml:brush xml:id="br0">
      <inkml:brushProperty name="width" value="0.05" units="cm"/>
      <inkml:brushProperty name="height" value="0.05" units="cm"/>
      <inkml:brushProperty name="color" value="#FFFFFF"/>
    </inkml:brush>
  </inkml:definitions>
  <inkml:trace contextRef="#ctx0" brushRef="#br0">56 97 4608 0 0,'0'0'353'0'0,"-12"-7"2444"0"0,-13-25 2647 0 0,24 31-4712 0 0,1 1 62 0 0,0 0 7 0 0,-2 3-559 0 0,0 0 0 0 0,0-1-1 0 0,0 2 1 0 0,0-1 0 0 0,1 0 0 0 0,0 0 0 0 0,0 0 0 0 0,0 1-1 0 0,0-1 1 0 0,0 1 0 0 0,0-1 0 0 0,1 1 0 0 0,0-1 0 0 0,0 1 0 0 0,0-1-1 0 0,0 7 1 0 0,3 9-482 0 0,7 34 0 0 0,-6-35 495 0 0,20 88-218 0 0,15 83-694 0 0,-5-12-729 0 0,-11-80 728 0 0,-21-80-13 0 0,-4-16 224 0 0,-1-10 246 0 0,-9-27 232 0 0,0-1 170 0 0,2-1 0 0 0,1 1 0 0 0,-6-61 1 0 0,13 62 248 0 0,1 1 1 0 0,1-1 0 0 0,3 0 0 0 0,0 1 0 0 0,3 0 0 0 0,10-39-1 0 0,-14 68-457 0 0,2-9 166 0 0,1 0-1 0 0,0 0 1 0 0,1 1-1 0 0,0-1 1 0 0,2 2-1 0 0,10-18 1 0 0,-10 21-72 0 0,0 0-1 0 0,0 0 1 0 0,1 1 0 0 0,0 0-1 0 0,1 0 1 0 0,0 1 0 0 0,0 0-1 0 0,1 1 1 0 0,0 0 0 0 0,20-8-1 0 0,-24 11-113 0 0,-1 1 59 0 0,1-1-1 0 0,-1 1 1 0 0,1 1 0 0 0,-1-1-1 0 0,1 1 1 0 0,0 0 0 0 0,0 1-1 0 0,0 0 1 0 0,0 0-1 0 0,0 0 1 0 0,0 1 0 0 0,8 0-1 0 0,-10 1-58 0 0,-1 0-1 0 0,1 0 1 0 0,-1 0-1 0 0,0 1 0 0 0,0-1 1 0 0,0 1-1 0 0,0 0 1 0 0,5 3-1 0 0,-8-4 49 0 0,1 1 0 0 0,-1-1 0 0 0,0 1 0 0 0,1 0 0 0 0,-1-1 0 0 0,0 1 0 0 0,0 0 0 0 0,0 0 0 0 0,0-1 0 0 0,-1 1 0 0 0,1 0 0 0 0,0 0 0 0 0,-1 0 0 0 0,1 0 0 0 0,-1 0 0 0 0,0 0 0 0 0,0 0 0 0 0,0 0 0 0 0,0 4 0 0 0,1 2 23 0 0,-1 1 0 0 0,-1-1-1 0 0,1 0 1 0 0,-1 0 0 0 0,0 0 0 0 0,-1 0-1 0 0,0 0 1 0 0,0 0 0 0 0,-1 0-1 0 0,0-1 1 0 0,0 1 0 0 0,-1-1 0 0 0,-7 12-1 0 0,-2-2 35 0 0,0 0-1 0 0,-1 0 0 0 0,-1-2 1 0 0,-1 0-1 0 0,-29 22 0 0 0,36-30-88 0 0,0-1-1 0 0,0-1 0 0 0,0 1 1 0 0,-1-2-1 0 0,1 1 0 0 0,-1-1 0 0 0,0-1 1 0 0,-1 0-1 0 0,1 0 0 0 0,0-1 1 0 0,-1 0-1 0 0,-19 0 0 0 0,24-1-21 0 0,-18-5-100 0 0,22 4 50 0 0,2 0-5 0 0,0 0-4 0 0,0 0 12 0 0,24 11 13 0 0,5 9 255 0 0,-1 2 0 0 0,-1 0 0 0 0,-1 2 0 0 0,34 42 0 0 0,-43-47-450 0 0,6 5 61 0 0,0-1-1 0 0,45 34 1 0 0,-55-48-313 0 0,0 0 0 0 0,28 12 0 0 0,-31-17-531 0 0,0 0 1 0 0,1-1 0 0 0,-1 0-1 0 0,1-1 1 0 0,11 1 0 0 0,2-2-5261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01.963"/>
    </inkml:context>
    <inkml:brush xml:id="br0">
      <inkml:brushProperty name="width" value="0.05" units="cm"/>
      <inkml:brushProperty name="height" value="0.05" units="cm"/>
      <inkml:brushProperty name="color" value="#FFFFFF"/>
    </inkml:brush>
  </inkml:definitions>
  <inkml:trace contextRef="#ctx0" brushRef="#br0">189 263 2760 0 0,'-1'-2'207'0'0,"-5"-22"1714"0"0,7-1 898 0 0,0 12-1149 0 0,-1 4-1317 0 0,0 0-1 0 0,-1 0 1 0 0,-1 0 0 0 0,1 0-1 0 0,-1 0 1 0 0,0 0 0 0 0,-1 1-1 0 0,0-1 1 0 0,-1 1 0 0 0,0 0-1 0 0,0 0 1 0 0,0 0 0 0 0,-1 0-1 0 0,-1 1 1 0 0,1 0 0 0 0,-1 0-1 0 0,-10-9 1 0 0,4 4 389 0 0,10 9-627 0 0,0 1 0 0 0,0 0 1 0 0,0 0-1 0 0,0 1 0 0 0,0-1 0 0 0,0 0 0 0 0,-1 1 0 0 0,-3-3 0 0 0,1 2-22 0 0,3 0-97 0 0,-1 1-1 0 0,1 0 0 0 0,-1 0 1 0 0,0 0-1 0 0,1 1 0 0 0,-1-1 1 0 0,0 0-1 0 0,0 1 0 0 0,1 0 0 0 0,-4-1 1 0 0,5 1-67 0 0,0 0 114 0 0,0 1-1 0 0,0-1 0 0 0,0 0 1 0 0,0 0-1 0 0,0 0 0 0 0,0 1 1 0 0,0-1-1 0 0,0 0 0 0 0,0 1 1 0 0,0-1-1 0 0,0 1 1 0 0,0-1-1 0 0,0 1 0 0 0,0-1 1 0 0,0 1-1 0 0,0 0 0 0 0,-1 1 1 0 0,2-1-40 0 0,-3 2 6 0 0,0 1 1 0 0,0-1-1 0 0,1 1 0 0 0,0 0 0 0 0,-1 0 1 0 0,2 0-1 0 0,-1 0 0 0 0,-2 6 0 0 0,4-8 2 0 0,0 1 0 0 0,0-1 0 0 0,0 0-1 0 0,0 0 1 0 0,1 0 0 0 0,-1 0 0 0 0,1 0-1 0 0,-1 1 1 0 0,1-1 0 0 0,1 3-1 0 0,1 2 12 0 0,3 15-22 0 0,1-1 0 0 0,1 1 0 0 0,20 37 0 0 0,-21-47 0 0 0,0 2-11 0 0,1-2-1 0 0,0 1 1 0 0,1-1-1 0 0,0 0 1 0 0,17 16-1 0 0,61 45-73 0 0,-70-61 67 0 0,1-1-1 0 0,28 13 1 0 0,14 8 19 0 0,-58-31 3 0 0,5 4 42 0 0,1-1 0 0 0,0 1 0 0 0,-1 1 0 0 0,0-1-1 0 0,0 1 1 0 0,-1 1 0 0 0,0-1 0 0 0,7 10-1 0 0,-13-15 24 0 0,-1 1-1 0 0,1 0 0 0 0,-1-1 0 0 0,1 1 0 0 0,-1-1 0 0 0,0 1 0 0 0,0-1 0 0 0,1 1 0 0 0,-1-1 1 0 0,0 0-1 0 0,-3 3 0 0 0,3-1 51 0 0,-1-1 0 0 0,0 1-1 0 0,0-1 1 0 0,0 1 0 0 0,0-1 0 0 0,0 0 0 0 0,-1 1 0 0 0,1-1 0 0 0,-1 0 0 0 0,1-1 0 0 0,-1 1 0 0 0,0 0-1 0 0,1-1 1 0 0,-1 0 0 0 0,-6 3 0 0 0,9-4-116 0 0,-23 11 421 0 0,16-6-237 0 0,-1-2-1 0 0,1 1 0 0 0,-13 3 0 0 0,-3 0 27 0 0,16-4-127 0 0,-1-1 0 0 0,1 0 0 0 0,-1-1 0 0 0,1 0 0 0 0,-15 1 1 0 0,8-2-5 0 0,0 0 1 0 0,0-1 0 0 0,0-1-1 0 0,0 0 1 0 0,-24-8 0 0 0,33 9-168 0 0,1-1 0 0 0,-1 0 0 0 0,1 0 0 0 0,0 0 0 0 0,0-1 0 0 0,0 0 1 0 0,0 1-1 0 0,0-1 0 0 0,0-1 0 0 0,1 1 0 0 0,0 0 0 0 0,-1-1 0 0 0,1 0 0 0 0,1 1 0 0 0,-1-1 0 0 0,0-1 1 0 0,1 1-1 0 0,0 0 0 0 0,0 0 0 0 0,-3-9 0 0 0,1-10-5280 0 0,3 3-1788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0.955"/>
    </inkml:context>
    <inkml:brush xml:id="br0">
      <inkml:brushProperty name="width" value="0.05" units="cm"/>
      <inkml:brushProperty name="height" value="0.05" units="cm"/>
      <inkml:brushProperty name="color" value="#FFFFFF"/>
    </inkml:brush>
  </inkml:definitions>
  <inkml:trace contextRef="#ctx0" brushRef="#br0">60 0 5984 0 0,'0'0'464'0'0,"0"0"-103"0"0,-8 8 2118 0 0,5-4-2050 0 0,-1-1 1 0 0,1 1-1 0 0,0 0 0 0 0,1 0 1 0 0,-1 0-1 0 0,1 1 0 0 0,-1-1 1 0 0,1 0-1 0 0,1 1 1 0 0,-1 0-1 0 0,-1 8 0 0 0,-1 6 246 0 0,-1 33-1 0 0,2-22-290 0 0,-3 71-66 0 0,3-1 0 0 0,20 182 0 0 0,-12-225-540 0 0,0 4-2159 0 0,21 98-1 0 0,-14-117-2840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1.349"/>
    </inkml:context>
    <inkml:brush xml:id="br0">
      <inkml:brushProperty name="width" value="0.05" units="cm"/>
      <inkml:brushProperty name="height" value="0.05" units="cm"/>
      <inkml:brushProperty name="color" value="#FFFFFF"/>
    </inkml:brush>
  </inkml:definitions>
  <inkml:trace contextRef="#ctx0" brushRef="#br0">427 0 12064 0 0,'-13'15'324'0'0,"0"0"1"0"0,2 1 0 0 0,-13 23 0 0 0,-5 5 368 0 0,-48 71 2449 0 0,57-88-2704 0 0,7-8-149 0 0,-2-1 0 0 0,-19 20 0 0 0,17-21-87 0 0,10-10-60 0 0,0 0-1 0 0,0 0 1 0 0,-14 9-1 0 0,7-7 187 0 0,0 1-1 0 0,-13 11 0 0 0,26-19-182 0 0,-2-2-114 0 0,0 0 0 0 0,1 0-1 0 0,-1 0 1 0 0,0 1 0 0 0,1-1 0 0 0,-1 1-1 0 0,0 0 1 0 0,1-1 0 0 0,-1 1 0 0 0,1 1 0 0 0,-3 0-1 0 0,2 1-47 0 0,0 0-1 0 0,0 1 0 0 0,1-1 1 0 0,0 1-1 0 0,-1 0 0 0 0,1-1 1 0 0,1 1-1 0 0,-1 0 1 0 0,0 0-1 0 0,1 0 0 0 0,0 0 1 0 0,0 1-1 0 0,0-1 0 0 0,0 0 1 0 0,1 0-1 0 0,0 1 0 0 0,0-1 1 0 0,0 6-1 0 0,1-4-12 0 0,0 1 1 0 0,0-1-1 0 0,1 1 1 0 0,0-1-1 0 0,0 0 0 0 0,0 0 1 0 0,1 0-1 0 0,0 0 1 0 0,0 0-1 0 0,1-1 0 0 0,4 7 1 0 0,1-1 19 0 0,0-1 1 0 0,1 0 0 0 0,0 0-1 0 0,0-1 1 0 0,1-1 0 0 0,0 0-1 0 0,0 0 1 0 0,1-1 0 0 0,15 7-1 0 0,5 2 9 0 0,-9-5 5 0 0,0 0 0 0 0,43 13 0 0 0,-2-6 35 0 0,-36-9-28 0 0,1-1 1 0 0,-1-1-1 0 0,1-2 0 0 0,47 3 0 0 0,-73-7-67 0 0,-1-1 1 0 0,1-1-1 0 0,-1 1 1 0 0,1 0-1 0 0,-1-1 1 0 0,0 1-1 0 0,1-1 1 0 0,-1 0 0 0 0,0 0-1 0 0,1 0 1 0 0,-1 0-1 0 0,0 0 1 0 0,0 0-1 0 0,0-1 1 0 0,0 1-1 0 0,3-3 1 0 0,9-14-4946 0 0,-6 2-1080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1.723"/>
    </inkml:context>
    <inkml:brush xml:id="br0">
      <inkml:brushProperty name="width" value="0.05" units="cm"/>
      <inkml:brushProperty name="height" value="0.05" units="cm"/>
      <inkml:brushProperty name="color" value="#FFFFFF"/>
    </inkml:brush>
  </inkml:definitions>
  <inkml:trace contextRef="#ctx0" brushRef="#br0">94 280 11776 0 0,'0'3'99'0'0,"-1"0"1"0"0,1 0 0 0 0,-1 1-1 0 0,1-1 1 0 0,0 0-1 0 0,0 0 1 0 0,1 1 0 0 0,-1-1-1 0 0,1 0 1 0 0,-1 0 0 0 0,1 1-1 0 0,0-1 1 0 0,0 0-1 0 0,0 0 1 0 0,1 0 0 0 0,-1 0-1 0 0,1 0 1 0 0,0-1 0 0 0,0 1-1 0 0,0 0 1 0 0,0-1-1 0 0,0 1 1 0 0,0-1 0 0 0,1 0-1 0 0,-1 0 1 0 0,1 0 0 0 0,-1 0-1 0 0,1 0 1 0 0,0 0-1 0 0,0-1 1 0 0,5 3 0 0 0,-3-3 16 0 0,0 1 0 0 0,-1-1 0 0 0,1 0 0 0 0,0-1 0 0 0,0 1 0 0 0,0-1 0 0 0,0 0 1 0 0,0 0-1 0 0,-1 0 0 0 0,1-1 0 0 0,0 0 0 0 0,0 0 0 0 0,0 0 0 0 0,-1-1 0 0 0,1 1 0 0 0,-1-1 1 0 0,1 0-1 0 0,-1 0 0 0 0,1-1 0 0 0,-1 1 0 0 0,4-4 0 0 0,-1-1-11 0 0,1 0 0 0 0,-1-1 0 0 0,0 0 0 0 0,-1 0 0 0 0,0-1 0 0 0,0 0 0 0 0,0 0 0 0 0,-2 0 0 0 0,7-15-1 0 0,-8 14 0 0 0,-1 0 0 0 0,-1 0 0 0 0,0 0 0 0 0,0 0 0 0 0,-1-1 0 0 0,0 1 0 0 0,0 0 0 0 0,-1 0 0 0 0,-1 0 0 0 0,0 0 0 0 0,0 0 0 0 0,-1 0 0 0 0,0 1 0 0 0,-9-19 0 0 0,9 23-23 0 0,0 0 0 0 0,0 0 0 0 0,-1 1 0 0 0,0 0 0 0 0,0-1 0 0 0,0 1-1 0 0,0 0 1 0 0,-1 1 0 0 0,0-1 0 0 0,1 1 0 0 0,-1 0 0 0 0,-10-4 0 0 0,3 1 68 0 0,0 1 1 0 0,0 0 0 0 0,-1 1 0 0 0,-20-4-1 0 0,29 8-128 0 0,-1 0 0 0 0,1-1 0 0 0,-1 2 0 0 0,1-1 0 0 0,-1 0 0 0 0,1 1 0 0 0,-1 0 0 0 0,1 0 0 0 0,-1 0 0 0 0,1 1 0 0 0,0-1 0 0 0,0 1 0 0 0,-1 0 1 0 0,1 0-1 0 0,1 1 0 0 0,-1-1 0 0 0,0 1 0 0 0,1 0 0 0 0,-1 0 0 0 0,1 0 0 0 0,0 0 0 0 0,0 0 0 0 0,0 1 0 0 0,-4 6 0 0 0,-2 12 3 0 0,3-9 0 0 0,0 1 1 0 0,1-1-1 0 0,1 1 1 0 0,-4 25-1 0 0,4-9-28 0 0,-1 1-21 0 0,2 0-1 0 0,1 40 1 0 0,4-30-20 0 0,2 0 0 0 0,1-1 0 0 0,2 1 0 0 0,2-1 0 0 0,20 57 0 0 0,-26-89-133 0 0,1 0-1 0 0,0 0 1 0 0,0-1 0 0 0,0 1 0 0 0,1-1 0 0 0,0 0 0 0 0,0 0 0 0 0,1 0 0 0 0,0-1 0 0 0,0 0 0 0 0,1 0-1 0 0,0-1 1 0 0,0 1 0 0 0,0-2 0 0 0,0 1 0 0 0,1-1 0 0 0,0 0 0 0 0,10 4 0 0 0,7-4-1176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2.068"/>
    </inkml:context>
    <inkml:brush xml:id="br0">
      <inkml:brushProperty name="width" value="0.05" units="cm"/>
      <inkml:brushProperty name="height" value="0.05" units="cm"/>
      <inkml:brushProperty name="color" value="#FFFFFF"/>
    </inkml:brush>
  </inkml:definitions>
  <inkml:trace contextRef="#ctx0" brushRef="#br0">73 0 5064 0 0,'-12'40'256'0'0,"-12"59"0"0"0,12-46-11 0 0,3-7 2984 0 0,-6 82 0 0 0,15 50-1376 0 0,1-162-1602 0 0,1 0 0 0 0,0 1 0 0 0,2-1 0 0 0,-1-1 0 0 0,10 23 0 0 0,-13-38-236 0 0,0 1-1 0 0,0-1 1 0 0,0 0-1 0 0,0 1 1 0 0,0-1 0 0 0,1 0-1 0 0,-1 1 1 0 0,0-1-1 0 0,0 1 1 0 0,1-1-1 0 0,-1 0 1 0 0,0 0 0 0 0,0 1-1 0 0,1-1 1 0 0,-1 0-1 0 0,0 1 1 0 0,1-1-1 0 0,-1 0 1 0 0,0 0 0 0 0,1 0-1 0 0,-1 1 1 0 0,1-1-1 0 0,-1 0 1 0 0,0 0-1 0 0,1 0 1 0 0,-1 0 0 0 0,1 0-1 0 0,-1 0 1 0 0,0 0-1 0 0,1 0 1 0 0,11-7 91 0 0,4-19-102 0 0,-9 4-53 0 0,-2 1 1 0 0,0-1 0 0 0,-2 1 0 0 0,2-30 0 0 0,1-6-15 0 0,-2 27 40 0 0,22-130-204 0 0,-24 153 340 0 0,-1 0-1 0 0,1 0 0 0 0,0 0 1 0 0,1 1-1 0 0,-1-1 0 0 0,1 1 1 0 0,1 0-1 0 0,-1-1 0 0 0,1 2 1 0 0,0-1-1 0 0,0 0 0 0 0,1 1 1 0 0,0 0-1 0 0,0 0 1 0 0,0 0-1 0 0,1 0 0 0 0,-1 1 1 0 0,1 0-1 0 0,0 0 0 0 0,0 1 1 0 0,0-1-1 0 0,1 2 0 0 0,-1-1 1 0 0,1 0-1 0 0,9-1 0 0 0,13-2 514 0 0,37-4 0 0 0,-33 6-416 0 0,-4-1-102 0 0,21-2-1500 0 0,-48 7-3193 0 0,-2 0-1511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2.867"/>
    </inkml:context>
    <inkml:brush xml:id="br0">
      <inkml:brushProperty name="width" value="0.05" units="cm"/>
      <inkml:brushProperty name="height" value="0.05" units="cm"/>
      <inkml:brushProperty name="color" value="#FFFFFF"/>
    </inkml:brush>
  </inkml:definitions>
  <inkml:trace contextRef="#ctx0" brushRef="#br0">7 455 6448 0 0,'-4'18'585'0'0,"3"-17"-375"0"0,1 0-1 0 0,0 0 1 0 0,-1 0-1 0 0,1 0 1 0 0,0 0-1 0 0,0 1 1 0 0,0-1-1 0 0,0 0 1 0 0,0 0-1 0 0,0 0 1 0 0,0 1-1 0 0,0-1 1 0 0,1 0-1 0 0,-1 0 1 0 0,0 0-1 0 0,1 0 1 0 0,-1 0-1 0 0,1 0 1 0 0,-1 1-1 0 0,1-1 1 0 0,-1 0-1 0 0,1 0 1 0 0,0-1-1 0 0,-1 1 1 0 0,1 0-1 0 0,0 0 1 0 0,0 0-1 0 0,0 0 1 0 0,0-1-1 0 0,0 1 1 0 0,0 0-1 0 0,0-1 1 0 0,0 1-1 0 0,0-1 1 0 0,0 1-1 0 0,2 0 1 0 0,1 0 123 0 0,-1-1 1 0 0,1 1-1 0 0,0-1 1 0 0,0 1-1 0 0,0-1 1 0 0,0 0-1 0 0,0-1 1 0 0,0 1-1 0 0,0-1 1 0 0,0 1-1 0 0,0-1 1 0 0,0-1-1 0 0,0 1 1 0 0,-1 0-1 0 0,7-4 1 0 0,1-1-226 0 0,-1 0 1 0 0,0 0-1 0 0,0-1 1 0 0,9-8-1 0 0,-13 9-88 0 0,-1 0 0 0 0,0 0 0 0 0,0-1 0 0 0,0 1 0 0 0,-1-1 0 0 0,0 0 0 0 0,0 0 0 0 0,-1 0-1 0 0,1-1 1 0 0,2-12 0 0 0,1-9 96 0 0,6-43-1 0 0,-11 62-81 0 0,0-6-141 0 0,-1 0-1 0 0,-1 0 0 0 0,0 0 0 0 0,-1 0 0 0 0,-1 0 1 0 0,0 1-1 0 0,-1-1 0 0 0,-1 1 0 0 0,0-1 0 0 0,-1 1 0 0 0,-1 0 1 0 0,0 1-1 0 0,-12-20 0 0 0,18 33 69 0 0,-1-1-1 0 0,0 0 0 0 0,0 1 1 0 0,0-1-1 0 0,0 1 1 0 0,0-1-1 0 0,-1 1 1 0 0,1 0-1 0 0,0-1 1 0 0,-1 1-1 0 0,1 0 1 0 0,-1 0-1 0 0,1 0 1 0 0,-1 0-1 0 0,0 0 1 0 0,1 0-1 0 0,-1 1 1 0 0,0-1-1 0 0,1 1 1 0 0,-1-1-1 0 0,0 1 0 0 0,0-1 1 0 0,0 1-1 0 0,0 0 1 0 0,1 0-1 0 0,-4 0 1 0 0,3 1 6 0 0,0-1 0 0 0,0 1 0 0 0,0 0 0 0 0,0 0 0 0 0,0 0 0 0 0,1 0 0 0 0,-1 0 0 0 0,0 0 1 0 0,0 1-1 0 0,1-1 0 0 0,-1 0 0 0 0,1 1 0 0 0,0-1 0 0 0,-1 1 0 0 0,1 0 0 0 0,0 0 0 0 0,0-1 0 0 0,0 1 0 0 0,0 0 0 0 0,0 0 1 0 0,0 0-1 0 0,0 0 0 0 0,0 3 0 0 0,-6 19 30 0 0,2 0 0 0 0,0 0 1 0 0,1 1-1 0 0,0 45 0 0 0,3-40 36 0 0,1 23 66 0 0,6 88 164 0 0,-1-61-125 0 0,3-1 0 0 0,24 104-1 0 0,-31-178-135 0 0,-1-4-3 0 0,0 0 0 0 0,0 0 1 0 0,1 0-1 0 0,-1 0 0 0 0,0 0 0 0 0,1 0 1 0 0,-1 0-1 0 0,1 0 0 0 0,-1 0 0 0 0,1 0 1 0 0,-1 0-1 0 0,1 0 0 0 0,0 0 0 0 0,-1 0 1 0 0,2 1-1 0 0,6-16-69 0 0,-3-4 39 0 0,-2 1-1 0 0,0 0 1 0 0,0-1-1 0 0,-2 0 1 0 0,0 1-1 0 0,-3-31 1 0 0,1 7 11 0 0,0-76 110 0 0,3-127 839 0 0,-1 236-841 0 0,7-65 787 0 0,-7 66-732 0 0,1-1 0 0 0,0 1 1 0 0,0 0-1 0 0,1 0 0 0 0,-1 0 0 0 0,1 0 0 0 0,7-10 0 0 0,-9 15-98 0 0,0 1 0 0 0,1-1 0 0 0,-1 1 0 0 0,1-1 1 0 0,-1 1-1 0 0,1-1 0 0 0,-1 1 0 0 0,1 0 0 0 0,0 0 0 0 0,-1 0 0 0 0,1 0 0 0 0,0 0 0 0 0,0 0 0 0 0,0 0 1 0 0,0 1-1 0 0,0-1 0 0 0,0 1 0 0 0,0-1 0 0 0,0 1 0 0 0,0 0 0 0 0,3 0 0 0 0,0 0-8 0 0,-1 1 0 0 0,0 0-1 0 0,0 0 1 0 0,0 0 0 0 0,1 0-1 0 0,-1 1 1 0 0,0-1 0 0 0,-1 1-1 0 0,1 0 1 0 0,4 3 0 0 0,0 1-21 0 0,0 0 0 0 0,-1 0 0 0 0,1 0 0 0 0,-1 1 0 0 0,0 0 0 0 0,-1 1 0 0 0,0 0 0 0 0,9 14 0 0 0,-6 1-3 0 0,0 0 0 0 0,-2 0 0 0 0,8 48 0 0 0,-3-14-26 0 0,2 7-319 0 0,10 106 1 0 0,-19-70-2574 0 0,-5-80 1559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3.348"/>
    </inkml:context>
    <inkml:brush xml:id="br0">
      <inkml:brushProperty name="width" value="0.05" units="cm"/>
      <inkml:brushProperty name="height" value="0.05" units="cm"/>
      <inkml:brushProperty name="color" value="#FFFFFF"/>
    </inkml:brush>
  </inkml:definitions>
  <inkml:trace contextRef="#ctx0" brushRef="#br0">105 284 5984 0 0,'1'-7'622'0'0,"-1"2"125"0"0,1 1 0 0 0,0-1 0 0 0,0 1 0 0 0,0 0 0 0 0,1-1 0 0 0,0 1-1 0 0,0 0 1 0 0,3-5 0 0 0,-5 8-560 0 0,1 0 0 0 0,1 0 0 0 0,-1-1 0 0 0,0 1 0 0 0,0 0 0 0 0,0 0 0 0 0,1 1 0 0 0,-1-1 0 0 0,0 0-1 0 0,1 0 1 0 0,-1 0 0 0 0,1 1 0 0 0,-1-1 0 0 0,1 1 0 0 0,-1-1 0 0 0,1 1 0 0 0,-1 0 0 0 0,1 0 0 0 0,-1-1 0 0 0,1 1 0 0 0,-1 0 0 0 0,1 0 0 0 0,0 1 0 0 0,-1-1 0 0 0,1 0 0 0 0,2 1-1 0 0,72 7 976 0 0,-54-6-877 0 0,0-2-1 0 0,45-3 1 0 0,-62 2-262 0 0,0 0-1 0 0,-1 0 0 0 0,1 0 0 0 0,0-1 1 0 0,-1 1-1 0 0,1-1 0 0 0,-1 0 0 0 0,0 0 1 0 0,1-1-1 0 0,-1 1 0 0 0,0-1 1 0 0,0 0-1 0 0,-1 0 0 0 0,1-1 0 0 0,-1 1 1 0 0,1-1-1 0 0,-1 1 0 0 0,0-1 0 0 0,0 0 1 0 0,-1 0-1 0 0,1 0 0 0 0,2-7 0 0 0,-4 7-6 0 0,1-5 41 0 0,0 1 0 0 0,0-1-1 0 0,-1 1 1 0 0,1-17 0 0 0,-3 21-27 0 0,1 1 1 0 0,-1 0-1 0 0,1-1 0 0 0,-1 1 1 0 0,0 0-1 0 0,0 0 1 0 0,-1-1-1 0 0,1 1 0 0 0,-1 0 1 0 0,1 0-1 0 0,-1 1 0 0 0,0-1 1 0 0,0 0-1 0 0,0 1 1 0 0,-1-1-1 0 0,-2-2 0 0 0,-1 0 52 0 0,0 1 0 0 0,-1 0-1 0 0,1 0 1 0 0,0 0-1 0 0,-1 1 1 0 0,0 0 0 0 0,0 1-1 0 0,0-1 1 0 0,0 1-1 0 0,0 0 1 0 0,-10 0 0 0 0,8 0 8 0 0,0 1 0 0 0,-1 1 0 0 0,1 0 0 0 0,0 0 0 0 0,0 1 0 0 0,0 0 0 0 0,0 0 0 0 0,0 1 0 0 0,-9 3 0 0 0,6 1-50 0 0,-1 0-1 0 0,1 0 0 0 0,1 1 1 0 0,-1 1-1 0 0,1 0 1 0 0,0 0-1 0 0,1 1 0 0 0,0 0 1 0 0,0 1-1 0 0,1 1 0 0 0,0-1 1 0 0,1 1-1 0 0,0 0 1 0 0,-9 20-1 0 0,6-9-85 0 0,1 1 1 0 0,1 0-1 0 0,1 0 0 0 0,1 1 1 0 0,1 0-1 0 0,1 0 0 0 0,-2 31 1 0 0,6-51 31 0 0,-2 28-145 0 0,1 0 1 0 0,5 63-1 0 0,-2-87 124 0 0,0-1-1 0 0,0 1 1 0 0,1 0-1 0 0,0-1 0 0 0,0 1 1 0 0,1-1-1 0 0,0 1 1 0 0,0-1-1 0 0,1 0 1 0 0,0 0-1 0 0,0-1 1 0 0,0 1-1 0 0,1-1 1 0 0,0 0-1 0 0,0 0 0 0 0,1-1 1 0 0,11 10-1 0 0,-13-13-4 0 0,0 0 0 0 0,-1 0 0 0 0,1 0 0 0 0,0-1 0 0 0,0 0 0 0 0,0 0 0 0 0,0 0 0 0 0,0 0 0 0 0,0 0 0 0 0,0-1 0 0 0,0 0 0 0 0,0 1 0 0 0,0-2 0 0 0,0 1 0 0 0,6-1 0 0 0,-1-1-1058 0 0,1-1 0 0 0,0 0 0 0 0,-1 0 0 0 0,1 0 0 0 0,9-7 1 0 0,16-8-5563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3.694"/>
    </inkml:context>
    <inkml:brush xml:id="br0">
      <inkml:brushProperty name="width" value="0.05" units="cm"/>
      <inkml:brushProperty name="height" value="0.05" units="cm"/>
      <inkml:brushProperty name="color" value="#FFFFFF"/>
    </inkml:brush>
  </inkml:definitions>
  <inkml:trace contextRef="#ctx0" brushRef="#br0">41 1 16559 0 0,'0'0'374'0'0,"-1"2"54"0"0,-4 6-317 0 0,1 1 1 0 0,0-1-1 0 0,1 1 1 0 0,-1 0-1 0 0,2 0 1 0 0,-1 0-1 0 0,1 1 1 0 0,1-1-1 0 0,0 0 1 0 0,0 19-1 0 0,-3 14 503 0 0,0 19 4 0 0,3 0 1 0 0,8 84-1 0 0,-2-77-299 0 0,44 364 713 0 0,-42-391-1092 0 0,-4-19-888 0 0,1 0 0 0 0,12 38 0 0 0,-7-40-6139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39.667"/>
    </inkml:context>
    <inkml:brush xml:id="br0">
      <inkml:brushProperty name="width" value="0.05" units="cm"/>
      <inkml:brushProperty name="height" value="0.05" units="cm"/>
      <inkml:brushProperty name="color" value="#FFFFFF"/>
    </inkml:brush>
  </inkml:definitions>
  <inkml:trace contextRef="#ctx0" brushRef="#br0">6 830 6912 0 0,'0'0'528'0'0,"0"0"-236"0"0,0 0 273 0 0,0 0 156 0 0,0 0 30 0 0,0 0 14 0 0,-5-23 2433 0 0,5 20-3061 0 0,1 0 0 0 0,-1 0 0 0 0,1 0 0 0 0,0 0 0 0 0,0 0 0 0 0,0 0 1 0 0,0 1-1 0 0,1-1 0 0 0,-1 0 0 0 0,1 1 0 0 0,-1-1 0 0 0,1 1 1 0 0,0-1-1 0 0,0 1 0 0 0,0 0 0 0 0,0 0 0 0 0,1 0 0 0 0,3-3 0 0 0,7-4 130 0 0,0 0-1 0 0,20-9 0 0 0,-19 11-76 0 0,96-49 664 0 0,53-30-397 0 0,103-98-408 0 0,-87 57-30 0 0,-75 54-240 0 0,-39 27-1209 0 0,134-74 0 0 0,-156 101-4258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0.238"/>
    </inkml:context>
    <inkml:brush xml:id="br0">
      <inkml:brushProperty name="width" value="0.05" units="cm"/>
      <inkml:brushProperty name="height" value="0.05" units="cm"/>
      <inkml:brushProperty name="color" value="#FFFFFF"/>
    </inkml:brush>
  </inkml:definitions>
  <inkml:trace contextRef="#ctx0" brushRef="#br0">0 115 9960 0 0,'0'0'456'0'0,"0"0"-8"0"0,0 0-127 0 0,0 0 539 0 0,0 0 268 0 0,0 0 51 0 0,0 0-74 0 0,0 0-330 0 0,0 0-146 0 0,0 0-28 0 0,0 0-26 0 0,7 8 386 0 0,-4-4-829 0 0,1 0 0 0 0,-1-1 1 0 0,0 0-1 0 0,1 1 0 0 0,0-1 0 0 0,0-1 1 0 0,0 1-1 0 0,0 0 0 0 0,0-1 0 0 0,0 0 0 0 0,1 0 1 0 0,6 2-1 0 0,9 2 213 0 0,32 6-1 0 0,-36-9-157 0 0,24 4 11 0 0,1-3 0 0 0,0 0-1 0 0,0-3 1 0 0,0-2 0 0 0,42-5 0 0 0,-8-4-163 0 0,135-38 0 0 0,107-65-2328 0 0,-261 93 607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26.177"/>
    </inkml:context>
    <inkml:brush xml:id="br0">
      <inkml:brushProperty name="width" value="0.05" units="cm"/>
      <inkml:brushProperty name="height" value="0.05" units="cm"/>
      <inkml:brushProperty name="color" value="#FFFFFF"/>
    </inkml:brush>
  </inkml:definitions>
  <inkml:trace contextRef="#ctx0" brushRef="#br0">154 0 17071 0 0,'-9'14'1298'0'0,"-7"38"-312"0"0,1 0 0 0 0,-13 108 0 0 0,15-62 245 0 0,-40 257-814 0 0,35-274-5007 0 0,16-73-143 0 0,2-7-1183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0.693"/>
    </inkml:context>
    <inkml:brush xml:id="br0">
      <inkml:brushProperty name="width" value="0.05" units="cm"/>
      <inkml:brushProperty name="height" value="0.05" units="cm"/>
      <inkml:brushProperty name="color" value="#FFFFFF"/>
    </inkml:brush>
  </inkml:definitions>
  <inkml:trace contextRef="#ctx0" brushRef="#br0">25 0 6912 0 0,'0'0'528'0'0,"-4"10"-320"0"0,-6 2 1203 0 0,9-12-987 0 0,0 1 0 0 0,0 0 0 0 0,0-1-1 0 0,1 1 1 0 0,-1 0 0 0 0,0 0 0 0 0,1 0 0 0 0,-1 0-1 0 0,0 0 1 0 0,1-1 0 0 0,-1 1 0 0 0,1 0 0 0 0,0 0-1 0 0,-1 0 1 0 0,1 2 0 0 0,0-2-173 0 0,1 0 0 0 0,-1 0 1 0 0,1 0-1 0 0,0 1 0 0 0,-1-1 0 0 0,1 0 0 0 0,0 0 1 0 0,0 0-1 0 0,-1 0 0 0 0,1 0 0 0 0,0-1 1 0 0,0 1-1 0 0,0 0 0 0 0,0 0 0 0 0,1-1 1 0 0,-1 1-1 0 0,2 0 0 0 0,77 45 1393 0 0,134 53 1 0 0,-89-43-1327 0 0,148 61-502 0 0,-80-43-2235 0 0,-155-59 700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1.139"/>
    </inkml:context>
    <inkml:brush xml:id="br0">
      <inkml:brushProperty name="width" value="0.05" units="cm"/>
      <inkml:brushProperty name="height" value="0.05" units="cm"/>
      <inkml:brushProperty name="color" value="#FFFFFF"/>
    </inkml:brush>
  </inkml:definitions>
  <inkml:trace contextRef="#ctx0" brushRef="#br0">43 0 10136 0 0,'-14'13'1080'0'0,"4"-6"-707"0"0,9-7-102 0 0,-1 1 0 0 0,1 0 0 0 0,0-1-1 0 0,0 1 1 0 0,-1 0 0 0 0,1 0 0 0 0,0-1 0 0 0,0 1-1 0 0,0 0 1 0 0,0 0 0 0 0,0 0 0 0 0,0 0 0 0 0,1 1-1 0 0,-1-1 1 0 0,0 0 0 0 0,0 0 0 0 0,0 2-1 0 0,2 1-72 0 0,0 0-1 0 0,1 0 1 0 0,-1-1-1 0 0,1 1 1 0 0,-1-1-1 0 0,1 1 0 0 0,0-1 1 0 0,1 0-1 0 0,-1 0 1 0 0,1 0-1 0 0,-1 0 1 0 0,1 0-1 0 0,0 0 0 0 0,3 2 1 0 0,8 10 312 0 0,184 202 2672 0 0,-142-155-2709 0 0,197 207 704 0 0,14-1-865 0 0,-70-85-725 0 0,-8-27-1485 0 0,-106-92-911 0 0,-48-36 969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1.696"/>
    </inkml:context>
    <inkml:brush xml:id="br0">
      <inkml:brushProperty name="width" value="0.05" units="cm"/>
      <inkml:brushProperty name="height" value="0.05" units="cm"/>
      <inkml:brushProperty name="color" value="#FFFFFF"/>
    </inkml:brush>
  </inkml:definitions>
  <inkml:trace contextRef="#ctx0" brushRef="#br0">23 1 6448 0 0,'-2'0'231'0'0,"0"2"-1"0"0,1-1 1 0 0,-1 0 0 0 0,1 0 0 0 0,0 0 0 0 0,-1 1-1 0 0,1-1 1 0 0,0 1 0 0 0,0-1 0 0 0,0 1 0 0 0,0-1 0 0 0,0 1-1 0 0,0 0 1 0 0,0-1 0 0 0,0 1 0 0 0,1 0 0 0 0,-1 0-1 0 0,1-1 1 0 0,-1 1 0 0 0,1 0 0 0 0,0 0 0 0 0,0 0-1 0 0,0 0 1 0 0,0 0 0 0 0,0 0 0 0 0,0-1 0 0 0,0 1-1 0 0,1 0 1 0 0,-1 0 0 0 0,2 3 0 0 0,2 8 445 0 0,0-1 1 0 0,0 0-1 0 0,11 17 1 0 0,-9-17-433 0 0,267 466 2974 0 0,-74-140-2607 0 0,-106-181-954 0 0,129 166-1 0 0,-145-212-1657 0 0,-39-60 27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2.200"/>
    </inkml:context>
    <inkml:brush xml:id="br0">
      <inkml:brushProperty name="width" value="0.05" units="cm"/>
      <inkml:brushProperty name="height" value="0.05" units="cm"/>
      <inkml:brushProperty name="color" value="#FFFFFF"/>
    </inkml:brush>
  </inkml:definitions>
  <inkml:trace contextRef="#ctx0" brushRef="#br0">16 1 11056 0 0,'-9'6'1180'0'0,"7"-1"-1086"0"0,1 0 1 0 0,0 0 0 0 0,0 0-1 0 0,0 0 1 0 0,1-1 0 0 0,-1 1 0 0 0,1 1-1 0 0,0-1 1 0 0,1 0 0 0 0,1 9-1 0 0,17 54 2065 0 0,-15-54-1979 0 0,136 360 1282 0 0,-99-285-1386 0 0,150 318 271 0 0,30-17 111 0 0,-168-306-286 0 0,-23-34-1037 0 0,38 48 0 0 0,-42-66-176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4.261"/>
    </inkml:context>
    <inkml:brush xml:id="br0">
      <inkml:brushProperty name="width" value="0.05" units="cm"/>
      <inkml:brushProperty name="height" value="0.05" units="cm"/>
      <inkml:brushProperty name="color" value="#FFFFFF"/>
    </inkml:brush>
  </inkml:definitions>
  <inkml:trace contextRef="#ctx0" brushRef="#br0">0 1 11232 0 0,'2'44'463'0'0,"2"1"0"0"0,1-1 0 0 0,21 78 0 0 0,53 128 1345 0 0,-49-165-1251 0 0,137 389 130 0 0,-38-33-1023 0 0,-97-300-707 0 0,-18-78-10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44.775"/>
    </inkml:context>
    <inkml:brush xml:id="br0">
      <inkml:brushProperty name="width" value="0.05" units="cm"/>
      <inkml:brushProperty name="height" value="0.05" units="cm"/>
      <inkml:brushProperty name="color" value="#FFFFFF"/>
    </inkml:brush>
  </inkml:definitions>
  <inkml:trace contextRef="#ctx0" brushRef="#br0">68 1 7280 0 0,'-6'6'126'0'0,"0"1"0"0"0,1-1 0 0 0,0 1 0 0 0,0 0 0 0 0,1 1 0 0 0,-1-1 0 0 0,2 1 0 0 0,-1 0 0 0 0,1 0 0 0 0,0 0 0 0 0,1 0 0 0 0,0 0 0 0 0,-2 11 1 0 0,-1 16 1220 0 0,0 65 0 0 0,5-78-945 0 0,10 221 1778 0 0,-4-155-1632 0 0,68 581 1632 0 0,-36-377-1479 0 0,112 557-182 0 0,-108-698-1298 0 0,-21-88 272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54.247"/>
    </inkml:context>
    <inkml:brush xml:id="br0">
      <inkml:brushProperty name="width" value="0.05" units="cm"/>
      <inkml:brushProperty name="height" value="0.05" units="cm"/>
      <inkml:brushProperty name="color" value="#FFFFFF"/>
    </inkml:brush>
  </inkml:definitions>
  <inkml:trace contextRef="#ctx0" brushRef="#br0">41 1 3224 0 0,'0'0'429'0'0,"0"0"595"0"0,0 0 264 0 0,0 0 51 0 0,0 0-43 0 0,0 0-203 0 0,0 21 2482 0 0,-1-7-2939 0 0,-1 0 0 0 0,0 0 1 0 0,-5 15-1 0 0,-2 13 10 0 0,0 22-485 0 0,2 1 0 0 0,3-1 0 0 0,7 104 0 0 0,7 84-673 0 0,6 71-335 0 0,-12-289 752 0 0,13 152-309 0 0,9 23 304 0 0,-18-153 91 0 0,19 77 9 0 0,2 22 0 0 0,-27-140 16 0 0,1 0 1 0 0,0 0 0 0 0,1 0 0 0 0,0-1 0 0 0,1 1-1 0 0,1-1 1 0 0,0 0 0 0 0,1-1 0 0 0,12 18 0 0 0,-19-30 4 0 0,1 0 1 0 0,0 0-1 0 0,-1 0 1 0 0,1 0-1 0 0,0-1 1 0 0,0 1-1 0 0,-1 0 1 0 0,1-1-1 0 0,0 1 1 0 0,0 0-1 0 0,0-1 1 0 0,0 1-1 0 0,0-1 1 0 0,0 1-1 0 0,0-1 1 0 0,0 0 0 0 0,0 1-1 0 0,0-1 1 0 0,0 0-1 0 0,0 0 1 0 0,0 0-1 0 0,0 0 1 0 0,1 0-1 0 0,-1 0 1 0 0,0 0-1 0 0,0 0 1 0 0,0 0-1 0 0,0 0 1 0 0,0 0-1 0 0,0-1 1 0 0,0 1-1 0 0,0-1 1 0 0,0 1 0 0 0,2-2-1 0 0,5 0 42 0 0,12-5 298 0 0,-1-1 0 0 0,28-15 1 0 0,-28 13-68 0 0,0 1 0 0 0,28-10 0 0 0,-20 12-107 0 0,0 2 0 0 0,0 1 0 0 0,1 2-1 0 0,-1 0 1 0 0,0 2 0 0 0,1 1 0 0 0,-1 1 0 0 0,52 10-1 0 0,2 1-162 0 0,1-4-1 0 0,109-1 0 0 0,-74-9 199 0 0,169-25 0 0 0,-194 8-261 0 0,152-53 0 0 0,-156 43 51 0 0,-13 1-12 0 0,125-67 0 0 0,-198 93 0 0 0,72-38-462 0 0,-3-4-1 0 0,-2-2 0 0 0,108-93 1 0 0,-133 100-688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5:55.061"/>
    </inkml:context>
    <inkml:brush xml:id="br0">
      <inkml:brushProperty name="width" value="0.05" units="cm"/>
      <inkml:brushProperty name="height" value="0.05" units="cm"/>
      <inkml:brushProperty name="color" value="#FFFFFF"/>
    </inkml:brush>
  </inkml:definitions>
  <inkml:trace contextRef="#ctx0" brushRef="#br0">64 807 10592 0 0,'-5'3'156'0'0,"1"1"1"0"0,-1-1 0 0 0,1 1-1 0 0,0-1 1 0 0,0 1 0 0 0,0 1-1 0 0,0-1 1 0 0,1 0 0 0 0,0 1-1 0 0,-6 9 1 0 0,7-10 74 0 0,-10 20 3047 0 0,13-24-3287 0 0,-1 0 0 0 0,1 1 1 0 0,0-1-1 0 0,0 0 1 0 0,0 0-1 0 0,-1 0 1 0 0,1 0-1 0 0,0 0 0 0 0,0 0 1 0 0,0 0-1 0 0,0 0 1 0 0,-1 0-1 0 0,1-1 1 0 0,0 1-1 0 0,0 0 0 0 0,0 0 1 0 0,-1-1-1 0 0,1 1 1 0 0,0 0-1 0 0,-1-1 1 0 0,1 1-1 0 0,1-2 0 0 0,17-10 85 0 0,-19 12-70 0 0,3-3 18 0 0,6-3 30 0 0,-1-1-1 0 0,18-8 1 0 0,49-34 206 0 0,-18 24 69 0 0,2 3 1 0 0,1 3 0 0 0,64-12-1 0 0,-73 19-145 0 0,359-77 758 0 0,-208 47-816 0 0,-65 14-69 0 0,594-147 136 0 0,-679 160-174 0 0,315-105 90 0 0,-53-13-77 0 0,-253 106 21 0 0,52-26 264 0 0,-113 53-259 0 0,-10 5 140 0 0,0 0 1 0 0,1 1-1 0 0,0 0 1 0 0,1 1-1 0 0,-1 0 1 0 0,1 0-1 0 0,-9 11 1 0 0,13-13-198 0 0,0 0 0 0 0,0 0 0 0 0,1 1 0 0 0,0-1 0 0 0,0 1 0 0 0,0 0-1 0 0,1 0 1 0 0,-1 0 0 0 0,1 0 0 0 0,-1 9 0 0 0,-7 15-1 0 0,9-27 0 0 0,-1 0 0 0 0,1 1 0 0 0,-1-1 0 0 0,1 0 0 0 0,0 1 0 0 0,1 0 0 0 0,-1-1 0 0 0,0 5 0 0 0,1 0 0 0 0,0 18 0 0 0,-5 44 0 0 0,0-20-20 0 0,3 1-1 0 0,5 60 0 0 0,-1-45-10 0 0,3 41-134 0 0,-1 90-151 0 0,-9-121 251 0 0,-24 346-114 0 0,-30-3 173 0 0,40-312 11 0 0,-12 56 54 0 0,-12 49-59 0 0,40-203 3 0 0,1-1-23 0 0,0 0 1 0 0,1 0 0 0 0,-1 12 0 0 0,2-18-236 0 0,0-4-854 0 0,4-4-357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16.478"/>
    </inkml:context>
    <inkml:brush xml:id="br0">
      <inkml:brushProperty name="width" value="0.05" units="cm"/>
      <inkml:brushProperty name="height" value="0.05" units="cm"/>
      <inkml:brushProperty name="color" value="#FFFFFF"/>
    </inkml:brush>
  </inkml:definitions>
  <inkml:trace contextRef="#ctx0" brushRef="#br0">0 1 2304 0 0,'0'0'391'0'0,"0"0"801"0"0,0 0 353 0 0,0 0 72 0 0,0 0-80 0 0,0 0-390 0 0,0 0-171 0 0,0 0-31 0 0,4 7 698 0 0,2 14-1004 0 0,0 0-1 0 0,-1 0 1 0 0,-1 1-1 0 0,-1-1 1 0 0,0 29-1 0 0,0-7-503 0 0,92 611-367 0 0,-72-532 247 0 0,52 238-2 0 0,-62-306-303 0 0,7 28-185 0 0,-6-28-3982 0 0,-6-26-636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16.843"/>
    </inkml:context>
    <inkml:brush xml:id="br0">
      <inkml:brushProperty name="width" value="0.05" units="cm"/>
      <inkml:brushProperty name="height" value="0.05" units="cm"/>
      <inkml:brushProperty name="color" value="#FFFFFF"/>
    </inkml:brush>
  </inkml:definitions>
  <inkml:trace contextRef="#ctx0" brushRef="#br0">44 1547 7368 0 0,'-3'-7'90'0'0,"0"0"1"0"0,0 1 0 0 0,1-1-1 0 0,0 0 1 0 0,0 0-1 0 0,0-1 1 0 0,1 1 0 0 0,-1-8-1 0 0,-3-17 135 0 0,-11-54 7188 0 0,15 83-7282 0 0,1 1 0 0 0,-1-1 0 0 0,1 1 0 0 0,-1-1 0 0 0,1 1 0 0 0,0-1 0 0 0,0 1 0 0 0,0-1 0 0 0,1 1 0 0 0,-1-1 0 0 0,0 1 0 0 0,1-1 0 0 0,0 1 0 0 0,-1-1 0 0 0,1 1 1 0 0,0-1-1 0 0,0 1 0 0 0,1 0 0 0 0,-1 0 0 0 0,0 0 0 0 0,1-1 0 0 0,-1 1 0 0 0,1 1 0 0 0,0-1 0 0 0,-1 0 0 0 0,1 0 0 0 0,0 1 0 0 0,0-1 0 0 0,0 1 0 0 0,0-1 0 0 0,1 1 0 0 0,-1 0 0 0 0,0 0 0 0 0,4-1 0 0 0,59-29 661 0 0,84-37-851 0 0,-59 26-34 0 0,68-40 128 0 0,-54 26 28 0 0,348-214 153 0 0,-282 161-364 0 0,320-193 248 0 0,-113 40-2282 0 0,-300 200 450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26.539"/>
    </inkml:context>
    <inkml:brush xml:id="br0">
      <inkml:brushProperty name="width" value="0.05" units="cm"/>
      <inkml:brushProperty name="height" value="0.05" units="cm"/>
      <inkml:brushProperty name="color" value="#FFFFFF"/>
    </inkml:brush>
  </inkml:definitions>
  <inkml:trace contextRef="#ctx0" brushRef="#br0">0 53 8288 0 0,'6'-18'888'0'0,"-6"16"-605"0"0,0 0 1 0 0,1 0 0 0 0,-1 0 0 0 0,1 0-1 0 0,0 1 1 0 0,-1-1 0 0 0,1 0 0 0 0,0 0-1 0 0,0 1 1 0 0,0-1 0 0 0,0 1-1 0 0,1-1 1 0 0,-1 1 0 0 0,0-1 0 0 0,1 1-1 0 0,-1 0 1 0 0,0 0 0 0 0,1-1-1 0 0,2 0 1 0 0,-2 1 1588 0 0,19 2 875 0 0,-17 1-2576 0 0,0-1 0 0 0,0 1-1 0 0,0 0 1 0 0,-1 0 0 0 0,1 0 0 0 0,-1 1 0 0 0,0-1 0 0 0,1 1 0 0 0,-1-1 0 0 0,0 1 0 0 0,-1 0 0 0 0,1 1 0 0 0,2 3 0 0 0,6 8 411 0 0,13 28 0 0 0,-12-21-346 0 0,4 5 26 0 0,42 80 333 0 0,-26-49-454 0 0,3-2 0 0 0,60 76 0 0 0,-48-68-100 0 0,-27-39-1497 0 0,1 0 0 0 0,48 43 0 0 0,-47-46-5983 0 0</inkml:trace>
  <inkml:trace contextRef="#ctx0" brushRef="#br0" timeOffset="1">71 434 13824 0 0,'-2'2'19'0'0,"0"-1"72"0"0,-1 1 0 0 0,1-1 1 0 0,-1 1-1 0 0,1 0 0 0 0,0-1 0 0 0,0 1 1 0 0,0 0-1 0 0,0 1 0 0 0,0-1 0 0 0,0 0 1 0 0,1 0-1 0 0,-1 1 0 0 0,1-1 0 0 0,-3 5 1 0 0,4-5 20 0 0,-2 0-30 0 0,2-1-22 0 0,0-1 0 0 0,0 1 0 0 0,1-1-1 0 0,-1 1 1 0 0,0-1 0 0 0,0 1 0 0 0,1-1-1 0 0,-1 1 1 0 0,1-1 0 0 0,-1 0 0 0 0,0 1 0 0 0,1-1-1 0 0,-1 1 1 0 0,1-1 0 0 0,-1 0 0 0 0,1 1-1 0 0,-1-1 1 0 0,1 0 0 0 0,-1 0 0 0 0,1 1-1 0 0,-1-1 1 0 0,1 0 0 0 0,-1 0 0 0 0,1 0 0 0 0,1 0-1 0 0,14 7 772 0 0,-2-5-315 0 0,0-1-1 0 0,-1 0 0 0 0,1-1 1 0 0,0 0-1 0 0,-1-1 0 0 0,24-4 1 0 0,14-1-532 0 0,-25 3-315 0 0,50-13-1 0 0,-27 5-2157 0 0,-21 4-4150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17.176"/>
    </inkml:context>
    <inkml:brush xml:id="br0">
      <inkml:brushProperty name="width" value="0.05" units="cm"/>
      <inkml:brushProperty name="height" value="0.05" units="cm"/>
      <inkml:brushProperty name="color" value="#FFFFFF"/>
    </inkml:brush>
  </inkml:definitions>
  <inkml:trace contextRef="#ctx0" brushRef="#br0">26 1181 14224 0 0,'-22'12'653'0'0,"18"-10"-16"0"0,5-3-430 0 0,0-1 0 0 0,0 0 0 0 0,1 0 0 0 0,-1 1 0 0 0,0-1 0 0 0,1 1 0 0 0,-1-1 0 0 0,1 1 0 0 0,-1-1 0 0 0,1 1 0 0 0,0 0 0 0 0,0 0 0 0 0,3-2 0 0 0,7-5 530 0 0,31-26 223 0 0,58-35 0 0 0,-39 26-423 0 0,67-60 1 0 0,-24 17-251 0 0,68-41-107 0 0,-66 50-210 0 0,165-153 0 0 0,-150 113-2110 0 0,138-100 0 0 0,-179 155-4595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17.554"/>
    </inkml:context>
    <inkml:brush xml:id="br0">
      <inkml:brushProperty name="width" value="0.05" units="cm"/>
      <inkml:brushProperty name="height" value="0.05" units="cm"/>
      <inkml:brushProperty name="color" value="#FFFFFF"/>
    </inkml:brush>
  </inkml:definitions>
  <inkml:trace contextRef="#ctx0" brushRef="#br0">1 0 15464 0 0,'0'0'705'0'0,"0"0"-11"0"0,0 3-448 0 0,66 280 3062 0 0,-20 10-2280 0 0,-16-100-1026 0 0,145 770-2 0 0,-124-772-1361 0 0,-25-113-198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2.736"/>
    </inkml:context>
    <inkml:brush xml:id="br0">
      <inkml:brushProperty name="width" value="0.05" units="cm"/>
      <inkml:brushProperty name="height" value="0.05" units="cm"/>
      <inkml:brushProperty name="color" value="#FFFFFF"/>
    </inkml:brush>
  </inkml:definitions>
  <inkml:trace contextRef="#ctx0" brushRef="#br0">0 9 2760 0 0,'0'0'120'0'0,"0"0"32"0"0,0 0-152 0 0,0 0 0 0 0,0 0 0 0 0,0-5 0 0 0,0 2 128 0 0,0 3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3.082"/>
    </inkml:context>
    <inkml:brush xml:id="br0">
      <inkml:brushProperty name="width" value="0.05" units="cm"/>
      <inkml:brushProperty name="height" value="0.05" units="cm"/>
      <inkml:brushProperty name="color" value="#FFFFFF"/>
    </inkml:brush>
  </inkml:definitions>
  <inkml:trace contextRef="#ctx0" brushRef="#br0">0 0 6912 0 0,'0'0'314'0'0,"0"0"-6"0"0,0 0-36 0 0,0 0 583 0 0,0 0 274 0 0,0 0 58 0 0,1 2-82 0 0,10 100 1438 0 0,24 128-1843 0 0,21 115-639 0 0,-32-185-47 0 0,25 204-2138 0 0,-37-275-2704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3.532"/>
    </inkml:context>
    <inkml:brush xml:id="br0">
      <inkml:brushProperty name="width" value="0.05" units="cm"/>
      <inkml:brushProperty name="height" value="0.05" units="cm"/>
      <inkml:brushProperty name="color" value="#FFFFFF"/>
    </inkml:brush>
  </inkml:definitions>
  <inkml:trace contextRef="#ctx0" brushRef="#br0">349 411 2760 0 0,'-10'7'-395'0'0,"-42"25"2091"0"0,29-18 2219 0 0,-34 13 1 0 0,17-3-873 0 0,22-13-1733 0 0,17-10-814 0 0,-13 4 862 0 0,-1-6-195 0 0,13 1-1128 0 0,1-1 0 0 0,0 1 1 0 0,-1 0-1 0 0,1-1 0 0 0,-1 1 0 0 0,1 0 0 0 0,0 0 0 0 0,-1 0 0 0 0,1 0 0 0 0,-1 0 0 0 0,1 1 0 0 0,0-1 0 0 0,-1 0 0 0 0,1 1 0 0 0,0-1 0 0 0,-1 1 1 0 0,1-1-1 0 0,0 1 0 0 0,-1-1 0 0 0,1 1 0 0 0,0 0 0 0 0,0 0 0 0 0,0 0 0 0 0,0 0 0 0 0,0 0 0 0 0,0 0 0 0 0,0 0 0 0 0,0 0 0 0 0,0 0 1 0 0,0 0-1 0 0,0 2 0 0 0,-11 23-21 0 0,2 0 0 0 0,0 1 0 0 0,2 0 1 0 0,1 0-1 0 0,-5 45 0 0 0,-2 53-454 0 0,12-96 304 0 0,0-15 38 0 0,1-1-1 0 0,1 1 1 0 0,0 0-1 0 0,1 0 1 0 0,0-1-1 0 0,1 1 1 0 0,4 14-1 0 0,-6-27 90 0 0,0 0 1 0 0,0 0-1 0 0,0 0 0 0 0,1-1 1 0 0,-1 1-1 0 0,0 0 0 0 0,1 0 0 0 0,-1-1 1 0 0,0 1-1 0 0,1 0 0 0 0,-1 0 1 0 0,1-1-1 0 0,-1 1 0 0 0,1-1 1 0 0,0 1-1 0 0,-1 0 0 0 0,1-1 0 0 0,-1 1 1 0 0,1-1-1 0 0,0 1 0 0 0,0-1 1 0 0,-1 0-1 0 0,1 1 0 0 0,0-1 0 0 0,0 0 1 0 0,-1 1-1 0 0,1-1 0 0 0,0 0 1 0 0,0 0-1 0 0,0 0 0 0 0,-1 0 1 0 0,1 0-1 0 0,0 1 0 0 0,0-2 0 0 0,0 1 1 0 0,0 0-1 0 0,-1 0 0 0 0,1 0 1 0 0,0 0-1 0 0,0 0 0 0 0,0-1 0 0 0,-1 1 1 0 0,1 0-1 0 0,0-1 0 0 0,0 1 1 0 0,-1-1-1 0 0,1 1 0 0 0,0-1 1 0 0,-1 1-1 0 0,1-1 0 0 0,1 0 0 0 0,2-3-67 0 0,0 0-1 0 0,0 0 1 0 0,0-1 0 0 0,0 0-1 0 0,-1 1 1 0 0,4-7-1 0 0,7-19-36 0 0,0 0 0 0 0,-3-1 0 0 0,0-1 1 0 0,7-41-1 0 0,0 3 38 0 0,17-35 452 0 0,11-47 512 0 0,-28 82-82 0 0,3 1 1 0 0,43-98-1 0 0,-56 149-503 0 0,0 1 1 0 0,1 0-1 0 0,1 0 0 0 0,0 1 0 0 0,1 1 0 0 0,1 0 0 0 0,0 0 0 0 0,19-16 1 0 0,-29 30-266 0 0,-1-1 1 0 0,1 1 0 0 0,0 0-1 0 0,-1 0 1 0 0,1 0-1 0 0,0 0 1 0 0,0 0 0 0 0,0 0-1 0 0,-1 0 1 0 0,1 1 0 0 0,0-1-1 0 0,0 1 1 0 0,0-1 0 0 0,0 1-1 0 0,0 0 1 0 0,1 0 0 0 0,-1 0-1 0 0,0 0 1 0 0,0 0 0 0 0,0 0-1 0 0,0 1 1 0 0,0-1-1 0 0,2 1 1 0 0,-1 1 0 0 0,0 0 1 0 0,1 0-1 0 0,-1 0 0 0 0,0 0 1 0 0,0 0-1 0 0,0 1 0 0 0,-1 0 1 0 0,1-1-1 0 0,-1 1 0 0 0,1 0 0 0 0,2 5 1 0 0,4 8 32 0 0,-1-1 0 0 0,0 1 0 0 0,-1 0 0 0 0,5 19 0 0 0,94 356 111 0 0,-91-342-2020 0 0,2-1 0 0 0,36 71 0 0 0,-23-65-114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4.434"/>
    </inkml:context>
    <inkml:brush xml:id="br0">
      <inkml:brushProperty name="width" value="0.05" units="cm"/>
      <inkml:brushProperty name="height" value="0.05" units="cm"/>
      <inkml:brushProperty name="color" value="#FFFFFF"/>
    </inkml:brush>
  </inkml:definitions>
  <inkml:trace contextRef="#ctx0" brushRef="#br0">4 1 14024 0 0,'0'18'1058'0'0,"-1"-11"-920"0"0,0 1 0 0 0,0-1 0 0 0,1 0 0 0 0,0 1 0 0 0,0-1 0 0 0,3 13-1 0 0,1 20 1377 0 0,-3-18-1016 0 0,2-1 0 0 0,1 1 0 0 0,0-1 0 0 0,14 39 1 0 0,-1-5-94 0 0,7 37-10 0 0,54 181-2 0 0,-38-117-1363 0 0,-24-84-1202 0 0,-3-18-4435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4.779"/>
    </inkml:context>
    <inkml:brush xml:id="br0">
      <inkml:brushProperty name="width" value="0.05" units="cm"/>
      <inkml:brushProperty name="height" value="0.05" units="cm"/>
      <inkml:brushProperty name="color" value="#FFFFFF"/>
    </inkml:brush>
  </inkml:definitions>
  <inkml:trace contextRef="#ctx0" brushRef="#br0">8 141 8752 0 0,'0'0'673'0'0,"-1"1"-437"0"0,-4 1 23 0 0,3-1 942 0 0,2-1 407 0 0,0 0 79 0 0,0 0-119 0 0,0 0-539 0 0,0 0-240 0 0,2-1-654 0 0,-1 1 0 0 0,1-1 0 0 0,-1 1 0 0 0,1-1 0 0 0,-1 0 0 0 0,1 1 0 0 0,-1-1 0 0 0,1 0 1 0 0,-1 0-1 0 0,0 0 0 0 0,3-2 0 0 0,7-5-143 0 0,125-65 737 0 0,-80 36-6612 0 0,-35 22-250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5.153"/>
    </inkml:context>
    <inkml:brush xml:id="br0">
      <inkml:brushProperty name="width" value="0.05" units="cm"/>
      <inkml:brushProperty name="height" value="0.05" units="cm"/>
      <inkml:brushProperty name="color" value="#FFFFFF"/>
    </inkml:brush>
  </inkml:definitions>
  <inkml:trace contextRef="#ctx0" brushRef="#br0">39 1 8752 0 0,'0'0'673'0'0,"-9"16"-141"0"0,5-8 300 0 0,0-1-1 0 0,0 1 1 0 0,1 0 0 0 0,0 0-1 0 0,1 1 1 0 0,-1-1 0 0 0,2 1-1 0 0,-1-1 1 0 0,0 9 0 0 0,1 85 137 0 0,1-61-527 0 0,2-2-375 0 0,1 0 1 0 0,1 0 0 0 0,3-1 0 0 0,15 56-1 0 0,-19-86-81 0 0,-1 0-1 0 0,1-1 0 0 0,0 0 1 0 0,1 0-1 0 0,0 0 0 0 0,0 0 1 0 0,0 0-1 0 0,10 10 0 0 0,-12-15 7 0 0,0 0 0 0 0,1 1 0 0 0,0-1 0 0 0,-1 0 0 0 0,1 0-1 0 0,0 0 1 0 0,0 0 0 0 0,0-1 0 0 0,0 1 0 0 0,0-1-1 0 0,0 0 1 0 0,1 0 0 0 0,-1 0 0 0 0,0 0 0 0 0,1-1 0 0 0,-1 1-1 0 0,0-1 1 0 0,1 0 0 0 0,-1 0 0 0 0,1 0 0 0 0,-1 0 0 0 0,4-1-1 0 0,-2 0 4 0 0,0 0-1 0 0,0-1 1 0 0,0 1-1 0 0,0-1 1 0 0,-1 0-1 0 0,1-1 0 0 0,-1 1 1 0 0,1-1-1 0 0,-1 0 1 0 0,0 0-1 0 0,0 0 1 0 0,0 0-1 0 0,0-1 0 0 0,-1 1 1 0 0,1-1-1 0 0,-1 0 1 0 0,0 0-1 0 0,0-1 1 0 0,-1 1-1 0 0,1 0 1 0 0,-1-1-1 0 0,2-6 0 0 0,14-32 18 0 0,-2-2 0 0 0,-1 0 0 0 0,-3-1 0 0 0,-2 0 0 0 0,5-56 0 0 0,-14 76 169 0 0,0 0-1 0 0,-2 0 0 0 0,0 1 0 0 0,-2-1 0 0 0,-7-27 1 0 0,9 49 1753 0 0,2 9-1372 0 0,4 13-354 0 0,33 73 457 0 0,-19-43-649 0 0,6 14-149 0 0,31 71-409 0 0,-11-49-2826 0 0,-36-65 1720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5.513"/>
    </inkml:context>
    <inkml:brush xml:id="br0">
      <inkml:brushProperty name="width" value="0.05" units="cm"/>
      <inkml:brushProperty name="height" value="0.05" units="cm"/>
      <inkml:brushProperty name="color" value="#FFFFFF"/>
    </inkml:brush>
  </inkml:definitions>
  <inkml:trace contextRef="#ctx0" brushRef="#br0">0 127 6448 0 0,'13'98'644'0'0,"-4"-17"786"0"0,24 204 6240 0 0,-32-269-7489 0 0,0 16 359 0 0,7 33 0 0 0,-9-189-311 0 0,2 42-338 0 0,-1 74 104 0 0,0-32-71 0 0,1 0 0 0 0,1 1 0 0 0,13-60-1 0 0,-7 65 59 0 0,-5 18 124 0 0,1 1 0 0 0,0-1 0 0 0,1 1 0 0 0,1 0 0 0 0,14-26 0 0 0,-14 32-17 0 0,0 1 1 0 0,1 0 0 0 0,-1 0-1 0 0,1 0 1 0 0,1 1 0 0 0,0 0-1 0 0,0 0 1 0 0,0 1 0 0 0,0 0-1 0 0,1 1 1 0 0,11-5 0 0 0,35-13-5466 0 0,-30 15-461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5.922"/>
    </inkml:context>
    <inkml:brush xml:id="br0">
      <inkml:brushProperty name="width" value="0.05" units="cm"/>
      <inkml:brushProperty name="height" value="0.05" units="cm"/>
      <inkml:brushProperty name="color" value="#FFFFFF"/>
    </inkml:brush>
  </inkml:definitions>
  <inkml:trace contextRef="#ctx0" brushRef="#br0">0 234 10160 0 0,'0'0'464'0'0,"0"0"-8"0"0,0 0-83 0 0,9 9 2164 0 0,-6-4-1914 0 0,0 1 0 0 0,-1-1 0 0 0,1 1 0 0 0,-1 0 0 0 0,3 10 0 0 0,-1 4-130 0 0,2 35 0 0 0,-4-34-90 0 0,17 242-116 0 0,-3-40-300 0 0,-11-195 9 0 0,2 9-3111 0 0,2-50 353 0 0,-4 2 2321 0 0,-1 0-1 0 0,0-1 0 0 0,-1 0 1 0 0,0 0-1 0 0,-1 0 0 0 0,0 0 1 0 0,0-17-1 0 0,2-11-151 0 0,0 16 380 0 0,40-225-1125 0 0,39-86 7098 0 0,-77 313-4858 0 0,2 1 0 0 0,0 0 0 0 0,1 0 0 0 0,23-37 0 0 0,-32 57-849 0 0,1 0-1 0 0,-1 0 0 0 0,1 0 0 0 0,0 0 0 0 0,-1 0 1 0 0,1 0-1 0 0,0 0 0 0 0,-1 0 0 0 0,1 0 0 0 0,0 0 0 0 0,0 0 1 0 0,0 1-1 0 0,0-1 0 0 0,0 0 0 0 0,0 0 0 0 0,0 1 1 0 0,0-1-1 0 0,0 1 0 0 0,0-1 0 0 0,0 1 0 0 0,0 0 0 0 0,1-1 1 0 0,-1 1-1 0 0,0 0 0 0 0,0 0 0 0 0,0 0 0 0 0,0 0 0 0 0,1 0 1 0 0,-1 0-1 0 0,0 0 0 0 0,0 0 0 0 0,0 0 0 0 0,1 0 1 0 0,-1 1-1 0 0,0-1 0 0 0,0 0 0 0 0,0 1 0 0 0,0-1 0 0 0,0 1 1 0 0,0 0-1 0 0,0-1 0 0 0,2 2 0 0 0,1 2 54 0 0,0 0 0 0 0,-1 0 0 0 0,0 0-1 0 0,1 0 1 0 0,-1 0 0 0 0,-1 1 0 0 0,1 0 0 0 0,2 6-1 0 0,13 37-62 0 0,-2 1 0 0 0,-3 0 0 0 0,14 102 0 0 0,-14-50-70 0 0,8 48-868 0 0,-11-97-887 0 0,1-5-5025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26.883"/>
    </inkml:context>
    <inkml:brush xml:id="br0">
      <inkml:brushProperty name="width" value="0.05" units="cm"/>
      <inkml:brushProperty name="height" value="0.05" units="cm"/>
      <inkml:brushProperty name="color" value="#FFFFFF"/>
    </inkml:brush>
  </inkml:definitions>
  <inkml:trace contextRef="#ctx0" brushRef="#br0">0 8 7832 0 0,'0'0'602'0'0,"13"-6"191"0"0,-7 4 3830 0 0,-5 3-4424 0 0,1-1 0 0 0,-1 1 0 0 0,1 0 0 0 0,-1-1 1 0 0,1 1-1 0 0,-1 0 0 0 0,1 0 0 0 0,-1 0 0 0 0,0 0 0 0 0,1 0 0 0 0,-1 0 0 0 0,0 0 0 0 0,0 1 0 0 0,0-1 0 0 0,0 0 0 0 0,0 1 0 0 0,0-1 0 0 0,0 0 0 0 0,-1 1 0 0 0,2 2 0 0 0,17 40 393 0 0,-14-30-29 0 0,100 309-71 0 0,-68-193-80 0 0,31 59-2152 0 0,-68-188 1596 0 0,1 1 0 0 0,0-1 0 0 0,-1 1-1 0 0,1-1 1 0 0,0 1 0 0 0,0-1 0 0 0,0 1 0 0 0,0-1 0 0 0,0 0 0 0 0,0 1 0 0 0,0-1 0 0 0,1 0 0 0 0,-1 0 0 0 0,3 2 0 0 0,-3-4-855 0 0,-1-8-22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6.356"/>
    </inkml:context>
    <inkml:brush xml:id="br0">
      <inkml:brushProperty name="width" value="0.05" units="cm"/>
      <inkml:brushProperty name="height" value="0.05" units="cm"/>
      <inkml:brushProperty name="color" value="#FFFFFF"/>
    </inkml:brush>
  </inkml:definitions>
  <inkml:trace contextRef="#ctx0" brushRef="#br0">450 53 13824 0 0,'-1'1'79'0'0,"0"-1"0"0"0,0 1-1 0 0,0 0 1 0 0,0-1 0 0 0,1 1 0 0 0,-1-1 0 0 0,0 1 0 0 0,0-1 0 0 0,0 1 0 0 0,0-1 0 0 0,0 1 0 0 0,0-1 0 0 0,0 0 0 0 0,-1 0 0 0 0,1 0 0 0 0,0 1 0 0 0,0-1 0 0 0,0 0 0 0 0,0 0 0 0 0,0-1 0 0 0,0 1 0 0 0,0 0 0 0 0,0 0 0 0 0,0 0 0 0 0,0-1 0 0 0,0 1 0 0 0,0 0 0 0 0,-2-2 0 0 0,-37-18 2489 0 0,20 9-1528 0 0,6 5-856 0 0,0 2 0 0 0,-1 0 1 0 0,0 0-1 0 0,0 1 0 0 0,0 1 0 0 0,0 0 0 0 0,-1 2 0 0 0,1-1 1 0 0,0 2-1 0 0,0 0 0 0 0,-1 1 0 0 0,1 0 0 0 0,0 1 0 0 0,-26 9 1 0 0,37-10-138 0 0,0 0-1 0 0,-1 0 1 0 0,1 0 0 0 0,0 0 0 0 0,0 1 0 0 0,0 0 0 0 0,0-1 0 0 0,1 1 0 0 0,-1 1 0 0 0,1-1 0 0 0,0 0 0 0 0,0 1-1 0 0,0 0 1 0 0,0 0 0 0 0,1-1 0 0 0,-1 2 0 0 0,1-1 0 0 0,0 0 0 0 0,0 0 0 0 0,-1 7 0 0 0,0 1-54 0 0,1 0 0 0 0,1 0 0 0 0,0 0 0 0 0,0 0 1 0 0,1 0-1 0 0,3 21 0 0 0,-2-27-10 0 0,-1 0-15 0 0,1 0 0 0 0,-1-1 0 0 0,1 1 0 0 0,0-1 0 0 0,1 1 1 0 0,0-1-1 0 0,-1 0 0 0 0,6 10 0 0 0,1-2-81 0 0,-5-7 48 0 0,0 0 0 0 0,0-1 0 0 0,1 1 0 0 0,0-1 1 0 0,0 0-1 0 0,0 0 0 0 0,0 0 0 0 0,1-1 0 0 0,6 5 1 0 0,9 3-44 0 0,2 0 0 0 0,-1-2 1 0 0,1 0-1 0 0,1-2 0 0 0,0-1 1 0 0,31 7-1 0 0,-31-9 19 0 0,0 1-1 0 0,0 1 0 0 0,-1 1 0 0 0,0 1 1 0 0,0 1-1 0 0,27 17 0 0 0,-47-26 115 0 0,0 1-1 0 0,0-1 0 0 0,0 1 0 0 0,-1 0 1 0 0,1 0-1 0 0,0-1 0 0 0,0 1 0 0 0,-1 0 1 0 0,1 1-1 0 0,-1-1 0 0 0,0 0 0 0 0,0 0 1 0 0,0 0-1 0 0,0 1 0 0 0,0-1 0 0 0,0 1 1 0 0,0-1-1 0 0,-1 0 0 0 0,0 1 0 0 0,1 2 1 0 0,-1-1 69 0 0,-1 1 0 0 0,1-1 0 0 0,-1 0 1 0 0,0 0-1 0 0,0 0 0 0 0,0 0 0 0 0,0 0 1 0 0,-1-1-1 0 0,0 1 0 0 0,0 0 0 0 0,-3 4 1 0 0,-2 2 99 0 0,0-1 1 0 0,0 0-1 0 0,-1-1 1 0 0,0 1-1 0 0,-1-2 0 0 0,1 1 1 0 0,-2-1-1 0 0,-10 6 1 0 0,-7 2 44 0 0,-1-2 0 0 0,-1-1-1 0 0,0-1 1 0 0,-34 8 0 0 0,-30 0-1263 0 0,-1-6-5577 0 0,59-12-1102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8.363"/>
    </inkml:context>
    <inkml:brush xml:id="br0">
      <inkml:brushProperty name="width" value="0.05" units="cm"/>
      <inkml:brushProperty name="height" value="0.05" units="cm"/>
      <inkml:brushProperty name="color" value="#FFFFFF"/>
    </inkml:brush>
  </inkml:definitions>
  <inkml:trace contextRef="#ctx0" brushRef="#br0">108 103 3224 0 0,'-18'-11'312'0'0,"13"8"273"0"0,0 0-1 0 0,1 0 1 0 0,-1 0 0 0 0,1-1-1 0 0,0 0 1 0 0,0 0 0 0 0,0 0 0 0 0,-4-6-1 0 0,4 4 251 0 0,-1 1-1 0 0,0-1 0 0 0,-10-7 1 0 0,13 12-677 0 0,1-1 0 0 0,-1 0 0 0 0,0 1 0 0 0,1-1 1 0 0,-1 0-1 0 0,1 0 0 0 0,0 0 0 0 0,-2-3 0 0 0,1 2 317 0 0,1 1 429 0 0,1 2 22 0 0,0 0-31 0 0,0 0-132 0 0,0 0-54 0 0,0 3-6 0 0,2 12-499 0 0,0 1 0 0 0,0-1-1 0 0,2 0 1 0 0,0 0 0 0 0,0-1 0 0 0,1 1-1 0 0,1-1 1 0 0,10 18 0 0 0,11 30-197 0 0,102 315-1769 0 0,-124-362 1599 0 0,75 310-3769 0 0,-74-298-1482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8.844"/>
    </inkml:context>
    <inkml:brush xml:id="br0">
      <inkml:brushProperty name="width" value="0.05" units="cm"/>
      <inkml:brushProperty name="height" value="0.05" units="cm"/>
      <inkml:brushProperty name="color" value="#FFFFFF"/>
    </inkml:brush>
  </inkml:definitions>
  <inkml:trace contextRef="#ctx0" brushRef="#br0">17 149 3224 0 0,'12'-64'659'0'0,"-11"20"9648"0"0,-1 43-9475 0 0,0-1-450 0 0,0 0-1 0 0,0-1 1 0 0,0 1-1 0 0,1 0 1 0 0,-1 0-1 0 0,1 0 1 0 0,-1-1-1 0 0,2-2 0 0 0,4 2-289 0 0,0 1-1 0 0,1-1 0 0 0,-1 1 1 0 0,1 0-1 0 0,-1 1 0 0 0,1 0 1 0 0,-1 0-1 0 0,1 0 0 0 0,0 1 1 0 0,0 0-1 0 0,7 0 0 0 0,-11 1-70 0 0,18 1 72 0 0,0 1-1 0 0,-1 0 1 0 0,30 10-1 0 0,-45-11-73 0 0,0 0 0 0 0,0 0 0 0 0,0 1-1 0 0,0-1 1 0 0,0 1 0 0 0,0 0 0 0 0,-1 0 0 0 0,0 1-1 0 0,1-1 1 0 0,-1 1 0 0 0,-1 0 0 0 0,1 0 0 0 0,0 0-1 0 0,-1 0 1 0 0,0 1 0 0 0,0 0 0 0 0,0-1 0 0 0,3 10-1 0 0,-3-7 31 0 0,-1 0 0 0 0,1 1 0 0 0,-1 0 0 0 0,-1-1-1 0 0,1 1 1 0 0,-2 0 0 0 0,1 0 0 0 0,-1 0 0 0 0,0 0-1 0 0,0-1 1 0 0,-1 1 0 0 0,0 0 0 0 0,-1 0 0 0 0,-2 10-1 0 0,-3 5-33 0 0,-1 0-1 0 0,0-1 1 0 0,-2 0-1 0 0,0-1 1 0 0,-2 0-1 0 0,0 0 1 0 0,-1-1-1 0 0,-1-1 1 0 0,-1 0-1 0 0,-1-1 1 0 0,0-1-1 0 0,-1 0 1 0 0,-1-1-1 0 0,-1-1 1 0 0,-39 24-1 0 0,-6-9-286 0 0,63-30 267 0 0,1 0-1 0 0,0-1 0 0 0,-1 1 1 0 0,1 0-1 0 0,0 0 1 0 0,0 0-1 0 0,-1-1 0 0 0,1 1 1 0 0,0 0-1 0 0,0 0 0 0 0,-1-1 1 0 0,1 1-1 0 0,0 0 0 0 0,0-1 1 0 0,0 1-1 0 0,0 0 0 0 0,-1-1 1 0 0,1 1-1 0 0,0 0 1 0 0,0-1-1 0 0,0 1 0 0 0,0 0 1 0 0,0-1-1 0 0,0 1 0 0 0,0 0 1 0 0,0-1-1 0 0,0 1 0 0 0,0-1 1 0 0,0 1-1 0 0,0 0 0 0 0,0-1 1 0 0,0-12-87 0 0,2 10 81 0 0,0-1 0 0 0,0 1 0 0 0,0 0 0 0 0,0 0-1 0 0,0 0 1 0 0,0 0 0 0 0,1 0 0 0 0,0 0-1 0 0,0 1 1 0 0,3-3 0 0 0,8-10-23 0 0,-6 8 34 0 0,-1-1 0 0 0,1 1-1 0 0,0 0 1 0 0,1 0 0 0 0,-1 1 0 0 0,1 1-1 0 0,0-1 1 0 0,1 1 0 0 0,0 1 0 0 0,-1 0-1 0 0,1 0 1 0 0,19-4 0 0 0,-20 6 38 0 0,-1 1-1 0 0,1 0 1 0 0,-1 0 0 0 0,1 1-1 0 0,-1 0 1 0 0,0 1 0 0 0,1 0-1 0 0,-1 0 1 0 0,1 1 0 0 0,-1 0-1 0 0,0 0 1 0 0,0 1 0 0 0,0 0-1 0 0,0 0 1 0 0,-1 1 0 0 0,12 7-1 0 0,1 4 45 0 0,-1 0 0 0 0,0 2-1 0 0,-1 0 1 0 0,27 35-1 0 0,-18-16 476 0 0,39 69 0 0 0,-57-87-481 0 0,-7-12-146 0 0,1-1 0 0 0,0 0-1 0 0,0 0 1 0 0,0 0 0 0 0,1 0 0 0 0,-1 0 0 0 0,9 8-1 0 0,-11-12-826 0 0,1-2-1267 0 0,6-1-4874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9.217"/>
    </inkml:context>
    <inkml:brush xml:id="br0">
      <inkml:brushProperty name="width" value="0.05" units="cm"/>
      <inkml:brushProperty name="height" value="0.05" units="cm"/>
      <inkml:brushProperty name="color" value="#FFFFFF"/>
    </inkml:brush>
  </inkml:definitions>
  <inkml:trace contextRef="#ctx0" brushRef="#br0">109 16 16727 0 0,'-10'-16'763'0'0,"8"17"-691"0"0,1 0-1 0 0,0 0 1 0 0,0 0 0 0 0,0 0-1 0 0,0 1 1 0 0,0-1-1 0 0,0 0 1 0 0,0 0-1 0 0,0 1 1 0 0,1-1 0 0 0,-1 0-1 0 0,0 1 1 0 0,0 2-1 0 0,0-1-20 0 0,-15 17 1393 0 0,13-18-1126 0 0,1 0 0 0 0,0 1 1 0 0,0-1-1 0 0,0 1 1 0 0,0 0-1 0 0,0-1 1 0 0,-2 7-1 0 0,-4 22-90 0 0,1 0-1 0 0,1 1 1 0 0,2 0 0 0 0,1 0-1 0 0,2 35 1 0 0,-1-20-129 0 0,-1 122-437 0 0,-6 83-568 0 0,3-124-1349 0 0,8-75-3515 0 0,2-24-584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49.548"/>
    </inkml:context>
    <inkml:brush xml:id="br0">
      <inkml:brushProperty name="width" value="0.05" units="cm"/>
      <inkml:brushProperty name="height" value="0.05" units="cm"/>
      <inkml:brushProperty name="color" value="#FFFFFF"/>
    </inkml:brush>
  </inkml:definitions>
  <inkml:trace contextRef="#ctx0" brushRef="#br0">138 179 5984 0 0,'8'-135'1052'0'0,"-6"117"2193"0"0,-2 17-2810 0 0,1-1 0 0 0,-1 1 0 0 0,0 0 0 0 0,1-1-1 0 0,-1 1 1 0 0,0 0 0 0 0,0-1 0 0 0,0 1 0 0 0,0-1-1 0 0,0 1 1 0 0,-1 0 0 0 0,1-1 0 0 0,0 1-1 0 0,-1 0 1 0 0,1-1 0 0 0,-1-1 0 0 0,0 2 1207 0 0,1 1-480 0 0,-1 18 1547 0 0,0 3-2416 0 0,2 0 1 0 0,0 0-1 0 0,1 0 0 0 0,1 0 1 0 0,6 20-1 0 0,-2-2-201 0 0,11 58 19 0 0,43 132 0 0 0,-43-179-79 0 0,1 0-1 0 0,3-2 1 0 0,2 0 0 0 0,38 56 0 0 0,-50-87-668 0 0,1-1-1 0 0,0 0 1 0 0,26 23-1 0 0,0-8-5959 0 0,-14-15-433 0 0</inkml:trace>
  <inkml:trace contextRef="#ctx0" brushRef="#br0" timeOffset="1">0 666 19463 0 0,'0'17'1475'0'0,"0"-15"-1414"0"0,0 0 0 0 0,1 1 0 0 0,-1-1 0 0 0,1 0 0 0 0,-1 1 0 0 0,1-1 0 0 0,0 0 0 0 0,0 0 0 0 0,0 1 0 0 0,0-1 0 0 0,0 0 0 0 0,1 0 0 0 0,-1 0 0 0 0,1-1 0 0 0,-1 1-1 0 0,1 0 1 0 0,-1 0 0 0 0,1-1 0 0 0,0 1 0 0 0,0-1 0 0 0,0 0 0 0 0,0 1 0 0 0,0-1 0 0 0,0 0 0 0 0,0 0 0 0 0,1 0 0 0 0,-1 0 0 0 0,0-1 0 0 0,0 1 0 0 0,1-1 0 0 0,-1 1 0 0 0,3-1 0 0 0,4 1 18 0 0,0 0 0 0 0,-1 0-1 0 0,1-1 1 0 0,0 0 0 0 0,0-1 0 0 0,-1 0 0 0 0,17-4 0 0 0,-13 1-156 0 0,0 0 1 0 0,0-1-1 0 0,-1 0 1 0 0,0-1-1 0 0,0 0 1 0 0,0-1-1 0 0,-1 0 1 0 0,10-8-1 0 0,-8 4-771 0 0,-1 1-1 0 0,-1-2 1 0 0,14-18-1 0 0,2-8-6313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50.081"/>
    </inkml:context>
    <inkml:brush xml:id="br0">
      <inkml:brushProperty name="width" value="0.05" units="cm"/>
      <inkml:brushProperty name="height" value="0.05" units="cm"/>
      <inkml:brushProperty name="color" value="#FFFFFF"/>
    </inkml:brush>
  </inkml:definitions>
  <inkml:trace contextRef="#ctx0" brushRef="#br0">1 133 10136 0 0,'2'25'663'0'0,"1"-1"1"0"0,1 0-1 0 0,1 1 1 0 0,1-2 0 0 0,10 28-1 0 0,4 14 1830 0 0,14 47 41 0 0,17 72-1624 0 0,25 165-1198 0 0,-73-324 77 0 0,-3-21 42 0 0,0 0 1 0 0,1 0-1 0 0,0 1 1 0 0,-1-1-1 0 0,3 6 0 0 0,-2-8-376 0 0,-1-2-66 0 0,1-53-2690 0 0,-1-38 727 0 0,-4 25 942 0 0,-10-123 1944 0 0,1-77 4656 0 0,18 106-1514 0 0,-3 140-2211 0 0,7-30 0 0 0,-7 39-576 0 0,-2 10-627 0 0,0 1 0 0 0,0 0-1 0 0,0-1 1 0 0,0 1 0 0 0,0-1-1 0 0,0 1 1 0 0,0 0 0 0 0,0-1 0 0 0,1 1-1 0 0,-1 0 1 0 0,0-1 0 0 0,0 1-1 0 0,0 0 1 0 0,0-1 0 0 0,1 1-1 0 0,-1 0 1 0 0,0-1 0 0 0,0 1-1 0 0,0 0 1 0 0,1-1 0 0 0,-1 1-1 0 0,0 0 1 0 0,1 0 0 0 0,-1-1 0 0 0,0 1-1 0 0,1 0 1 0 0,-1 0 0 0 0,0 0-1 0 0,1-1 1 0 0,-1 1 0 0 0,0 0-1 0 0,1 0 1 0 0,-1 0 0 0 0,0 0-1 0 0,1 0 1 0 0,-1 0 0 0 0,1 0-1 0 0,13 10 826 0 0,9 25-279 0 0,-23-34-578 0 0,15 28 373 0 0,19 53 0 0 0,-15-31-142 0 0,-16-44-228 0 0,11 29 57 0 0,1-1 1 0 0,2-1-1 0 0,2 0 0 0 0,29 40 0 0 0,2-10-237 0 0,-49-62 26 0 0,2-4-19 0 0,-1 1 91 0 0,1-1 1 0 0,0 0-1 0 0,-1 0 1 0 0,0-1 0 0 0,1 1-1 0 0,-1 0 1 0 0,0-1 0 0 0,0 1-1 0 0,0-1 1 0 0,-1 0-1 0 0,1 0 1 0 0,-1 0 0 0 0,1 0-1 0 0,1-6 1 0 0,1-5-156 0 0,-1 0 1 0 0,2-17 0 0 0,0 4 7 0 0,1-40-140 0 0,-3 13 308 0 0,29-139 238 0 0,-21 146 749 0 0,32-92 0 0 0,-43 138-906 0 0,1 0 0 0 0,-1 0 0 0 0,0 0 0 0 0,1 0 1 0 0,-1 0-1 0 0,1 0 0 0 0,-1 0 0 0 0,1 0 1 0 0,0 0-1 0 0,-1 0 0 0 0,1 0 0 0 0,0 0 1 0 0,0 0-1 0 0,0 1 0 0 0,0-1 0 0 0,0 0 1 0 0,0 1-1 0 0,0-1 0 0 0,0 0 0 0 0,0 1 0 0 0,2-1 1 0 0,-2 1-6 0 0,0 0 1 0 0,0 0 0 0 0,0 0 0 0 0,0 0 0 0 0,0 0 0 0 0,0 1-1 0 0,0-1 1 0 0,0 0 0 0 0,0 1 0 0 0,0-1 0 0 0,0 1-1 0 0,0-1 1 0 0,0 1 0 0 0,0-1 0 0 0,0 1 0 0 0,-1 0-1 0 0,1-1 1 0 0,1 2 0 0 0,2 3 43 0 0,0-1 0 0 0,0 1 0 0 0,-1 0-1 0 0,0 0 1 0 0,0 0 0 0 0,4 9 0 0 0,45 136-286 0 0,-24-48-3680 0 0,-19-64-4474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3:56:50.614"/>
    </inkml:context>
    <inkml:brush xml:id="br0">
      <inkml:brushProperty name="width" value="0.05" units="cm"/>
      <inkml:brushProperty name="height" value="0.05" units="cm"/>
      <inkml:brushProperty name="color" value="#FFFFFF"/>
    </inkml:brush>
  </inkml:definitions>
  <inkml:trace contextRef="#ctx0" brushRef="#br0">13 2 5528 0 0,'0'0'422'0'0,"0"0"-276"0"0,-8 0 1437 0 0,4-1 5402 0 0,7 1-1910 0 0,2 1-6889 0 0,4 4 2048 0 0,1-1 0 0 0,-2 2-1 0 0,1-1 1 0 0,-1 1 0 0 0,1 1 0 0 0,-2-1 0 0 0,1 1 0 0 0,-1 1 0 0 0,0-1-1 0 0,0 1 1 0 0,-1 0 0 0 0,0 1 0 0 0,5 10 0 0 0,5 10-78 0 0,-1 0 0 0 0,21 61 0 0 0,36 147 78 0 0,-54-175-197 0 0,25 90-1744 0 0,-31-121-5540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0:20.247"/>
    </inkml:context>
    <inkml:brush xml:id="br0">
      <inkml:brushProperty name="width" value="0.05" units="cm"/>
      <inkml:brushProperty name="height" value="0.05" units="cm"/>
      <inkml:brushProperty name="color" value="#FFFFFF"/>
    </inkml:brush>
  </inkml:definitions>
  <inkml:trace contextRef="#ctx0" brushRef="#br0">658 604 9216 0 0,'-9'-4'421'0'0,"7"3"-339"0"0,0-1 1 0 0,-1 1-1 0 0,1 0 1 0 0,0 0-1 0 0,0 0 1 0 0,-1 0 0 0 0,1 1-1 0 0,0-1 1 0 0,-1 1-1 0 0,1-1 1 0 0,-1 1-1 0 0,1 0 1 0 0,-1 0 0 0 0,1 0-1 0 0,0 0 1 0 0,-1 0-1 0 0,1 1 1 0 0,-1-1 0 0 0,1 1-1 0 0,-1-1 1 0 0,1 1-1 0 0,0 0 1 0 0,0 0-1 0 0,-5 2 1 0 0,-4 5-82 0 0,0-1 0 0 0,1 2 0 0 0,-1-1 1 0 0,2 1-1 0 0,-1 1 0 0 0,1 0 0 0 0,1 0 0 0 0,0 0 1 0 0,-11 19-1 0 0,-5 5-2 0 0,13-17 1 0 0,1 0 0 0 0,1 0 0 0 0,-9 23 0 0 0,-10 18 0 0 0,-4 11-32 0 0,12-24-3 0 0,-26 67-199 0 0,20-45-179 0 0,-69 207-1409 0 0,34-88 918 0 0,-23 76 930 0 0,79-243 215 0 0,1-1-1 0 0,-1 24 0 0 0,4-35-133 0 0,1 0-1 0 0,-1 0 0 0 0,2 0 1 0 0,-1 0-1 0 0,1 0 0 0 0,0 0 0 0 0,1 0 1 0 0,0 0-1 0 0,3 8 0 0 0,-4-12-93 0 0,1 0 0 0 0,0-1 1 0 0,0 1-1 0 0,0-1 0 0 0,1 1 0 0 0,-1-1 0 0 0,1 0 0 0 0,-1 1 0 0 0,1-1 0 0 0,0-1 0 0 0,0 1 0 0 0,-1 0 0 0 0,1-1 0 0 0,1 1 0 0 0,-1-1 0 0 0,0 0 0 0 0,0 0 0 0 0,0 0 0 0 0,1 0 1 0 0,5 0-1 0 0,7 0 98 0 0,-1 0 1 0 0,1-1 0 0 0,17-2 0 0 0,28 1 413 0 0,100 9 0 0 0,-121-6-456 0 0,-17-1 26 0 0,42 8 0 0 0,66 16 308 0 0,62 15 81 0 0,171 46-291 0 0,-280-71-129 0 0,1-3-1 0 0,117 0 1 0 0,273-23 244 0 0,509-78 0 0 0,-833 71-275 0 0,84-12 51 0 0,492-64 204 0 0,-633 84-221 0 0,573-41-5 0 0,-528 42-60 0 0,387-14-2 0 0,1-1 0 0 0,64-5 128 0 0,-247-6 195 0 0,-251 24-214 0 0,176-32 135 0 0,-50 6 320 0 0,-129 28-569 0 0,52-10 170 0 0,-121 13-225 0 0,0-1 1 0 0,26-13-1 0 0,-46 20 55 0 0,8-5 3 0 0,0-1 1 0 0,-1 1-1 0 0,1-1 1 0 0,-1 0-1 0 0,0-1 1 0 0,-1 0-1 0 0,0 0 1 0 0,0-1-1 0 0,0 0 1 0 0,9-15 0 0 0,-2 0 14 0 0,-1-1 0 0 0,18-46 1 0 0,-24 50 29 0 0,-1 0 0 0 0,-2-1 0 0 0,0 0 0 0 0,-1 1 0 0 0,-1-1 0 0 0,0 0 0 0 0,-2-1-1 0 0,-1 1 1 0 0,-6-37 1 0 0,-2 10 72 0 0,-2 0 0 0 0,-2 1 1 0 0,-21-50-1 0 0,-33-57 32 0 0,54 129-116 0 0,-2 0-1 0 0,0 1 1 0 0,-36-41 0 0 0,23 33 104 0 0,-1 2 0 0 0,-2 0-1 0 0,-1 3 1 0 0,-1 0 0 0 0,-48-28 0 0 0,38 29-56 0 0,0 2-1 0 0,-2 1 1 0 0,0 3 0 0 0,-83-25-1 0 0,67 30-79 0 0,-248-56 0 0 0,-36 2 243 0 0,-447-53 1234 0 0,-210 38-885 0 0,804 70-578 0 0,-672-25-8 0 0,217 77-599 0 0,-396 85-208 0 0,912-104 730 0 0,-696 121-689 0 0,574-85 719 0 0,-130 34-789 0 0,278-51-1199 0 0,58-18-3609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0:24.014"/>
    </inkml:context>
    <inkml:brush xml:id="br0">
      <inkml:brushProperty name="width" value="0.05" units="cm"/>
      <inkml:brushProperty name="height" value="0.05" units="cm"/>
      <inkml:brushProperty name="color" value="#FFFFFF"/>
    </inkml:brush>
  </inkml:definitions>
  <inkml:trace contextRef="#ctx0" brushRef="#br0">0 15 1840 0 0,'0'0'160'0'0,"0"0"-160"0"0,0 0 0 0 0,8 0 0 0 0,-8 0 0 0 0,13-4-160 0 0,-4 0 32 0 0,-1 1 8 0 0,-8 3 120 0 0,13-4 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0:26.764"/>
    </inkml:context>
    <inkml:brush xml:id="br0">
      <inkml:brushProperty name="width" value="0.05" units="cm"/>
      <inkml:brushProperty name="height" value="0.05" units="cm"/>
      <inkml:brushProperty name="color" value="#FFFFFF"/>
    </inkml:brush>
  </inkml:definitions>
  <inkml:trace contextRef="#ctx0" brushRef="#br0">862 125 1376 0 0,'-2'0'107'0'0,"-59"-22"2163"0"0,41 18-1882 0 0,0 1-1 0 0,0 1 1 0 0,0 1-1 0 0,0 1 0 0 0,0 0 1 0 0,-38 7-1 0 0,42-4-404 0 0,1 0 0 0 0,-1 1 1 0 0,1 1-1 0 0,0 1 0 0 0,1 0 0 0 0,-1 1 0 0 0,1 0 0 0 0,0 1 0 0 0,-14 11 0 0 0,-9 10 24 0 0,1 2 1 0 0,1 1-1 0 0,1 2 1 0 0,-42 57-1 0 0,3 22 1033 0 0,57-88-650 0 0,1 0 0 0 0,1 1-1 0 0,1 0 1 0 0,1 1 0 0 0,2 0-1 0 0,-12 46 1 0 0,-18 83 411 0 0,31-110-716 0 0,3 0-1 0 0,1 1 0 0 0,4 88 1 0 0,1-107-69 0 0,-3 36 0 0 0,1-38 30 0 0,2 46 0 0 0,2-36 28 0 0,-3-27-7 0 0,2 0 1 0 0,-1-1 0 0 0,1 1-1 0 0,0 0 1 0 0,1 0-1 0 0,0-1 1 0 0,0 1 0 0 0,7 15-1 0 0,-1-10 71 0 0,1 1-1 0 0,1-1 0 0 0,0-1 1 0 0,1 0-1 0 0,1 0 0 0 0,18 15 1 0 0,-25-24-105 0 0,0-1 1 0 0,0 1 0 0 0,0-1-1 0 0,0-1 1 0 0,1 1-1 0 0,0-1 1 0 0,-1 0 0 0 0,1 0-1 0 0,11 2 1 0 0,56 5 290 0 0,-62-9-264 0 0,24 0 140 0 0,0-1 1 0 0,-1-2 0 0 0,1-2-1 0 0,35-9 1 0 0,-53 10-132 0 0,611-86 483 0 0,-172 78 815 0 0,-426 13-1271 0 0,488 25 280 0 0,-290-22-376 0 0,-9-1 0 0 0,-65 1 0 0 0,175 13 0 0 0,-178-7 0 0 0,197 36 0 0 0,-6 0 0 0 0,466-27 624 0 0,-394 10-555 0 0,-166-6-58 0 0,405 4 405 0 0,-230-18 213 0 0,-3 1-311 0 0,33-30-194 0 0,-104 1-56 0 0,25-7 307 0 0,-140 7-201 0 0,398-33-158 0 0,-252 3-9 0 0,-5-23-128 0 0,-199 36 150 0 0,-153 32-37 0 0,114-23 153 0 0,221-72-1 0 0,-254 60-134 0 0,-3-4-1 0 0,174-103 0 0 0,-233 120 17 0 0,121-81 74 0 0,-117 74-58 0 0,-3-3 0 0 0,0-1 0 0 0,43-51 0 0 0,-79 80-12 0 0,-1-1 1 0 0,1 0 0 0 0,-1 0 0 0 0,0 0-1 0 0,-1-1 1 0 0,-1 1 0 0 0,1-1 0 0 0,-1-1-1 0 0,2-10 1 0 0,-5 17 1 0 0,0 0 1 0 0,0 0-1 0 0,0-1 0 0 0,-1 1 1 0 0,0 0-1 0 0,0-1 0 0 0,0 1 0 0 0,-1 0 1 0 0,1-1-1 0 0,-1 1 0 0 0,0 0 1 0 0,0 0-1 0 0,-1 0 0 0 0,1 0 0 0 0,-1 0 1 0 0,0 0-1 0 0,0 0 0 0 0,0 0 1 0 0,0 0-1 0 0,-1 1 0 0 0,1 0 0 0 0,-1-1 1 0 0,0 1-1 0 0,-6-5 0 0 0,-5-3 59 0 0,-1 0-1 0 0,0 1 0 0 0,0 0 1 0 0,-1 1-1 0 0,-1 1 1 0 0,1 1-1 0 0,-1 1 0 0 0,-31-9 1 0 0,2 4-70 0 0,0 2 0 0 0,-59-3 1 0 0,44 7-11 0 0,25 2-11 0 0,-1 2 0 0 0,-39 3-1 0 0,-180 13-91 0 0,25-21-156 0 0,176 4 268 0 0,33-1-20 0 0,-40-8 0 0 0,-3-1 0 0 0,-11 3 0 0 0,-157-8 0 0 0,-248 6 0 0 0,430 9 0 0 0,-81-9 0 0 0,-80-4 11 0 0,148 8-25 0 0,-117-28 1 0 0,131 24 19 0 0,-33-12 324 0 0,-139-59 0 0 0,130 46-125 0 0,44 18-121 0 0,-29-13 367 0 0,-154-39-1 0 0,223 69-450 0 0,-94-21-10 0 0,-203-14-1 0 0,30 46-52 0 0,99-1-459 0 0,-207 21 166 0 0,81-4 158 0 0,107-8 147 0 0,116-9 38 0 0,-85 0 13 0 0,-130 13-16 0 0,-58 7-21 0 0,147-10-162 0 0,14-3 53 0 0,-273-13 0 0 0,389-8 148 0 0,-125-24 0 0 0,-68-33 43 0 0,112 23-94 0 0,-18 8 17 0 0,121 24 0 0 0,12 2 50 0 0,-81 4-1 0 0,63 2 2 0 0,-221 10-9 0 0,-94 10-20 0 0,249-11-108 0 0,-40 2 28 0 0,-348 29 248 0 0,282-23-354 0 0,197-14 186 0 0,-389 54-769 0 0,-66 34-384 0 0,290-57 724 0 0,134-24-66 0 0,56-10 261 0 0,1 1-1 0 0,-1 1 0 0 0,-14 5 0 0 0,-6 8-5041 0 0,11-5-256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27.379"/>
    </inkml:context>
    <inkml:brush xml:id="br0">
      <inkml:brushProperty name="width" value="0.05" units="cm"/>
      <inkml:brushProperty name="height" value="0.05" units="cm"/>
      <inkml:brushProperty name="color" value="#FFFFFF"/>
    </inkml:brush>
  </inkml:definitions>
  <inkml:trace contextRef="#ctx0" brushRef="#br0">26 214 9672 0 0,'-7'8'313'0'0,"-11"9"616"0"0,17-16 79 0 0,1-1 342 0 0,0 0 67 0 0,0 0-114 0 0,0 0-537 0 0,2 2-605 0 0,1 0-1 0 0,0 0 1 0 0,-1 0-1 0 0,1-1 0 0 0,0 1 1 0 0,0-1-1 0 0,0 0 1 0 0,0 1-1 0 0,0-1 1 0 0,0-1-1 0 0,5 2 1 0 0,39 2 773 0 0,-8 0-318 0 0,-16 0-346 0 0,-9-2-131 0 0,1 0-1 0 0,-1 2 0 0 0,0-1 0 0 0,0 2 0 0 0,-1 0 0 0 0,21 10 0 0 0,-17-4-20 0 0,-1 0-1 0 0,0 1 0 0 0,-1 1 0 0 0,-1 0 1 0 0,25 30-1 0 0,53 84 1123 0 0,-61-75-1124 0 0,-17-28-118 0 0,32 43 0 0 0,-28-43 21 0 0,13 17-220 0 0,-29-39 133 0 0,0 0 0 0 0,0 0 0 0 0,0-1 0 0 0,0 1 0 0 0,0-1 0 0 0,1 1 0 0 0,-1-1 0 0 0,0 0 0 0 0,1 0 0 0 0,-1 0 0 0 0,1 0 1 0 0,-1 0-1 0 0,1 0 0 0 0,-1-1 0 0 0,1 1 0 0 0,2-1 0 0 0,-3 0 33 0 0,0-1 0 0 0,0 1 0 0 0,0 0 0 0 0,0-1 0 0 0,0 0-1 0 0,0 0 1 0 0,0 1 0 0 0,0-1 0 0 0,-1 0 0 0 0,1-1 0 0 0,0 1 0 0 0,0 0 0 0 0,-1 0 0 0 0,1-1 0 0 0,-1 1-1 0 0,0-1 1 0 0,1 1 0 0 0,-1-1 0 0 0,0 1 0 0 0,0-1 0 0 0,0 0 0 0 0,0 0 0 0 0,0 0 0 0 0,0 0 0 0 0,0-2 0 0 0,4-8-108 0 0,-2 1 0 0 0,5-25 1 0 0,-6 26 59 0 0,3-16-46 0 0,0-32 0 0 0,-1 10 73 0 0,5-109 495 0 0,-7 91 407 0 0,12-71-1 0 0,-9 99-409 0 0,-4 25-215 0 0,0 0 0 0 0,1 1 0 0 0,0-1 0 0 0,1 1 0 0 0,1 0 0 0 0,0 0 0 0 0,0 0-1 0 0,7-12 1 0 0,-10 24-192 0 0,-1-1-1 0 0,0 1 1 0 0,0-1-1 0 0,1 1 1 0 0,-1-1-1 0 0,1 1 1 0 0,-1-1 0 0 0,0 1-1 0 0,1-1 1 0 0,-1 1-1 0 0,1 0 1 0 0,-1-1-1 0 0,1 1 1 0 0,-1 0-1 0 0,1 0 1 0 0,0-1-1 0 0,-1 1 1 0 0,1 0-1 0 0,-1 0 1 0 0,1 0 0 0 0,-1-1-1 0 0,1 1 1 0 0,0 0-1 0 0,-1 0 1 0 0,1 0-1 0 0,0 0 1 0 0,-1 0-1 0 0,1 0 1 0 0,0 0-1 0 0,0 1 3 0 0,1 0 0 0 0,-1-1 0 0 0,0 1 0 0 0,1 0-1 0 0,-1 0 1 0 0,0 0 0 0 0,0 0 0 0 0,1 0 0 0 0,-1 0-1 0 0,0 0 1 0 0,1 2 0 0 0,3 4 50 0 0,-1 0 0 0 0,1 0 0 0 0,4 12 0 0 0,7 18 101 0 0,-2 1 1 0 0,-1 0 0 0 0,9 47-1 0 0,3 28-458 0 0,42 113 0 0 0,-52-185-524 0 0,1-1 0 0 0,1-1 0 0 0,3-1 0 0 0,24 38 0 0 0,-32-58-355 0 0,-4-5 42 0 0,1 0-1 0 0,17 20 0 0 0,-22-29 654 0 0,1 0-1 0 0,0 0 1 0 0,0-1 0 0 0,8 5-1 0 0,-13-8 460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0:38.392"/>
    </inkml:context>
    <inkml:brush xml:id="br0">
      <inkml:brushProperty name="width" value="0.05" units="cm"/>
      <inkml:brushProperty name="height" value="0.05" units="cm"/>
      <inkml:brushProperty name="color" value="#FFFFFF"/>
    </inkml:brush>
  </inkml:definitions>
  <inkml:trace contextRef="#ctx0" brushRef="#br0">1876 4 7832 0 0,'0'0'602'0'0,"0"0"-214"0"0,-1-1 1146 0 0,-7-1-860 0 0,-4 2 959 0 0,1 0-1 0 0,-21 3 0 0 0,23-3-1161 0 0,3 2-228 0 0,-1-1 0 0 0,0 0-1 0 0,1 1 1 0 0,-1 1 0 0 0,-6 2 0 0 0,-14 5 179 0 0,-147 53 1455 0 0,61-20-1132 0 0,-28 10-762 0 0,2 5-1 0 0,-193 113 0 0 0,212-101-381 0 0,-208 130-257 0 0,179-113 397 0 0,14-8-212 0 0,91-55-458 0 0,13-10-3639 0 0,29-13 4072 0 0,-20 6-5140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0:38.799"/>
    </inkml:context>
    <inkml:brush xml:id="br0">
      <inkml:brushProperty name="width" value="0.05" units="cm"/>
      <inkml:brushProperty name="height" value="0.05" units="cm"/>
      <inkml:brushProperty name="color" value="#FFFFFF"/>
    </inkml:brush>
  </inkml:definitions>
  <inkml:trace contextRef="#ctx0" brushRef="#br0">959 74 8784 0 0,'2'-5'122'0'0,"-1"0"0"0"0,1 1 0 0 0,-1-1 0 0 0,1 0 0 0 0,-2 1 0 0 0,1-1 0 0 0,0 0 0 0 0,-1-6 0 0 0,0 10-52 0 0,0 0 0 0 0,0-1 1 0 0,0 1-1 0 0,-1 0 0 0 0,1 0 0 0 0,0 0 1 0 0,-1 0-1 0 0,1 0 0 0 0,0 0 0 0 0,-1 0 1 0 0,0 0-1 0 0,1 0 0 0 0,-1 1 0 0 0,1-1 1 0 0,-1 0-1 0 0,0 0 0 0 0,-1-1 0 0 0,1 1 95 0 0,-1 1 0 0 0,1-1 0 0 0,-1 0 0 0 0,0 1-1 0 0,1-1 1 0 0,-1 1 0 0 0,1-1 0 0 0,-1 1 0 0 0,0 0 0 0 0,1 0-1 0 0,-1 0 1 0 0,0 0 0 0 0,0 0 0 0 0,1 0 0 0 0,-3 0 0 0 0,-5 3 165 0 0,-1 0 0 0 0,0 1 1 0 0,1-1-1 0 0,0 2 1 0 0,0-1-1 0 0,0 2 1 0 0,0-1-1 0 0,-11 10 1 0 0,2-2-42 0 0,-74 53 78 0 0,2 4 0 0 0,3 4 0 0 0,-93 103 0 0 0,-16 33-253 0 0,145-156-108 0 0,22-25 172 0 0,-50 67 0 0 0,77-93-155 0 0,0 0-1 0 0,0 1 1 0 0,0-1-1 0 0,0 0 1 0 0,1 1-1 0 0,-3 6 1 0 0,4-9-18 0 0,0 0 1 0 0,0-1 0 0 0,0 1 0 0 0,0 0 0 0 0,0 0-1 0 0,0 0 1 0 0,0 0 0 0 0,0 0 0 0 0,0 0 0 0 0,0-1-1 0 0,1 1 1 0 0,-1 0 0 0 0,0 0 0 0 0,0 0 0 0 0,1 0-1 0 0,-1-1 1 0 0,1 1 0 0 0,-1 0 0 0 0,1 0 0 0 0,-1-1-1 0 0,1 1 1 0 0,-1 0 0 0 0,1-1 0 0 0,0 1-1 0 0,-1-1 1 0 0,1 1 0 0 0,0-1 0 0 0,-1 1 0 0 0,1-1-1 0 0,0 1 1 0 0,0-1 0 0 0,0 0 0 0 0,-1 1 0 0 0,3-1-1 0 0,5 3 4 0 0,0-1 0 0 0,0-1-1 0 0,0 1 1 0 0,0-1 0 0 0,0-1-1 0 0,1 1 1 0 0,-1-1 0 0 0,16-3-1 0 0,6-2 34 0 0,33-10-1 0 0,-9 1 314 0 0,195-40 1047 0 0,122-26-1545 0 0,-214 48 358 0 0,174-30-85 0 0,-100 23-1543 0 0,-154 32 610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2.608"/>
    </inkml:context>
    <inkml:brush xml:id="br0">
      <inkml:brushProperty name="width" value="0.05" units="cm"/>
      <inkml:brushProperty name="height" value="0.05" units="cm"/>
      <inkml:brushProperty name="color" value="#FFFFFF"/>
    </inkml:brush>
  </inkml:definitions>
  <inkml:trace contextRef="#ctx0" brushRef="#br0">489 38 1376 0 0,'-18'0'128'0'0,"10"0"888"0"0,0-1 1 0 0,0-1-1 0 0,0 0 0 0 0,0 0 0 0 0,-8-3 1 0 0,7 2 3 0 0,0 0-1 0 0,-1 1 1 0 0,-11-2 0 0 0,-22-3 1000 0 0,29 5-1497 0 0,0 0 1 0 0,-19-1 0 0 0,23 3-79 0 0,0 0 1 0 0,1 1-1 0 0,-1 0 1 0 0,-11 3 0 0 0,16-2-206 0 0,1-1 1 0 0,0 1-1 0 0,-1 0 1 0 0,1 0 0 0 0,0 0-1 0 0,0 0 1 0 0,1 1 0 0 0,-1 0-1 0 0,0 0 1 0 0,1 0 0 0 0,-4 4-1 0 0,-1 1-79 0 0,0 1-1 0 0,1 0 0 0 0,0 1 1 0 0,1 0-1 0 0,-6 10 0 0 0,10-14-176 0 0,0-1-1 0 0,0 1 1 0 0,0 0 0 0 0,0 0-1 0 0,1 0 1 0 0,0 0 0 0 0,0 0-1 0 0,1 0 1 0 0,0 0-1 0 0,0 0 1 0 0,1 7 0 0 0,-1-7-44 0 0,1 0 0 0 0,0 1 0 0 0,0-1-1 0 0,1 0 1 0 0,-1 0 0 0 0,1-1 0 0 0,0 1 0 0 0,1 0 0 0 0,-1-1 0 0 0,1 1 0 0 0,1-1 0 0 0,-1 0 0 0 0,1 0 0 0 0,-1 0 0 0 0,1 0 0 0 0,1-1 0 0 0,-1 0 0 0 0,1 0 0 0 0,-1 0 0 0 0,1 0-1 0 0,11 5 1 0 0,4 2-40 0 0,1-2-1 0 0,1 0 1 0 0,-1-2-1 0 0,36 9 1 0 0,-25-8-25 0 0,40 16 0 0 0,-68-23 159 0 0,-1 1-1 0 0,1-1 0 0 0,-1 1 0 0 0,1 0 0 0 0,-1 0 0 0 0,0 0 0 0 0,0 1 1 0 0,0-1-1 0 0,0 1 0 0 0,0-1 0 0 0,-1 1 0 0 0,1 0 0 0 0,-1 0 0 0 0,0 0 1 0 0,3 5-1 0 0,-4-5 4 0 0,0 0 0 0 0,0 0 1 0 0,-1 0-1 0 0,1 1 0 0 0,-1-1 0 0 0,1 0 1 0 0,-1 0-1 0 0,0 0 0 0 0,0 0 1 0 0,-1 0-1 0 0,1 0 0 0 0,-1 0 0 0 0,1 1 1 0 0,-1-1-1 0 0,0 0 0 0 0,0 0 1 0 0,0-1-1 0 0,-3 6 0 0 0,-3 6 129 0 0,0-1 0 0 0,-1 0 1 0 0,-1 0-1 0 0,1-1 0 0 0,-2 0 0 0 0,0-1 1 0 0,0 0-1 0 0,-1-1 0 0 0,-1 0 0 0 0,1 0 0 0 0,-1-1 1 0 0,-1-1-1 0 0,0 0 0 0 0,0-1 0 0 0,-1 0 1 0 0,0-1-1 0 0,-15 5 0 0 0,8-5-104 0 0,0-2-1 0 0,1 0 1 0 0,-26 1 0 0 0,34-4-75 0 0,0-1 1 0 0,0 0-1 0 0,0-1 1 0 0,0-1-1 0 0,1 1 1 0 0,-1-2-1 0 0,-14-4 1 0 0,24 6-13 0 0,0 0 1 0 0,1 0 0 0 0,-1 0-1 0 0,1 0 1 0 0,-1 0 0 0 0,0 0 0 0 0,1 0-1 0 0,0 0 1 0 0,-1 0 0 0 0,1-1-1 0 0,0 1 1 0 0,0-1 0 0 0,0 1 0 0 0,0-1-1 0 0,0 1 1 0 0,0-1 0 0 0,0 1-1 0 0,0-1 1 0 0,1 0 0 0 0,-1 0 0 0 0,0 1-1 0 0,0-4 1 0 0,1-18-1803 0 0,7 1-3722 0 0,5 3-1141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3.110"/>
    </inkml:context>
    <inkml:brush xml:id="br0">
      <inkml:brushProperty name="width" value="0.05" units="cm"/>
      <inkml:brushProperty name="height" value="0.05" units="cm"/>
      <inkml:brushProperty name="color" value="#FFFFFF"/>
    </inkml:brush>
  </inkml:definitions>
  <inkml:trace contextRef="#ctx0" brushRef="#br0">120 78 10192 0 0,'-17'-8'1085'0'0,"12"4"-415"0"0,-1-1-1 0 0,1 1 1 0 0,0-1-1 0 0,-7-9 1 0 0,11 13 454 0 0,1 1-312 0 0,0 0-138 0 0,0 0-30 0 0,0 0-42 0 0,0 0-165 0 0,0 0-76 0 0,-1 3-10 0 0,-2 10-183 0 0,1 0-1 0 0,0 1 1 0 0,1-1-1 0 0,0 1 1 0 0,2 22 0 0 0,-1 19-73 0 0,-38 469-1059 0 0,27-463 487 0 0,8-49 195 0 0,0 1 1 0 0,1 0 0 0 0,1 0 0 0 0,0 0-1 0 0,0 0 1 0 0,2 15 0 0 0,-1-28 268 0 0,0 0-1 0 0,0 0 1 0 0,0 1 0 0 0,0-1-1 0 0,0 0 1 0 0,0 0 0 0 0,0 1 0 0 0,0-1-1 0 0,0 0 1 0 0,0 0 0 0 0,0 1-1 0 0,0-1 1 0 0,0 0 0 0 0,0 0 0 0 0,0 1-1 0 0,1-1 1 0 0,-1 0 0 0 0,0 0-1 0 0,0 0 1 0 0,0 1 0 0 0,0-1 0 0 0,0 0-1 0 0,0 0 1 0 0,1 0 0 0 0,-1 1-1 0 0,0-1 1 0 0,0 0 0 0 0,0 0 0 0 0,1 0-1 0 0,-1 0 1 0 0,0 0 0 0 0,0 1-1 0 0,0-1 1 0 0,1 0 0 0 0,-1 0 0 0 0,0 0-1 0 0,0 0 1 0 0,1 0 0 0 0,-1 0-1 0 0,0 0 1 0 0,0 0 0 0 0,0 0 0 0 0,1 0-1 0 0,-1 0 1 0 0,0 0 0 0 0,0 0 0 0 0,1 0-1 0 0,-1 0 1 0 0,0 0 0 0 0,0 0-1 0 0,1 0 1 0 0,-1 0 0 0 0,0 0 0 0 0,1-1-1 0 0,-1 1-40 0 0,1-1-1 0 0,0 0 0 0 0,-1 1 1 0 0,1-1-1 0 0,-1 0 0 0 0,1 1 1 0 0,0-1-1 0 0,-1 0 0 0 0,0 0 1 0 0,1 1-1 0 0,-1-1 0 0 0,1 0 1 0 0,-1 0-1 0 0,0 0 0 0 0,1-1 1 0 0,12-132-1769 0 0,3-14 2203 0 0,45-125 1699 0 0,-45 220-993 0 0,28-64 1 0 0,-38 103-781 0 0,2-1 0 0 0,-1 1 0 0 0,2 1-1 0 0,0 0 1 0 0,0 0 0 0 0,2 0 0 0 0,-1 1 0 0 0,1 1 0 0 0,16-13-1 0 0,-26 23-267 0 0,1-1 1 0 0,-1 1-1 0 0,1 0 0 0 0,0 0 0 0 0,-1 0 0 0 0,1 0 0 0 0,0 0 0 0 0,0 0 0 0 0,0 1 0 0 0,-1-1 0 0 0,1 0 0 0 0,0 1 0 0 0,0 0 1 0 0,0-1-1 0 0,0 1 0 0 0,0 0 0 0 0,0 0 0 0 0,0 0 0 0 0,0 0 0 0 0,3 1 0 0 0,-3 0-10 0 0,0 0-1 0 0,-1 0 1 0 0,1 0-1 0 0,-1 0 0 0 0,1 0 1 0 0,-1 1-1 0 0,0-1 1 0 0,0 0-1 0 0,1 1 1 0 0,-1-1-1 0 0,0 1 1 0 0,0 0-1 0 0,0-1 1 0 0,-1 1-1 0 0,1 0 1 0 0,0 0-1 0 0,-1-1 0 0 0,1 1 1 0 0,-1 0-1 0 0,1 0 1 0 0,-1 3-1 0 0,2 4 13 0 0,-2 0 1 0 0,1 0-1 0 0,-1 0 0 0 0,-1 0 0 0 0,0 1 0 0 0,-3 16 0 0 0,-20 56 243 0 0,17-59-259 0 0,-105 270-586 0 0,94-241 355 0 0,14-37-193 0 0,-1-1-1 0 0,-10 21 1 0 0,9-25-154 0 0,-22 37-3907 0 0,23-41 2687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3.531"/>
    </inkml:context>
    <inkml:brush xml:id="br0">
      <inkml:brushProperty name="width" value="0.05" units="cm"/>
      <inkml:brushProperty name="height" value="0.05" units="cm"/>
      <inkml:brushProperty name="color" value="#FFFFFF"/>
    </inkml:brush>
  </inkml:definitions>
  <inkml:trace contextRef="#ctx0" brushRef="#br0">1 302 12584 0 0,'0'0'281'0'0,"0"0"40"0"0,0 2 23 0 0,5 15-2 0 0,-5-13-316 0 0,1 1-1 0 0,0-1 1 0 0,1 0 0 0 0,-1 0-1 0 0,1 0 1 0 0,2 4 0 0 0,-4-7 12 0 0,1 1 0 0 0,0-1 0 0 0,0 0 0 0 0,0 0 0 0 0,0 0 0 0 0,1 0 0 0 0,-1 0 0 0 0,0 0 0 0 0,0 0 1 0 0,0 0-1 0 0,1-1 0 0 0,-1 1 0 0 0,1 0 0 0 0,-1-1 0 0 0,0 1 0 0 0,1-1 0 0 0,-1 0 0 0 0,1 1 0 0 0,-1-1 0 0 0,1 0 0 0 0,-1 0 0 0 0,3 0 1 0 0,10 0 178 0 0,0-2 1 0 0,0 1 0 0 0,0-2 0 0 0,-1 0-1 0 0,1 0 1 0 0,-1-2 0 0 0,0 1-1 0 0,0-2 1 0 0,0 0 0 0 0,-1 0 0 0 0,21-15-1 0 0,-17 9-97 0 0,0 0-1 0 0,-1-1 1 0 0,-1-1-1 0 0,0 0 0 0 0,-1-1 1 0 0,0 0-1 0 0,18-32 0 0 0,-25 36 19 0 0,0-1-1 0 0,6-16 0 0 0,-10 24-83 0 0,-1 0 0 0 0,0 0 0 0 0,0 1 0 0 0,0-1 0 0 0,0 0-1 0 0,-1-1 1 0 0,1 1 0 0 0,-1 0 0 0 0,0 0 0 0 0,0 0 0 0 0,-2-7 0 0 0,0 4 92 0 0,1 2-16 0 0,-1 0 0 0 0,0 0 1 0 0,1 0-1 0 0,-2 1 0 0 0,1-1 0 0 0,-6-8 0 0 0,7 12-93 0 0,0 0-1 0 0,0-1 1 0 0,-1 1 0 0 0,1 0-1 0 0,0 1 1 0 0,-1-1-1 0 0,1 0 1 0 0,0 0-1 0 0,-1 1 1 0 0,1-1-1 0 0,-1 0 1 0 0,1 1 0 0 0,-1 0-1 0 0,1-1 1 0 0,-1 1-1 0 0,0 0 1 0 0,1 0-1 0 0,-1 0 1 0 0,1 0-1 0 0,-1 0 1 0 0,0 0 0 0 0,1 0-1 0 0,-1 0 1 0 0,1 1-1 0 0,-1-1 1 0 0,1 1-1 0 0,-1-1 1 0 0,-1 2-1 0 0,-3 1 38 0 0,0 0-1 0 0,0 0 1 0 0,1 1-1 0 0,-1 0 1 0 0,1 0-1 0 0,0 0 0 0 0,0 1 1 0 0,1-1-1 0 0,-1 1 1 0 0,1 0-1 0 0,-6 10 1 0 0,-6 10 41 0 0,-15 33 1 0 0,29-54-113 0 0,-18 41-152 0 0,3 1 0 0 0,1 0-1 0 0,2 1 1 0 0,2 1 0 0 0,3 0-1 0 0,-5 58 1 0 0,14-102 128 0 0,-3 17-318 0 0,2-1 0 0 0,1 27 0 0 0,1-41 248 0 0,0 0-1 0 0,-1 0 1 0 0,2-1-1 0 0,-1 1 0 0 0,1 0 1 0 0,0-1-1 0 0,0 1 1 0 0,0-1-1 0 0,1 0 1 0 0,0 1-1 0 0,0-1 1 0 0,6 7-1 0 0,-6-9 72 0 0,0-1 1 0 0,0 1-1 0 0,0-1 0 0 0,0 0 1 0 0,0 0-1 0 0,1 0 0 0 0,-1 0 1 0 0,1-1-1 0 0,-1 1 0 0 0,1-1 0 0 0,0 0 1 0 0,-1 0-1 0 0,1 0 0 0 0,0-1 1 0 0,0 1-1 0 0,0-1 0 0 0,-1 0 1 0 0,7-1-1 0 0,-2 1-326 0 0,0-1 0 0 0,0 0 0 0 0,0-1 0 0 0,-1 0 0 0 0,1 0 0 0 0,-1-1 0 0 0,1 0 0 0 0,7-4 0 0 0,19-15-5560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3.997"/>
    </inkml:context>
    <inkml:brush xml:id="br0">
      <inkml:brushProperty name="width" value="0.05" units="cm"/>
      <inkml:brushProperty name="height" value="0.05" units="cm"/>
      <inkml:brushProperty name="color" value="#FFFFFF"/>
    </inkml:brush>
  </inkml:definitions>
  <inkml:trace contextRef="#ctx0" brushRef="#br0">312 320 8752 0 0,'-1'-7'246'0'0,"0"-1"0"0"0,0 1 0 0 0,1-1 0 0 0,0 1 0 0 0,0-1 0 0 0,0 1 0 0 0,4-15 0 0 0,0-20 2042 0 0,-3 6-469 0 0,0 18-308 0 0,-2-37 0 0 0,0 50-1346 0 0,0 0 1 0 0,0 0-1 0 0,0 0 0 0 0,0 0 0 0 0,-1 1 0 0 0,1-1 1 0 0,-1 0-1 0 0,-1 1 0 0 0,1-1 0 0 0,-1 1 0 0 0,1 0 1 0 0,-4-4-1 0 0,3 5-51 0 0,0-1 0 0 0,0 1 0 0 0,0 0 1 0 0,-1 1-1 0 0,1-1 0 0 0,-1 1 0 0 0,1-1 0 0 0,-6-2 1 0 0,7 5-50 0 0,0-1 1 0 0,0 1-1 0 0,0-1 1 0 0,0 1-1 0 0,0 0 1 0 0,0-1-1 0 0,0 1 1 0 0,0 0-1 0 0,0 0 1 0 0,0 1-1 0 0,0-1 1 0 0,0 0-1 0 0,0 1 1 0 0,0-1-1 0 0,0 1 1 0 0,1-1 0 0 0,-1 1-1 0 0,0 0 1 0 0,0 0-1 0 0,-3 2 1 0 0,-5 4 131 0 0,-1 0 0 0 0,1 0 0 0 0,0 1 0 0 0,1 0 0 0 0,0 1 0 0 0,0 0 0 0 0,1 0 0 0 0,0 1 0 0 0,1 0 0 0 0,0 1 0 0 0,0-1 0 0 0,-7 19 0 0 0,-1 7-97 0 0,2-8-187 0 0,-15 55 1 0 0,17-40-299 0 0,2 0 1 0 0,1 0 0 0 0,-1 75-1 0 0,8-104 201 0 0,2 1 0 0 0,0-1 0 0 0,0 0 0 0 0,2 0 0 0 0,6 24 0 0 0,-8-34 155 0 0,0 0 0 0 0,1-1 0 0 0,0 1 0 0 0,-1 0-1 0 0,1-1 1 0 0,1 0 0 0 0,-1 1 0 0 0,0-1 0 0 0,1 0-1 0 0,0 0 1 0 0,-1 0 0 0 0,1 0 0 0 0,0-1 0 0 0,1 1 0 0 0,-1-1-1 0 0,0 0 1 0 0,1 0 0 0 0,-1 0 0 0 0,1 0 0 0 0,-1-1 0 0 0,1 0-1 0 0,0 1 1 0 0,0-1 0 0 0,0 0 0 0 0,5 0 0 0 0,-3-1-1 0 0,-1 0 0 0 0,0-1 0 0 0,0 0 0 0 0,1 0 0 0 0,-1 0 0 0 0,0 0 0 0 0,0-1 0 0 0,0 0 0 0 0,0 0 0 0 0,0 0 0 0 0,-1 0 0 0 0,1-1 0 0 0,-1 0 1 0 0,7-5-1 0 0,2-2 4 0 0,-1-1 1 0 0,0 0-1 0 0,15-19 1 0 0,-18 18 39 0 0,0-1-1 0 0,-1 0 1 0 0,0 0 0 0 0,-1-1-1 0 0,0 0 1 0 0,-2 0 0 0 0,7-23-1 0 0,-11 35 19 0 0,0-1 0 0 0,0 0 0 0 0,0 1 0 0 0,0-1 0 0 0,1 0 0 0 0,-1 1 0 0 0,1-1-1 0 0,0 1 1 0 0,-1 0 0 0 0,1 0 0 0 0,3-3 0 0 0,-4 4 207 0 0,-1 1 45 0 0,13 8 294 0 0,-9-4-512 0 0,-1 0 0 0 0,1 0 1 0 0,0 0-1 0 0,-1 0 0 0 0,0 0 0 0 0,0 1 0 0 0,0-1 0 0 0,-1 1 0 0 0,3 5 0 0 0,16 49 194 0 0,-13-36-270 0 0,-4-12 110 0 0,7 17-390 0 0,-10-27 244 0 0,-1 0 1 0 0,1 0-1 0 0,-1 0 0 0 0,1-1 0 0 0,-1 1 1 0 0,1 0-1 0 0,0 0 0 0 0,-1-1 1 0 0,1 1-1 0 0,0-1 0 0 0,0 1 0 0 0,-1-1 1 0 0,1 1-1 0 0,0-1 0 0 0,0 1 1 0 0,0-1-1 0 0,0 1 0 0 0,0-1 0 0 0,0 0 1 0 0,-1 0-1 0 0,1 1 0 0 0,2-1 1 0 0,1-1-1491 0 0,2-6-426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4.456"/>
    </inkml:context>
    <inkml:brush xml:id="br0">
      <inkml:brushProperty name="width" value="0.05" units="cm"/>
      <inkml:brushProperty name="height" value="0.05" units="cm"/>
      <inkml:brushProperty name="color" value="#FFFFFF"/>
    </inkml:brush>
  </inkml:definitions>
  <inkml:trace contextRef="#ctx0" brushRef="#br0">116 398 5064 0 0,'1'-4'-194'0'0,"6"-24"1817"0"0,7-55 0 0 0,-13 74-839 0 0,-1-1 1 0 0,0 1-1 0 0,0 0 0 0 0,-1 0 1 0 0,-1 0-1 0 0,1-1 0 0 0,-1 1 1 0 0,-1 0-1 0 0,0 1 0 0 0,-4-11 0 0 0,-5-3 29 0 0,0 0 0 0 0,-20-25 0 0 0,29 44-810 0 0,0 1-1 0 0,-1-1 1 0 0,0 0-1 0 0,1 1 1 0 0,-1 0 0 0 0,0 0-1 0 0,0 0 1 0 0,0 0-1 0 0,-1 1 1 0 0,1-1-1 0 0,0 1 1 0 0,-1 0 0 0 0,-6 0-1 0 0,9 1-238 0 0,2 0-20 0 0,0 0-97 0 0,0 0-383 0 0,0 0-168 0 0,0 0-31 0 0,0 0-14 0 0,2-3 563 0 0,-1 1-1 0 0,1 0 1 0 0,0 0 0 0 0,-1 0 0 0 0,1 0 0 0 0,0 1-1 0 0,0-1 1 0 0,1 0 0 0 0,-1 1 0 0 0,4-3 0 0 0,-5 4 307 0 0,36-30-73 0 0,-35 29 543 0 0,-2 1 77 0 0,0 0 292 0 0,6 5 1039 0 0,-5-5-1720 0 0,0 0 0 0 0,-1 0 0 0 0,1 1 0 0 0,-1-1 0 0 0,1 0 0 0 0,0 0 1 0 0,-1 1-1 0 0,1-1 0 0 0,-1 1 0 0 0,1-1 0 0 0,-1 0 0 0 0,1 1 0 0 0,-1-1 0 0 0,1 1 1 0 0,-1-1-1 0 0,1 1 0 0 0,-1 0 0 0 0,0-1 0 0 0,1 1 0 0 0,-1-1 0 0 0,0 1 0 0 0,1 1 1 0 0,4 25 1491 0 0,-1-10-741 0 0,-2-1 0 0 0,2 27 0 0 0,2 26 518 0 0,-4-48-1224 0 0,0 0 1 0 0,-1 25-1 0 0,-6 21 118 0 0,-4 116 643 0 0,8-114-866 0 0,3 79-130 0 0,-2-140 102 0 0,0-4-239 0 0,0 0 0 0 0,0 1 0 0 0,1-1 0 0 0,-1 0 0 0 0,1 0-1 0 0,0 0 1 0 0,0 1 0 0 0,0-1 0 0 0,1 0 0 0 0,0 0 0 0 0,-1 0-1 0 0,1-1 1 0 0,3 5 0 0 0,2 0-983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4.869"/>
    </inkml:context>
    <inkml:brush xml:id="br0">
      <inkml:brushProperty name="width" value="0.05" units="cm"/>
      <inkml:brushProperty name="height" value="0.05" units="cm"/>
      <inkml:brushProperty name="color" value="#FFFFFF"/>
    </inkml:brush>
  </inkml:definitions>
  <inkml:trace contextRef="#ctx0" brushRef="#br0">445 0 5984 0 0,'-17'11'640'0'0,"12"-8"207"0"0,-1-1 0 0 0,1 0 0 0 0,0 0 0 0 0,0 0 0 0 0,-1-1 0 0 0,1 0 0 0 0,-1 0 0 0 0,-8 1-1 0 0,-11 2 1935 0 0,-29 7 288 0 0,-41 11-707 0 0,83-18-2193 0 0,0 0-1 0 0,0 1 0 0 0,0 1 1 0 0,1-1-1 0 0,-16 12 1 0 0,17-10-189 0 0,-3 1 129 0 0,0 1-1 0 0,1 1 1 0 0,0 0-1 0 0,1 1 1 0 0,-16 19 0 0 0,25-28-137 0 0,1-1 13 0 0,0 0 0 0 0,0 1-1 0 0,0-1 1 0 0,0 1 0 0 0,0-1-1 0 0,0 1 1 0 0,1-1 0 0 0,-1 1 0 0 0,0-1-1 0 0,1 1 1 0 0,-1 0 0 0 0,1 2 0 0 0,0-4 11 0 0,1 1 1 0 0,0 0 0 0 0,0 0 0 0 0,0-1 0 0 0,0 1-1 0 0,0-1 1 0 0,0 1 0 0 0,0-1 0 0 0,0 1 0 0 0,0-1-1 0 0,0 0 1 0 0,0 1 0 0 0,1-1 0 0 0,-1 0 0 0 0,0 0-1 0 0,0 0 1 0 0,0 0 0 0 0,2 0 0 0 0,16 4-27 0 0,0 0 1 0 0,0 2-1 0 0,-1 0 0 0 0,29 13 1 0 0,66 45-62 0 0,-103-56 56 0 0,1 0 0 0 0,-2 1 0 0 0,1 1 0 0 0,9 10 0 0 0,-13-11-4 0 0,1-1 0 0 0,1-1 0 0 0,-1 1 0 0 0,1-1 0 0 0,1-1 0 0 0,-1 0-1 0 0,16 9 1 0 0,-22-14-91 0 0,0 0 0 0 0,0-1-1 0 0,0 1 1 0 0,0-1 0 0 0,0 1 0 0 0,0-1-1 0 0,0 0 1 0 0,0 0 0 0 0,0 0-1 0 0,0 0 1 0 0,0 0 0 0 0,0 0 0 0 0,0 0-1 0 0,0-1 1 0 0,0 1 0 0 0,0-1-1 0 0,0 1 1 0 0,0-1 0 0 0,0 0 0 0 0,0 0-1 0 0,0 0 1 0 0,0 0 0 0 0,-1 0-1 0 0,3-2 1 0 0,5-9-1453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5.428"/>
    </inkml:context>
    <inkml:brush xml:id="br0">
      <inkml:brushProperty name="width" value="0.05" units="cm"/>
      <inkml:brushProperty name="height" value="0.05" units="cm"/>
      <inkml:brushProperty name="color" value="#FFFFFF"/>
    </inkml:brush>
  </inkml:definitions>
  <inkml:trace contextRef="#ctx0" brushRef="#br0">3 274 5984 0 0,'0'0'273'0'0,"0"0"-5"0"0,-3 19-161 0 0,3-14 478 0 0,0 0 0 0 0,1-1 1 0 0,0 1-1 0 0,-1-1 0 0 0,1 1 1 0 0,1-1-1 0 0,-1 1 0 0 0,1-1 1 0 0,0 0-1 0 0,0 0 0 0 0,4 7 1 0 0,-5-9-295 0 0,0 0 1 0 0,1 0 0 0 0,0-1 0 0 0,-1 1 0 0 0,1 0 0 0 0,0-1-1 0 0,0 1 1 0 0,0-1 0 0 0,0 0 0 0 0,0 1 0 0 0,0-1 0 0 0,0 0-1 0 0,0 0 1 0 0,0-1 0 0 0,1 1 0 0 0,-1 0 0 0 0,0-1 0 0 0,0 1-1 0 0,1-1 1 0 0,-1 0 0 0 0,1 0 0 0 0,-1 0 0 0 0,0 0 0 0 0,5-1-1 0 0,-6 1-263 0 0,21-3 671 0 0,-1-1-1 0 0,22-8 1 0 0,-36 10-723 0 0,0 0-1 0 0,-1-1 0 0 0,0 0 0 0 0,0 0 0 0 0,0-1 0 0 0,0 0 0 0 0,0 0 1 0 0,-1 0-1 0 0,0-1 0 0 0,10-10 0 0 0,-13 12 15 0 0,35-48 50 0 0,-34 47-27 0 0,-1-1 0 0 0,0 0 0 0 0,0 1-1 0 0,0-1 1 0 0,0 0 0 0 0,-1-1 0 0 0,0 1-1 0 0,0 0 1 0 0,0 0 0 0 0,-1-6 0 0 0,1-6 30 0 0,-1 10-19 0 0,0 1 0 0 0,0-1 1 0 0,0 0-1 0 0,-1 0 0 0 0,0 1 1 0 0,0-1-1 0 0,0 0 0 0 0,-1 1 1 0 0,0-1-1 0 0,-5-8 0 0 0,3 6 23 0 0,-1 1 0 0 0,0-1 0 0 0,-1 1-1 0 0,0 0 1 0 0,-1 1 0 0 0,1-1 0 0 0,-1 1 0 0 0,-14-10-1 0 0,19 15-24 0 0,0 1 0 0 0,0-1 0 0 0,0 1-1 0 0,0 0 1 0 0,0 0 0 0 0,0 0 0 0 0,-1 0 0 0 0,1 0-1 0 0,0 0 1 0 0,-1 1 0 0 0,1-1 0 0 0,0 1 0 0 0,-1 0-1 0 0,1-1 1 0 0,-1 1 0 0 0,1 0 0 0 0,0 1-1 0 0,-1-1 1 0 0,1 0 0 0 0,-1 1 0 0 0,1-1 0 0 0,0 1-1 0 0,-1 0 1 0 0,1-1 0 0 0,0 1 0 0 0,0 1-1 0 0,0-1 1 0 0,0 0 0 0 0,-1 0 0 0 0,2 1 0 0 0,-1-1-1 0 0,0 1 1 0 0,0-1 0 0 0,0 1 0 0 0,1 0 0 0 0,-1 0-1 0 0,1 0 1 0 0,-1 0 0 0 0,1 0 0 0 0,0 0-1 0 0,-1 3 1 0 0,-7 12 62 0 0,1 0-1 0 0,1 1 1 0 0,0 0-1 0 0,1 0 1 0 0,1 0 0 0 0,1 1-1 0 0,1 0 1 0 0,-2 38-1 0 0,4-40-252 0 0,2 0 0 0 0,0 0 0 0 0,0 0 1 0 0,2 0-1 0 0,0 0 0 0 0,1 0 0 0 0,0-1 0 0 0,2 1 0 0 0,9 21 0 0 0,-13-35 172 0 0,0 1-1 0 0,0-1 1 0 0,1 1 0 0 0,-1-1-1 0 0,0 0 1 0 0,1 0-1 0 0,0 0 1 0 0,0 0 0 0 0,0-1-1 0 0,0 1 1 0 0,0-1 0 0 0,1 0-1 0 0,-1 0 1 0 0,1 0 0 0 0,-1 0-1 0 0,1 0 1 0 0,0-1 0 0 0,-1 0-1 0 0,1 1 1 0 0,0-2 0 0 0,0 1-1 0 0,0 0 1 0 0,0-1-1 0 0,0 0 1 0 0,0 1 0 0 0,0-2-1 0 0,6 0 1 0 0,4-1-25 0 0,0 0 1 0 0,0-2-1 0 0,0 0 1 0 0,0 0-1 0 0,-1-1 0 0 0,16-9 1 0 0,-21 9 52 0 0,1 0 1 0 0,-1 0 0 0 0,-1-1 0 0 0,1 0 0 0 0,-1-1 0 0 0,0 0-1 0 0,0 0 1 0 0,6-9 0 0 0,-3 2-16 0 0,0 1 1 0 0,-2-2-1 0 0,14-28 1 0 0,-19 36-4 0 0,0 1 1 0 0,-1-1-1 0 0,0 0 1 0 0,-1 1-1 0 0,1-1 1 0 0,-1 0-1 0 0,-1 0 1 0 0,1 0-1 0 0,-1 0 1 0 0,0 0-1 0 0,-1 0 1 0 0,0 0 0 0 0,0 0-1 0 0,0 0 1 0 0,-1 0-1 0 0,0 1 1 0 0,0-1-1 0 0,-1 1 1 0 0,0-1-1 0 0,0 1 1 0 0,0 0-1 0 0,-1 0 1 0 0,0 0-1 0 0,0 0 1 0 0,-1 1-1 0 0,-5-6 1 0 0,5 5 18 0 0,-1 1 0 0 0,1 0 0 0 0,-1 0 0 0 0,0 1 1 0 0,0-1-1 0 0,-1 1 0 0 0,-12-5 0 0 0,17 8-4 0 0,-1 0 1 0 0,0 0-1 0 0,1 1 1 0 0,-1-1-1 0 0,0 1 1 0 0,0 0-1 0 0,1 0 1 0 0,-1 0-1 0 0,0 0 1 0 0,0 0-1 0 0,1 1 1 0 0,-1-1-1 0 0,0 1 1 0 0,1 0-1 0 0,-1 0 1 0 0,0 0-1 0 0,1 0 0 0 0,0 0 1 0 0,-1 0-1 0 0,1 1 1 0 0,-1-1-1 0 0,1 1 1 0 0,0 0-1 0 0,0 0 1 0 0,-3 2-1 0 0,-3 6-13 0 0,-1-1 0 0 0,1 1 0 0 0,1 1-1 0 0,0-1 1 0 0,0 1 0 0 0,1 0 0 0 0,1 1-1 0 0,0-1 1 0 0,0 1 0 0 0,1 0 0 0 0,-3 16-1 0 0,0 10-181 0 0,1 0 0 0 0,0 53 0 0 0,5-63-53 0 0,1 1-1 0 0,2-1 0 0 0,6 37 1 0 0,-6-52-145 0 0,1-1 1 0 0,0 0-1 0 0,1 0 0 0 0,0-1 1 0 0,1 1-1 0 0,0-1 1 0 0,1 0-1 0 0,0 0 0 0 0,1 0 1 0 0,8 9-1 0 0,5 0-6969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6.123"/>
    </inkml:context>
    <inkml:brush xml:id="br0">
      <inkml:brushProperty name="width" value="0.05" units="cm"/>
      <inkml:brushProperty name="height" value="0.05" units="cm"/>
      <inkml:brushProperty name="color" value="#FFFFFF"/>
    </inkml:brush>
  </inkml:definitions>
  <inkml:trace contextRef="#ctx0" brushRef="#br0">189 180 7832 0 0,'-13'5'171'0'0,"6"-4"411"0"0,1 1-1 0 0,0 1 1 0 0,0-1-1 0 0,1 1 1 0 0,-1 0 0 0 0,1 0-1 0 0,-1 1 1 0 0,1 0-1 0 0,0 0 1 0 0,0 0 0 0 0,-6 7-1 0 0,7-6-266 0 0,-3 2-41 0 0,1 0 0 0 0,0 0-1 0 0,1 1 1 0 0,0 0 0 0 0,0 0 0 0 0,0 0 0 0 0,-3 11-1 0 0,-2 7-73 0 0,2 0 0 0 0,1 1 0 0 0,-6 40 0 0 0,11-58-189 0 0,-9 95 115 0 0,11-92-116 0 0,0 1 0 0 0,0-1 0 0 0,1 0 1 0 0,1 1-1 0 0,0-1 0 0 0,5 15 0 0 0,-3-13-15 0 0,-3-10-8 0 0,1 0 0 0 0,-1 0 0 0 0,1 0 0 0 0,0 0 0 0 0,3 5-1 0 0,-4-7 6 0 0,-1-2 1 0 0,0 1 0 0 0,1-1 0 0 0,-1 1 0 0 0,0-1 0 0 0,0 1 0 0 0,0-1 0 0 0,1 0 0 0 0,-1 1 0 0 0,0-1 0 0 0,0 1-1 0 0,1-1 1 0 0,-1 0 0 0 0,0 1 0 0 0,1-1 0 0 0,-1 0 0 0 0,0 1 0 0 0,1-1 0 0 0,-1 0 0 0 0,0 0 0 0 0,1 1 0 0 0,-1-1 0 0 0,1 0 0 0 0,-1 0 0 0 0,1 0 0 0 0,-1 1 0 0 0,1-1 0 0 0,-1 0 0 0 0,0 0 0 0 0,1 0 0 0 0,-1 0-1 0 0,1 0 1 0 0,-1 0 0 0 0,1 0 0 0 0,-1 0 0 0 0,1 0 0 0 0,-1 0 0 0 0,1-1 0 0 0,-1 1 0 0 0,1 0 0 0 0,-1 0 0 0 0,0 0 0 0 0,1 0 0 0 0,-1-1 0 0 0,1 1 0 0 0,-1 0 0 0 0,0 0 0 0 0,1-1 0 0 0,-1 1 0 0 0,1 0-1 0 0,-1-1 1 0 0,0 1 0 0 0,0 0 0 0 0,1-1 0 0 0,-1 1 0 0 0,0-1 0 0 0,0 1 0 0 0,1-1 0 0 0,4-4-4 0 0,0-1 0 0 0,-1 1-1 0 0,0-1 1 0 0,0 0 0 0 0,0 0-1 0 0,-1-1 1 0 0,0 1 0 0 0,0-1-1 0 0,3-9 1 0 0,14-67-309 0 0,-17 70 277 0 0,2-14 129 0 0,4-19 318 0 0,2 1 0 0 0,26-71-1 0 0,25-54 1509 0 0,-57 160-1786 0 0,1 0 0 0 0,0 1 0 0 0,0 0 0 0 0,1 0 0 0 0,0 0 0 0 0,1 1 0 0 0,-1 0 0 0 0,2 1 0 0 0,-1 0 0 0 0,1 0 0 0 0,0 0 0 0 0,1 1 0 0 0,-1 1 0 0 0,1 0 0 0 0,13-5 0 0 0,14 0-1680 0 0,2 4-3313 0 0,-26 6-2151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0.532"/>
    </inkml:context>
    <inkml:brush xml:id="br0">
      <inkml:brushProperty name="width" value="0.05" units="cm"/>
      <inkml:brushProperty name="height" value="0.05" units="cm"/>
      <inkml:brushProperty name="color" value="#FFFFFF"/>
    </inkml:brush>
  </inkml:definitions>
  <inkml:trace contextRef="#ctx0" brushRef="#br0">391 87 1376 0 0,'-14'-8'280'0'0,"12"6"261"0"0,0-1-1 0 0,-1 0 1 0 0,1 1 0 0 0,0-1-1 0 0,1 0 1 0 0,-1 0 0 0 0,0 0-1 0 0,1-1 1 0 0,-1 1 0 0 0,1 0-1 0 0,0 0 1 0 0,0-1 0 0 0,1 1 0 0 0,-1-1-1 0 0,1 1 1 0 0,-1-1 0 0 0,1 1-1 0 0,1-8 1 0 0,-1 11-533 0 0,0-1 0 0 0,0 1 0 0 0,0-1 0 0 0,-1 1 0 0 0,1-1 0 0 0,0 1 1 0 0,1-1-1 0 0,-1 1 0 0 0,0-1 0 0 0,0 1 0 0 0,0-1 0 0 0,0 1 0 0 0,0-1 0 0 0,0 1 0 0 0,1-1 0 0 0,-1 1 0 0 0,0-1 1 0 0,0 1-1 0 0,1 0 0 0 0,-1-1 0 0 0,0 1 0 0 0,1-1 0 0 0,-1 1 0 0 0,0 0 0 0 0,1-1 0 0 0,9 5 593 0 0,5 13 435 0 0,-10-7-696 0 0,8 12 372 0 0,-1 1 0 0 0,16 40 0 0 0,18 60 281 0 0,-37-96-867 0 0,-2-6-15 0 0,-1 1 0 0 0,0-1 0 0 0,2 24 0 0 0,-3-1 101 0 0,-3 0 0 0 0,-1 0 0 0 0,-2 0 0 0 0,-3 0 0 0 0,-15 80 0 0 0,16-111-144 0 0,-1 0-1 0 0,0 0 1 0 0,-1-1-1 0 0,0 1 1 0 0,-1-1-1 0 0,0 0 1 0 0,-1-1-1 0 0,-1 1 1 0 0,0-1-1 0 0,0-1 1 0 0,-1 1-1 0 0,0-2 1 0 0,-1 1-1 0 0,0-1 1 0 0,-17 12-1 0 0,8-9-170 0 0,-1-1 0 0 0,0-1 0 0 0,-1-1-1 0 0,-32 11 1 0 0,39-17-239 0 0,0 0 0 0 0,1 0 1 0 0,-1-1-1 0 0,0-1 0 0 0,0 0 0 0 0,0-1 0 0 0,0-1 0 0 0,-20-3 0 0 0,28 3 108 0 0,0 0 0 0 0,0 0-1 0 0,1-1 1 0 0,-1 0 0 0 0,1 0-1 0 0,-1-1 1 0 0,1 0 0 0 0,0 0 0 0 0,0 0-1 0 0,0 0 1 0 0,0-1 0 0 0,1 1 0 0 0,-6-8-1 0 0,-11-13-939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6.718"/>
    </inkml:context>
    <inkml:brush xml:id="br0">
      <inkml:brushProperty name="width" value="0.05" units="cm"/>
      <inkml:brushProperty name="height" value="0.05" units="cm"/>
      <inkml:brushProperty name="color" value="#FFFFFF"/>
    </inkml:brush>
  </inkml:definitions>
  <inkml:trace contextRef="#ctx0" brushRef="#br0">327 714 9216 0 0,'8'-62'992'0'0,"-8"61"-989"0"0,1-17 1080 0 0,-1 0 0 0 0,-1 0 0 0 0,-1 0 0 0 0,0 0 0 0 0,-1 0 0 0 0,-11-33-1 0 0,0 15-471 0 0,12 28-510 0 0,0 1 1 0 0,-1-1-1 0 0,0 1 0 0 0,0-1 1 0 0,-1 1-1 0 0,0 0 0 0 0,0 1 1 0 0,-1-1-1 0 0,0 1 0 0 0,0-1 1 0 0,0 1-1 0 0,-1 1 0 0 0,-10-9 1 0 0,12 11-49 0 0,-1 0 0 0 0,1 0 0 0 0,0 1 0 0 0,-1-1 0 0 0,0 1-1 0 0,1 1 1 0 0,-1-1 0 0 0,0 1 0 0 0,0-1 0 0 0,0 1 0 0 0,0 1 0 0 0,-5-1 0 0 0,6 1-23 0 0,0 0 0 0 0,0 1 1 0 0,0 0-1 0 0,0 0 0 0 0,0 0 0 0 0,0 0 0 0 0,1 1 0 0 0,-1-1 0 0 0,1 1 1 0 0,-1 0-1 0 0,1 0 0 0 0,0 0 0 0 0,-1 1 0 0 0,1-1 0 0 0,-5 6 0 0 0,0 0-28 0 0,1 2 1 0 0,-1-1-1 0 0,2 1 0 0 0,-1 0 0 0 0,1 0 0 0 0,1 0 0 0 0,0 1 0 0 0,0 0 1 0 0,-5 19-1 0 0,1 6-281 0 0,-8 63 0 0 0,12-67-72 0 0,2-1-1 0 0,1 1 0 0 0,2 0 0 0 0,1 0 0 0 0,1 0 0 0 0,2-1 1 0 0,15 62-1 0 0,-17-87 295 0 0,0 0 0 0 0,0-1-1 0 0,1 0 1 0 0,0 1 0 0 0,0-1 0 0 0,0 0 0 0 0,0 0 0 0 0,1 0 0 0 0,0-1-1 0 0,0 0 1 0 0,0 1 0 0 0,1-1 0 0 0,-1-1 0 0 0,1 1 0 0 0,0-1 0 0 0,0 1-1 0 0,0-1 1 0 0,10 3 0 0 0,-10-4 50 0 0,-1-1-1 0 0,1 1 1 0 0,0-1-1 0 0,0-1 1 0 0,-1 1-1 0 0,1-1 1 0 0,0 0-1 0 0,0 0 1 0 0,0 0-1 0 0,0-1 1 0 0,-1 1-1 0 0,1-1 1 0 0,0 0-1 0 0,0-1 1 0 0,-1 1-1 0 0,1-1 1 0 0,-1 0-1 0 0,1 0 1 0 0,-1 0-1 0 0,0-1 1 0 0,0 0-1 0 0,0 1 1 0 0,6-7 0 0 0,14-14 106 0 0,-1-1 0 0 0,-2-1 1 0 0,0-2-1 0 0,-1 0 1 0 0,-2 0-1 0 0,-1-2 0 0 0,-1 0 1 0 0,-1-1-1 0 0,-2-1 1 0 0,-1 0-1 0 0,-2-1 1 0 0,0 0-1 0 0,5-42 0 0 0,27-263 915 0 0,-40 308-726 0 0,-1 0 0 0 0,-1 1 0 0 0,-2-1 0 0 0,-7-42 0 0 0,9 70-252 0 0,0 0 1 0 0,0 0 0 0 0,0 0-1 0 0,0 0 1 0 0,0 0-1 0 0,-1 0 1 0 0,1-1 0 0 0,0 1-1 0 0,-1 0 1 0 0,1 0 0 0 0,-1 0-1 0 0,1 0 1 0 0,-1 0-1 0 0,0 0 1 0 0,1 1 0 0 0,-1-1-1 0 0,0 0 1 0 0,1 0 0 0 0,-1 0-1 0 0,0 0 1 0 0,0 1-1 0 0,0-1 1 0 0,0 0 0 0 0,0 1-1 0 0,0-1 1 0 0,0 1 0 0 0,0-1-1 0 0,0 1 1 0 0,0 0-1 0 0,0-1 1 0 0,0 1 0 0 0,0 0-1 0 0,-1 0 1 0 0,1 0-1 0 0,0 0 1 0 0,-2 0 0 0 0,1 0 20 0 0,1 1 0 0 0,-1-1 0 0 0,0 1 0 0 0,0 0 0 0 0,1-1 0 0 0,-1 1 1 0 0,0 0-1 0 0,1 0 0 0 0,-1 0 0 0 0,1 1 0 0 0,0-1 0 0 0,-1 0 0 0 0,1 1 0 0 0,0-1 1 0 0,-1 0-1 0 0,1 1 0 0 0,0-1 0 0 0,0 1 0 0 0,0 0 0 0 0,0 1 0 0 0,-5 13 123 0 0,2 1 0 0 0,0-1 0 0 0,0 1 0 0 0,0 18 0 0 0,-1-2-25 0 0,-1 20-89 0 0,2 1 0 0 0,3 63 0 0 0,16 106-496 0 0,-12-196-68 0 0,1-1 1 0 0,0 1-1 0 0,2-1 0 0 0,2 0 0 0 0,0 0 1 0 0,19 39-1 0 0,-19-48-1457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7.111"/>
    </inkml:context>
    <inkml:brush xml:id="br0">
      <inkml:brushProperty name="width" value="0.05" units="cm"/>
      <inkml:brushProperty name="height" value="0.05" units="cm"/>
      <inkml:brushProperty name="color" value="#FFFFFF"/>
    </inkml:brush>
  </inkml:definitions>
  <inkml:trace contextRef="#ctx0" brushRef="#br0">149 92 1376 0 0,'-3'2'47'0'0,"0"0"0"0"0,1 0-1 0 0,-1 0 1 0 0,1 1 0 0 0,0-1 0 0 0,0 1 0 0 0,0 0 0 0 0,0-1-1 0 0,0 1 1 0 0,-2 6 0 0 0,-4 4 2026 0 0,-1-2-80 0 0,0 0 0 0 0,2 0 0 0 0,-1 1 0 0 0,-7 16 0 0 0,8-11-473 0 0,0 1 0 0 0,-7 28-1 0 0,4 5-957 0 0,-5 73 1 0 0,5-35 158 0 0,9-73-750 0 0,0 0 1 0 0,0 0-1 0 0,2 0 0 0 0,0 0 0 0 0,1 0 0 0 0,5 20 1 0 0,-7-34-146 0 0,12-14-391 0 0,-8 7 428 0 0,0-1 0 0 0,0 1 0 0 0,-1-1 0 0 0,0 1 0 0 0,0-1 0 0 0,-1 0 0 0 0,1 0 0 0 0,1-9 1 0 0,10-50-251 0 0,-14 61 374 0 0,14-101-268 0 0,-9 55 346 0 0,23-89-1 0 0,-11 63 466 0 0,-15 57-149 0 0,2 1 1 0 0,0 0 0 0 0,2 0 0 0 0,0 0 0 0 0,15-32 0 0 0,-19 47-352 0 0,0 1 0 0 0,-1-1 0 0 0,1 1-1 0 0,0-1 1 0 0,0 1 0 0 0,0 0 0 0 0,1 0-1 0 0,-1 0 1 0 0,0 0 0 0 0,1 0-1 0 0,0 0 1 0 0,-1 1 0 0 0,1-1 0 0 0,0 1-1 0 0,0 0 1 0 0,4-2 0 0 0,-3 2 48 0 0,1 0 1 0 0,0 1-1 0 0,-1 0 0 0 0,1-1 1 0 0,-1 1-1 0 0,1 1 1 0 0,0-1-1 0 0,-1 1 1 0 0,1 0-1 0 0,4 1 0 0 0,3 2 69 0 0,0 1 0 0 0,0 0 0 0 0,0 1 0 0 0,-1 0 0 0 0,0 1 0 0 0,-1 0 0 0 0,12 9 0 0 0,-6-2-1694 0 0,1-1-1 0 0,23 13 1 0 0,-27-18-5250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7.467"/>
    </inkml:context>
    <inkml:brush xml:id="br0">
      <inkml:brushProperty name="width" value="0.05" units="cm"/>
      <inkml:brushProperty name="height" value="0.05" units="cm"/>
      <inkml:brushProperty name="color" value="#FFFFFF"/>
    </inkml:brush>
  </inkml:definitions>
  <inkml:trace contextRef="#ctx0" brushRef="#br0">72 34 13272 0 0,'-16'87'1376'0'0,"2"-20"-415"0"0,6-15 958 0 0,-23 165 1487 0 0,30-206-3369 0 0,0 0 0 0 0,1 0 0 0 0,0 0 0 0 0,1 0 0 0 0,0 0 0 0 0,0 0 0 0 0,1 0 0 0 0,1 0 0 0 0,0 0 0 0 0,1-1 0 0 0,5 14 0 0 0,-8-22-49 0 0,0-1 0 0 0,0 1 0 0 0,0-1 0 0 0,0 1 0 0 0,0-1 0 0 0,0 1 0 0 0,0-1 0 0 0,0 0 0 0 0,0 1 1 0 0,1-1-1 0 0,-1 0 0 0 0,0 0 0 0 0,1 0 0 0 0,-1 0 0 0 0,1 0 0 0 0,0 0 0 0 0,-1-1 0 0 0,1 1 0 0 0,0 0 0 0 0,-1-1 0 0 0,1 1 0 0 0,0-1 0 0 0,0 0 0 0 0,-1 1 0 0 0,1-1 0 0 0,0 0 0 0 0,0 0 0 0 0,-1 0 0 0 0,1 0 1 0 0,0-1-1 0 0,0 1 0 0 0,0 0 0 0 0,-1-1 0 0 0,1 1 0 0 0,0-1 0 0 0,-1 0 0 0 0,1 1 0 0 0,-1-1 0 0 0,1 0 0 0 0,0 0 0 0 0,-1 0 0 0 0,3-2 0 0 0,2-2-91 0 0,1 0 0 0 0,-1-1 0 0 0,-1 1 0 0 0,1-1 0 0 0,-1 0 0 0 0,0-1-1 0 0,8-13 1 0 0,0-3 22 0 0,-4 9 99 0 0,-1-1 0 0 0,0 0 0 0 0,-1 0 1 0 0,-1-1-1 0 0,0 0 0 0 0,-2 0 0 0 0,4-17 0 0 0,-5 18 87 0 0,0-1 0 0 0,1 0-1 0 0,1 1 1 0 0,8-18 0 0 0,10-32 313 0 0,-14 33-336 0 0,1 2 1 0 0,1-1 0 0 0,2 1-1 0 0,22-36 1 0 0,-6 31-1844 0 0,-21 27 735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7.911"/>
    </inkml:context>
    <inkml:brush xml:id="br0">
      <inkml:brushProperty name="width" value="0.05" units="cm"/>
      <inkml:brushProperty name="height" value="0.05" units="cm"/>
      <inkml:brushProperty name="color" value="#FFFFFF"/>
    </inkml:brush>
  </inkml:definitions>
  <inkml:trace contextRef="#ctx0" brushRef="#br0">181 382 1376 0 0,'-5'-15'2521'0'0,"10"-8"6463"0"0,7 2-4489 0 0,23-14-2798 0 0,-10 10-699 0 0,-6 4-642 0 0,-12 14-311 0 0,0 0 0 0 0,-1 0 1 0 0,0 0-1 0 0,-1-1 0 0 0,1 0 0 0 0,-1 0 1 0 0,-1 0-1 0 0,0 0 0 0 0,0-1 0 0 0,5-16 1 0 0,-9 22-49 0 0,3-6 28 0 0,-1-1-1 0 0,-1 0 1 0 0,1-15-1 0 0,-2 23-12 0 0,0-1-1 0 0,0 1 1 0 0,0-1-1 0 0,0 1 0 0 0,-1-1 1 0 0,1 1-1 0 0,-1 0 1 0 0,0-1-1 0 0,0 1 1 0 0,0 0-1 0 0,0-1 1 0 0,0 1-1 0 0,0 0 1 0 0,-1 0-1 0 0,1 0 0 0 0,-1 0 1 0 0,1 0-1 0 0,-1 0 1 0 0,0 0-1 0 0,-2-1 1 0 0,-2-2 42 0 0,-1 1 1 0 0,1 0-1 0 0,-1 0 0 0 0,0 0 1 0 0,0 1-1 0 0,-1 0 1 0 0,-11-3-1 0 0,16 6-38 0 0,0-1 0 0 0,0 1 0 0 0,0 0 0 0 0,0 0 0 0 0,0 0 0 0 0,0 0 0 0 0,0 0 0 0 0,0 1 0 0 0,0-1 0 0 0,0 1 0 0 0,0 0 0 0 0,0 0 0 0 0,0 0 0 0 0,0 0 0 0 0,0 1 0 0 0,1-1-1 0 0,-1 1 1 0 0,1-1 0 0 0,-1 1 0 0 0,1 0 0 0 0,-1 0 0 0 0,-2 4 0 0 0,-8 9-144 0 0,1 0 0 0 0,1 1 0 0 0,0 0 0 0 0,1 1 0 0 0,-10 25 0 0 0,-32 95-805 0 0,38-95 418 0 0,1 2 1 0 0,3-1-1 0 0,-9 75 0 0 0,19-109 472 0 0,-1 1-1 0 0,2 0 0 0 0,-1 0 0 0 0,1 0 0 0 0,1-1 0 0 0,0 1 0 0 0,0 0 0 0 0,1-1 0 0 0,7 17 0 0 0,-8-22 47 0 0,-1-1-1 0 0,1 0 0 0 0,0 0 0 0 0,0 0 1 0 0,0-1-1 0 0,0 1 0 0 0,1 0 1 0 0,-1-1-1 0 0,1 1 0 0 0,-1-1 0 0 0,1 0 1 0 0,0 0-1 0 0,0 0 0 0 0,0 0 1 0 0,0-1-1 0 0,0 1 0 0 0,1-1 0 0 0,-1 0 1 0 0,0 0-1 0 0,1 0 0 0 0,-1 0 1 0 0,1 0-1 0 0,-1-1 0 0 0,1 1 0 0 0,-1-1 1 0 0,1 0-1 0 0,-1 0 0 0 0,1-1 1 0 0,4 0-1 0 0,-2 0-52 0 0,1 0 1 0 0,-1 0-1 0 0,0-1 1 0 0,1 0 0 0 0,-1 0-1 0 0,0 0 1 0 0,0-1-1 0 0,-1 0 1 0 0,1 0-1 0 0,6-5 1 0 0,9-13-301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8.435"/>
    </inkml:context>
    <inkml:brush xml:id="br0">
      <inkml:brushProperty name="width" value="0.05" units="cm"/>
      <inkml:brushProperty name="height" value="0.05" units="cm"/>
      <inkml:brushProperty name="color" value="#FFFFFF"/>
    </inkml:brush>
  </inkml:definitions>
  <inkml:trace contextRef="#ctx0" brushRef="#br0">10 2 2304 0 0,'3'0'1236'0'0,"-2"-1"6511"0"0,-3 4-1902 0 0,0 3-7989 0 0,0 2 2285 0 0,0 0-1 0 0,0 0 1 0 0,1 0 0 0 0,0 0 0 0 0,0 0 0 0 0,1 0 0 0 0,1 12 0 0 0,11 59 1255 0 0,-3-24-964 0 0,13 104-6271 0 0,-17-129 623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8.811"/>
    </inkml:context>
    <inkml:brush xml:id="br0">
      <inkml:brushProperty name="width" value="0.05" units="cm"/>
      <inkml:brushProperty name="height" value="0.05" units="cm"/>
      <inkml:brushProperty name="color" value="#FFFFFF"/>
    </inkml:brush>
  </inkml:definitions>
  <inkml:trace contextRef="#ctx0" brushRef="#br0">0 92 2760 0 0,'5'-11'248'0'0,"-5"6"-248"0"0,3-3 0 0 0,-3 5 0 0 0,10-8 1472 0 0,-7 3 256 0 0,2 0 40 0 0,-1 5 16 0 0,4-5-1384 0 0,-3 5-272 0 0,8-13-64 0 0,-1 8 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9.155"/>
    </inkml:context>
    <inkml:brush xml:id="br0">
      <inkml:brushProperty name="width" value="0.05" units="cm"/>
      <inkml:brushProperty name="height" value="0.05" units="cm"/>
      <inkml:brushProperty name="color" value="#FFFFFF"/>
    </inkml:brush>
  </inkml:definitions>
  <inkml:trace contextRef="#ctx0" brushRef="#br0">0 198 1840 0 0,'2'3'30'0'0,"-1"0"0"0"0,0 0 0 0 0,0 0 0 0 0,-1 0 0 0 0,1 0 0 0 0,0 0 0 0 0,-1 0 0 0 0,0 0 0 0 0,0 0 0 0 0,0 0 0 0 0,0 5 0 0 0,0 13 1350 0 0,2-1 549 0 0,-2 0-1 0 0,-3 29 1 0 0,0 7-693 0 0,3-11-510 0 0,5 133 698 0 0,-3-147-1163 0 0,-3 30 1 0 0,0-36-10 0 0,2 0 0 0 0,3 30 1 0 0,-3-32-42 0 0,-1-19-162 0 0,0-1-1 0 0,0 1 0 0 0,1 0 1 0 0,-1-1-1 0 0,1 1 0 0 0,0-1 1 0 0,0 0-1 0 0,0 1 0 0 0,0-1 1 0 0,0 0-1 0 0,3 4 1 0 0,-3-6 143 0 0,0-2-155 0 0,-1 0 1 0 0,1 0-1 0 0,0-1 1 0 0,0 1 0 0 0,-1-1-1 0 0,1 1 1 0 0,0 0-1 0 0,-1-1 1 0 0,1 1 0 0 0,-1-1-1 0 0,0 0 1 0 0,1-2-1 0 0,0 0 19 0 0,2-10-40 0 0,0 0 0 0 0,-1-1 0 0 0,-1 1 0 0 0,0-1 0 0 0,-2-25 0 0 0,0-10-6 0 0,20-201 593 0 0,-17 226-472 0 0,1-1 141 0 0,0 0 0 0 0,3 0 0 0 0,0 0 0 0 0,1 0 0 0 0,1 1 0 0 0,2 0 0 0 0,1 1 1 0 0,17-31-1 0 0,-15 38-34 0 0,0 0 0 0 0,1 1 0 0 0,1 0 0 0 0,1 2 0 0 0,0-1 1 0 0,0 2-1 0 0,2 0 0 0 0,-1 1 0 0 0,23-10 0 0 0,-36 19-324 0 0,0 1 0 0 0,0 0-1 0 0,1 0 1 0 0,-1 1 0 0 0,0-1 0 0 0,1 1 0 0 0,-1 0-1 0 0,1 0 1 0 0,-1 0 0 0 0,1 1 0 0 0,0 0 0 0 0,-1 0 0 0 0,1 0-1 0 0,-1 0 1 0 0,1 1 0 0 0,7 1 0 0 0,1 5-6999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4:59.891"/>
    </inkml:context>
    <inkml:brush xml:id="br0">
      <inkml:brushProperty name="width" value="0.05" units="cm"/>
      <inkml:brushProperty name="height" value="0.05" units="cm"/>
      <inkml:brushProperty name="color" value="#FFFFFF"/>
    </inkml:brush>
  </inkml:definitions>
  <inkml:trace contextRef="#ctx0" brushRef="#br0">93 19 9216 0 0,'0'-3'156'0'0,"0"3"-114"0"0,0-1-1 0 0,-1 1 1 0 0,1-1 0 0 0,0 0-1 0 0,0 1 1 0 0,0-1 0 0 0,0 0 0 0 0,0 1-1 0 0,0-1 1 0 0,0 0 0 0 0,0 1-1 0 0,0-1 1 0 0,0 0 0 0 0,1 1 0 0 0,-1-1-1 0 0,0 0 1 0 0,0 1 0 0 0,1-1-1 0 0,-1 0 1 0 0,0 1 0 0 0,1-1 0 0 0,-1 1-1 0 0,1-1 1 0 0,0 0 914 0 0,-1 1 305 0 0,-12 23 1665 0 0,7-15-2469 0 0,-8 21-81 0 0,1 1 1 0 0,1 1-1 0 0,1 0 0 0 0,2 0 1 0 0,1 1-1 0 0,-4 48 0 0 0,5-22-376 0 0,4 73 0 0 0,3-104 0 0 0,2 0 0 0 0,1 0 0 0 0,1 0 0 0 0,16 49 0 0 0,-16-63-87 0 0,0 0 0 0 0,1 0 0 0 0,1-1 0 0 0,9 14 0 0 0,-13-21 36 0 0,1 0 0 0 0,0 0-1 0 0,0-1 1 0 0,0 1 0 0 0,1-1-1 0 0,0 0 1 0 0,0 0 0 0 0,0 0 0 0 0,0-1-1 0 0,0 0 1 0 0,10 4 0 0 0,-12-6-2 0 0,0 0 0 0 0,0 0 0 0 0,0 0 0 0 0,0-1 0 0 0,0 0 0 0 0,1 0 0 0 0,-1 0 1 0 0,0 0-1 0 0,0 0 0 0 0,0 0 0 0 0,0-1 0 0 0,0 0 0 0 0,0 1 0 0 0,0-1 0 0 0,0 0 0 0 0,0-1 0 0 0,0 1 1 0 0,0 0-1 0 0,5-4 0 0 0,2-2-26 0 0,0-1 0 0 0,-1-1 1 0 0,15-14-1 0 0,-20 18 41 0 0,9-9 6 0 0,-2 0 0 0 0,1-1-1 0 0,-2-1 1 0 0,0 0 0 0 0,9-20-1 0 0,32-91 42 0 0,-32 76-4 0 0,17-51 560 0 0,23-107 1 0 0,-55 183 250 0 0,-3 22 95 0 0,-5 15-412 0 0,4-6-362 0 0,-1 1 1 0 0,1-1-1 0 0,0 1 0 0 0,0 0 0 0 0,1 8 0 0 0,1 17 235 0 0,-2 4-280 0 0,2-1 1 0 0,6 34-1 0 0,0 3-149 0 0,-5-37-121 0 0,1-1-1 0 0,2 1 1 0 0,10 35 0 0 0,10 49-3373 0 0,-21-109 2221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0.377"/>
    </inkml:context>
    <inkml:brush xml:id="br0">
      <inkml:brushProperty name="width" value="0.05" units="cm"/>
      <inkml:brushProperty name="height" value="0.05" units="cm"/>
      <inkml:brushProperty name="color" value="#FFFFFF"/>
    </inkml:brush>
  </inkml:definitions>
  <inkml:trace contextRef="#ctx0" brushRef="#br0">194 110 4608 0 0,'-2'2'353'0'0,"-5"8"238"0"0,0 0 0 0 0,1 0 0 0 0,0 0 0 0 0,1 1 0 0 0,0 0 1 0 0,1 0-1 0 0,0 0 0 0 0,0 1 0 0 0,1 0 0 0 0,1-1 0 0 0,0 1 0 0 0,1 0 0 0 0,0 12 0 0 0,0 23 792 0 0,13 91 0 0 0,-12-134-1401 0 0,19 137 554 0 0,9 78-195 0 0,-27-108-1229 0 0,-20-126-189 0 0,8-2 957 0 0,1-1 0 0 0,1 0 1 0 0,0-1-1 0 0,1 0 1 0 0,1 0-1 0 0,1-1 1 0 0,1 0-1 0 0,-6-40 1 0 0,6 18 264 0 0,1 0 1 0 0,2 0-1 0 0,2 0 0 0 0,2-1 1 0 0,9-47-1 0 0,-6 58 141 0 0,2 0-1 0 0,2 1 1 0 0,1 0-1 0 0,1 0 0 0 0,1 2 1 0 0,2-1-1 0 0,23-34 0 0 0,-26 45 41 0 0,2 1 0 0 0,28-31 0 0 0,-37 44-248 0 0,0 1 1 0 0,0 0-1 0 0,1 0 1 0 0,0 1-1 0 0,0-1 1 0 0,0 1-1 0 0,0 0 1 0 0,0 0-1 0 0,0 1 1 0 0,1 0-1 0 0,-1 0 1 0 0,1 0-1 0 0,0 0 1 0 0,-1 1-1 0 0,1 0 1 0 0,7 0-1 0 0,-11 1-33 0 0,1 0-1 0 0,0 0 1 0 0,0 0-1 0 0,-1 1 0 0 0,1-1 1 0 0,0 1-1 0 0,-1-1 1 0 0,1 1-1 0 0,0 0 0 0 0,-1 0 1 0 0,1 0-1 0 0,-1 1 1 0 0,1-1-1 0 0,-1 1 0 0 0,0-1 1 0 0,0 1-1 0 0,1 0 1 0 0,-1 0-1 0 0,2 2 0 0 0,-1 0 9 0 0,-1 0 0 0 0,0 0 0 0 0,0 0-1 0 0,0 0 1 0 0,0 0 0 0 0,-1 0-1 0 0,0 0 1 0 0,0 0 0 0 0,0 1-1 0 0,0-1 1 0 0,0 5 0 0 0,-1 6 91 0 0,0-1 1 0 0,0 0-1 0 0,-2 0 1 0 0,0 0-1 0 0,0 0 1 0 0,-8 21-1 0 0,2-13-72 0 0,-1-1-1 0 0,-1 0 1 0 0,-1-1-1 0 0,-1 0 1 0 0,-1-1-1 0 0,-1 0 1 0 0,-21 22-1 0 0,26-32-88 0 0,0-1-1 0 0,-1 0 1 0 0,0 0-1 0 0,-1-1 1 0 0,0 0-1 0 0,0-1 1 0 0,0 0-1 0 0,-1-1 1 0 0,1 0-1 0 0,-14 3 1 0 0,19-6-72 0 0,0 0 1 0 0,0-1-1 0 0,0 1 0 0 0,-1-1 1 0 0,1-1-1 0 0,0 0 0 0 0,0 1 0 0 0,0-2 1 0 0,0 1-1 0 0,-1-1 0 0 0,1 0 1 0 0,0 0-1 0 0,0-1 0 0 0,0 1 1 0 0,1-1-1 0 0,-1-1 0 0 0,0 1 1 0 0,1-1-1 0 0,-1 0 0 0 0,1 0 1 0 0,0-1-1 0 0,-8-6 0 0 0,-13-17-1733 0 0,18 9 316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1.006"/>
    </inkml:context>
    <inkml:brush xml:id="br0">
      <inkml:brushProperty name="width" value="0.05" units="cm"/>
      <inkml:brushProperty name="height" value="0.05" units="cm"/>
      <inkml:brushProperty name="color" value="#FFFFFF"/>
    </inkml:brush>
  </inkml:definitions>
  <inkml:trace contextRef="#ctx0" brushRef="#br0">389 387 4144 0 0,'0'0'191'0'0,"-18"12"2247"0"0,16-11-2131 0 0,0 0 1 0 0,0 0-1 0 0,0 0 0 0 0,0 0 0 0 0,0 0 1 0 0,0 0-1 0 0,0-1 0 0 0,-1 1 0 0 0,1-1 1 0 0,0 1-1 0 0,0-1 0 0 0,-1 0 0 0 0,1 0 1 0 0,-4 0-1 0 0,2-1 106 0 0,0 0 1 0 0,0 0-1 0 0,1-1 0 0 0,-1 1 1 0 0,1-1-1 0 0,-1 0 0 0 0,1 0 1 0 0,-5-3-1 0 0,-6-6 86 0 0,0 2 0 0 0,0-1 0 0 0,-1 2-1 0 0,0 0 1 0 0,-1 1 0 0 0,0 0 0 0 0,0 2 0 0 0,-21-6-1 0 0,35 11-476 0 0,-1 0-1 0 0,1 0 0 0 0,-1 0 0 0 0,1 1 0 0 0,0-1 1 0 0,-1 0-1 0 0,1 1 0 0 0,0 0 0 0 0,-1-1 0 0 0,1 1 1 0 0,0 0-1 0 0,0 0 0 0 0,0 0 0 0 0,0 1 0 0 0,0-1 1 0 0,0 0-1 0 0,0 1 0 0 0,0-1 0 0 0,0 1 0 0 0,1 0 1 0 0,-1 0-1 0 0,1-1 0 0 0,-1 1 0 0 0,1 0 0 0 0,-2 3 1 0 0,-3 5 6 0 0,0 1 0 0 0,1 0 0 0 0,-6 19 0 0 0,-27 88-549 0 0,33-101 344 0 0,0 1 0 0 0,1 0 0 0 0,1 1 0 0 0,1-1 0 0 0,0 35 0 0 0,13 92-760 0 0,-11-140 938 0 0,1 0-1 0 0,-1 0 1 0 0,1 0-1 0 0,0 0 1 0 0,1 0-1 0 0,-1 0 1 0 0,1-1-1 0 0,0 1 1 0 0,0 0-1 0 0,0-1 1 0 0,1 0-1 0 0,0 1 1 0 0,0-1-1 0 0,0 0 0 0 0,0 0 1 0 0,0 0-1 0 0,1-1 1 0 0,0 1-1 0 0,4 2 1 0 0,-6-5 12 0 0,0 0 0 0 0,1-1 0 0 0,-1 1 0 0 0,0-1 0 0 0,0 0 0 0 0,1 1 0 0 0,-1-1 0 0 0,0 0 0 0 0,0 0 0 0 0,1-1 0 0 0,-1 1 0 0 0,0 0 0 0 0,0-1 0 0 0,1 1 0 0 0,-1-1 0 0 0,0 0 0 0 0,0 0 0 0 0,0 0 0 0 0,0 0 0 0 0,0 0 0 0 0,2-1 0 0 0,5-4 27 0 0,1 0 0 0 0,14-14 0 0 0,-4 3 13 0 0,-2-1-1 0 0,0-1 0 0 0,-1-1 0 0 0,0 0 1 0 0,-2-1-1 0 0,-1-1 0 0 0,0-1 0 0 0,-2 0 1 0 0,-1 0-1 0 0,13-36 0 0 0,-10 8 65 0 0,-2 1 0 0 0,-2-2 0 0 0,-3 1 0 0 0,2-63 0 0 0,-9 74 275 0 0,-2 0 0 0 0,-8-53 0 0 0,9 92-374 0 0,0-13 353 0 0,-1 1-1 0 0,0 0 0 0 0,-2-1 1 0 0,1 1-1 0 0,-11-23 0 0 0,14 36-345 0 0,0 0-1 0 0,0-1 0 0 0,0 1 1 0 0,0 0-1 0 0,0 0 0 0 0,0 0 1 0 0,0-1-1 0 0,0 1 0 0 0,0 0 1 0 0,0 0-1 0 0,0 0 0 0 0,0-1 1 0 0,0 1-1 0 0,-1 0 0 0 0,1 0 1 0 0,0 0-1 0 0,0-1 0 0 0,0 1 0 0 0,0 0 1 0 0,0 0-1 0 0,-1 0 0 0 0,1 0 1 0 0,0 0-1 0 0,0-1 0 0 0,0 1 1 0 0,0 0-1 0 0,-1 0 0 0 0,1 0 1 0 0,0 0-1 0 0,0 0 0 0 0,0 0 1 0 0,-1 0-1 0 0,1 0 0 0 0,0 0 1 0 0,0 0-1 0 0,-1 0 0 0 0,1 0 1 0 0,0 0-1 0 0,0 0 0 0 0,0 0 1 0 0,-1 0-1 0 0,1 0 0 0 0,0 0 1 0 0,0 0-1 0 0,0 0 0 0 0,-1 0 1 0 0,1 0-1 0 0,0 0 0 0 0,0 0 1 0 0,0 0-1 0 0,-1 0 0 0 0,1 1 1 0 0,0-1-1 0 0,0 0 0 0 0,-5 18 412 0 0,2 28-242 0 0,11 173-92 0 0,-1-56-602 0 0,4-10-332 0 0,-3-63-483 0 0,-3-33 79 0 0,2-6-47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36:29.268"/>
    </inkml:context>
    <inkml:brush xml:id="br0">
      <inkml:brushProperty name="width" value="0.05" units="cm"/>
      <inkml:brushProperty name="height" value="0.05" units="cm"/>
      <inkml:brushProperty name="color" value="#5B2D90"/>
    </inkml:brush>
  </inkml:definitions>
  <inkml:trace contextRef="#ctx0" brushRef="#br0">110 82 1840 0 0,'0'0'83'0'0,"-1"0"-6"0"0,-4 0 226 0 0,0 0 757 0 0,1 0 0 0 0,0 1-1 0 0,-1-1 1 0 0,1 1 0 0 0,0 0 0 0 0,0 0 0 0 0,0 1 0 0 0,-7 2 0 0 0,7-2-838 0 0,1 0 0 0 0,-1 1-1 0 0,1-1 1 0 0,0 1 0 0 0,-1-1-1 0 0,1 1 1 0 0,1 0 0 0 0,-1 0-1 0 0,0 0 1 0 0,1 0 0 0 0,-1 1-1 0 0,1-1 1 0 0,0 1 0 0 0,-2 4 0 0 0,-1 4 354 0 0,4-10-480 0 0,0 0-1 0 0,-1 1 0 0 0,1-1 1 0 0,0 0-1 0 0,1 1 0 0 0,-1-1 0 0 0,0 1 1 0 0,1 0-1 0 0,-1-1 0 0 0,1 1 0 0 0,0-1 1 0 0,0 1-1 0 0,0 0 0 0 0,0-1 1 0 0,2 6-1 0 0,1 12 178 0 0,-2-15-245 0 0,0 0 0 0 0,-1-1 0 0 0,2 1 0 0 0,-1 0-1 0 0,0-1 1 0 0,1 0 0 0 0,0 1 0 0 0,0-1 0 0 0,4 7 0 0 0,0-3-28 0 0,1-1 0 0 0,-1 1 1 0 0,1-1-1 0 0,15 11 0 0 0,-18-15 25 0 0,0 0 0 0 0,0-1 0 0 0,0 0-1 0 0,0 1 1 0 0,1-1 0 0 0,-1-1-1 0 0,1 1 1 0 0,0-1 0 0 0,-1 0-1 0 0,1 0 1 0 0,0 0 0 0 0,6 0-1 0 0,68 0 155 0 0,130-24 438 0 0,56 12-317 0 0,-227 10-334 0 0,57 5-1 0 0,-3 0-61 0 0,104 5 181 0 0,-76-2-53 0 0,106 13 474 0 0,-65-11-12 0 0,167 1-304 0 0,-182-11-86 0 0,-1-6 1 0 0,219-40-1 0 0,-132 3 113 0 0,271-48-126 0 0,-159 53 114 0 0,-264 33-150 0 0,161-8-132 0 0,213-27 275 0 0,-100 14 185 0 0,-151 13-246 0 0,123-4-126 0 0,-58 11 38 0 0,-43 2 39 0 0,15 4 66 0 0,-112 3-208 0 0,290-10 65 0 0,-64 27 42 0 0,-50 7 11 0 0,-167-15 0 0 0,241-12 0 0 0,-331-1-40 0 0,-4-1 68 0 0,89 5 0 0 0,-44 4-1171 0 0,-56-5-904 0 0,-1 1 0 0 0,55 11-1 0 0,-74-10-4722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0.878"/>
    </inkml:context>
    <inkml:brush xml:id="br0">
      <inkml:brushProperty name="width" value="0.05" units="cm"/>
      <inkml:brushProperty name="height" value="0.05" units="cm"/>
      <inkml:brushProperty name="color" value="#FFFFFF"/>
    </inkml:brush>
  </inkml:definitions>
  <inkml:trace contextRef="#ctx0" brushRef="#br0">0 64 5064 0 0,'9'-22'224'0'0,"-4"15"48"0"0,3-1-272 0 0,-1 0 0 0 0,7 2 0 0 0,-6-1 0 0 0,-8 7 832 0 0,0 0 120 0 0,4-5 16 0 0,-4 5 8 0 0,0 0-696 0 0,0 0-144 0 0,0 0-24 0 0,0 0-2712 0 0,0 0-544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1.516"/>
    </inkml:context>
    <inkml:brush xml:id="br0">
      <inkml:brushProperty name="width" value="0.05" units="cm"/>
      <inkml:brushProperty name="height" value="0.05" units="cm"/>
      <inkml:brushProperty name="color" value="#FFFFFF"/>
    </inkml:brush>
  </inkml:definitions>
  <inkml:trace contextRef="#ctx0" brushRef="#br0">305 253 6448 0 0,'-5'-6'705'0'0,"1"1"0"0"0,0-1 1 0 0,1-1-1 0 0,0 1 0 0 0,0-1 1 0 0,0 1-1 0 0,-3-15 0 0 0,-11-22 1943 0 0,4 16-1459 0 0,8 16-722 0 0,-1-1-1 0 0,0 1 0 0 0,-1 1 0 0 0,0-1 1 0 0,-9-10-1 0 0,12 17-312 0 0,0 0 1 0 0,-1-1 0 0 0,1 1-1 0 0,-1 1 1 0 0,1-1-1 0 0,-1 1 1 0 0,0-1-1 0 0,0 1 1 0 0,-7-2 0 0 0,9 4-87 0 0,1 0 1 0 0,-1 1 0 0 0,1-1-1 0 0,-1 1 1 0 0,1 0-1 0 0,-1 0 1 0 0,0 0 0 0 0,1 0-1 0 0,-1 0 1 0 0,0 0 0 0 0,1 1-1 0 0,-1-1 1 0 0,1 1 0 0 0,-1 0-1 0 0,1 0 1 0 0,-1 0 0 0 0,1 0-1 0 0,0 0 1 0 0,-1 0-1 0 0,1 1 1 0 0,0-1 0 0 0,0 1-1 0 0,-3 2 1 0 0,2-1-26 0 0,-1 1 0 0 0,1 0-1 0 0,0 0 1 0 0,0 0 0 0 0,0 0 0 0 0,1 0 0 0 0,-1 0-1 0 0,1 1 1 0 0,0 0 0 0 0,-2 5 0 0 0,-11 54 95 0 0,10-38-146 0 0,-6 33-453 0 0,2 0 0 0 0,0 118-1 0 0,9-172 374 0 0,0 8-197 0 0,0-1 0 0 0,4 22 0 0 0,-4-31 230 0 0,0-1-1 0 0,1 0 1 0 0,-1 0 0 0 0,1 1-1 0 0,0-1 1 0 0,0 0 0 0 0,0 0 0 0 0,0 0-1 0 0,0 0 1 0 0,0 0 0 0 0,0 0-1 0 0,1 0 1 0 0,-1 0 0 0 0,1 0-1 0 0,0-1 1 0 0,-1 1 0 0 0,1-1 0 0 0,0 1-1 0 0,0-1 1 0 0,0 0 0 0 0,2 2-1 0 0,-2-3 24 0 0,0 1 0 0 0,0-1 0 0 0,0 0 0 0 0,0 0 0 0 0,0 0 0 0 0,0 0 0 0 0,0 0 0 0 0,0 0 0 0 0,0-1 0 0 0,0 1 0 0 0,0-1 0 0 0,-1 1 0 0 0,1-1 0 0 0,0 0 0 0 0,0 0 0 0 0,0 1 0 0 0,-1-1 0 0 0,1-1 0 0 0,-1 1 0 0 0,1 0 0 0 0,1-2 0 0 0,31-31 53 0 0,-32 31-42 0 0,80-99 673 0 0,-79 97-600 0 0,2-1 66 0 0,-1 0 0 0 0,0 0 0 0 0,1 1 0 0 0,0-1 0 0 0,0 1 0 0 0,1 0 0 0 0,10-7 0 0 0,-14 11 42 0 0,11 5 159 0 0,-10-2-277 0 0,0 0 0 0 0,0 0 0 0 0,0 0 0 0 0,-1 1 0 0 0,1-1 0 0 0,0 1-1 0 0,-1 0 1 0 0,0 0 0 0 0,0 0 0 0 0,3 4 0 0 0,17 35 171 0 0,-19-38-198 0 0,1 3-103 0 0,-1 1 0 0 0,1 0 0 0 0,-1 0 0 0 0,-1 1 0 0 0,4 16 0 0 0,-6-23 29 0 0,1 0-1 0 0,-1-1 1 0 0,1 1-1 0 0,-1 0 1 0 0,1 0-1 0 0,0-1 1 0 0,0 1-1 0 0,0 0 0 0 0,0-1 1 0 0,0 1-1 0 0,1 1 1 0 0,0-1-475 0 0,-2-2-11 0 0,19-19-2747 0 0,-5-8 1824 0 0,1 0-10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1.884"/>
    </inkml:context>
    <inkml:brush xml:id="br0">
      <inkml:brushProperty name="width" value="0.05" units="cm"/>
      <inkml:brushProperty name="height" value="0.05" units="cm"/>
      <inkml:brushProperty name="color" value="#FFFFFF"/>
    </inkml:brush>
  </inkml:definitions>
  <inkml:trace contextRef="#ctx0" brushRef="#br0">18 1 7368 0 0,'0'0'175'0'0,"0"0"1"0"0,-1-1-1 0 0,1 1 0 0 0,-1 0 1 0 0,1 0-1 0 0,-1 0 1 0 0,1 0-1 0 0,0 0 0 0 0,-1 0 1 0 0,1 0-1 0 0,-1 0 0 0 0,1 0 1 0 0,-1 0-1 0 0,1 0 1 0 0,-1 0-1 0 0,1 1 0 0 0,0-1 1 0 0,-1 0-1 0 0,1 0 1 0 0,-1 0-1 0 0,1 0 0 0 0,0 1 1 0 0,-1-1-1 0 0,1 0 1 0 0,0 0-1 0 0,-1 1 0 0 0,1-1 1 0 0,-1 1-1 0 0,-4 14 2317 0 0,4 30-998 0 0,2-31-615 0 0,18 281 2453 0 0,23-1-2741 0 0,-25-204-950 0 0,-10-51-5284 0 0,-2-16-909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2.241"/>
    </inkml:context>
    <inkml:brush xml:id="br0">
      <inkml:brushProperty name="width" value="0.05" units="cm"/>
      <inkml:brushProperty name="height" value="0.05" units="cm"/>
      <inkml:brushProperty name="color" value="#FFFFFF"/>
    </inkml:brush>
  </inkml:definitions>
  <inkml:trace contextRef="#ctx0" brushRef="#br0">0 20 12696 0 0,'0'0'580'0'0,"14"7"216"0"0,-5-4-255 0 0,-1 0 1 0 0,0 0-1 0 0,0 0 1 0 0,0 1-1 0 0,-1 1 1 0 0,14 9-1 0 0,-13-8-24 0 0,-1-1 0 0 0,1 0-1 0 0,0-1 1 0 0,0 0-1 0 0,0 0 1 0 0,1-1 0 0 0,10 4-1 0 0,-15-7-608 0 0,-1 0-1 0 0,0-1 1 0 0,1 1-1 0 0,-1 0 0 0 0,0-1 1 0 0,1 0-1 0 0,-1 0 0 0 0,0 0 1 0 0,0 0-1 0 0,0 0 1 0 0,0-1-1 0 0,0 1 0 0 0,0-1 1 0 0,0 0-1 0 0,0 0 1 0 0,-1 0-1 0 0,5-4 0 0 0,0 0-615 0 0,0-1 1 0 0,-1 0-1 0 0,1 0 0 0 0,7-13 0 0 0,1-8-1081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2.585"/>
    </inkml:context>
    <inkml:brush xml:id="br0">
      <inkml:brushProperty name="width" value="0.05" units="cm"/>
      <inkml:brushProperty name="height" value="0.05" units="cm"/>
      <inkml:brushProperty name="color" value="#FFFFFF"/>
    </inkml:brush>
  </inkml:definitions>
  <inkml:trace contextRef="#ctx0" brushRef="#br0">0 493 5064 0 0,'5'4'397'0'0,"1"0"1"0"0,-1 0 0 0 0,1 0-1 0 0,-1-1 1 0 0,1 0-1 0 0,7 2 1 0 0,-11-4 77 0 0,1 0 0 0 0,-1 0 0 0 0,1-1 0 0 0,-1 1 1 0 0,1-1-1 0 0,-1 0 0 0 0,1 1 0 0 0,0-1 0 0 0,-1-1 0 0 0,1 1 0 0 0,-1 0 0 0 0,1 0 0 0 0,-1-1 1 0 0,1 0-1 0 0,-1 1 0 0 0,1-1 0 0 0,-1 0 0 0 0,3-1 0 0 0,68-30 1545 0 0,-46 18-1539 0 0,-1-1-1 0 0,48-35 1 0 0,-65 42-437 0 0,0 1 0 0 0,0-1 0 0 0,-1-1-1 0 0,0 1 1 0 0,-1-1 0 0 0,0-1 0 0 0,0 0 0 0 0,-1 1-1 0 0,0-2 1 0 0,8-20 0 0 0,-12 21-40 0 0,-1-1 0 0 0,1 0-1 0 0,-2 1 1 0 0,1-1 0 0 0,-2 0 0 0 0,1 0 0 0 0,-1 0-1 0 0,-1 1 1 0 0,0-1 0 0 0,-1 0 0 0 0,0 1 0 0 0,0 0 0 0 0,-6-11-1 0 0,4 11 9 0 0,-1 0 0 0 0,0 0 0 0 0,-1 0 0 0 0,0 1 0 0 0,-1 0 0 0 0,1 0 0 0 0,-14-11 0 0 0,16 16-4 0 0,-1 0 0 0 0,1 0 0 0 0,-1 0 1 0 0,0 0-1 0 0,0 1 0 0 0,0 0 0 0 0,0 0 1 0 0,0 1-1 0 0,-1 0 0 0 0,1 0 0 0 0,-1 0 1 0 0,0 1-1 0 0,-13-2 0 0 0,16 4 2 0 0,0 0-1 0 0,0 0 1 0 0,-1 0 0 0 0,1 0 0 0 0,0 0-1 0 0,0 1 1 0 0,0 0 0 0 0,1 0-1 0 0,-1 0 1 0 0,0 0 0 0 0,1 0 0 0 0,-1 1-1 0 0,1 0 1 0 0,0 0 0 0 0,0 0 0 0 0,0 0-1 0 0,0 0 1 0 0,-3 6 0 0 0,-2 1-4 0 0,1 1 0 0 0,0 0 0 0 0,1 0 1 0 0,-9 22-1 0 0,6-3 1 0 0,1 1 1 0 0,1 0-1 0 0,1 1 1 0 0,-2 53-1 0 0,7-55-45 0 0,2 0 0 0 0,1 1-1 0 0,1-1 1 0 0,1-1 0 0 0,2 1-1 0 0,1-1 1 0 0,17 43 0 0 0,-22-67 17 0 0,0 1 1 0 0,1 0-1 0 0,0-1 1 0 0,0 0-1 0 0,1 0 1 0 0,-1 0-1 0 0,1 0 1 0 0,0 0-1 0 0,8 7 1 0 0,-9-11-76 0 0,-1 1-1 0 0,1 0 1 0 0,-1 0 0 0 0,1-1-1 0 0,0 0 1 0 0,0 1 0 0 0,-1-1-1 0 0,1 0 1 0 0,0 0 0 0 0,0-1-1 0 0,0 1 1 0 0,0-1 0 0 0,0 1-1 0 0,0-1 1 0 0,0 0 0 0 0,1 0-1 0 0,-1 0 1 0 0,0-1 0 0 0,0 1-1 0 0,0-1 1 0 0,3 0 0 0 0,16-10-1714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2.976"/>
    </inkml:context>
    <inkml:brush xml:id="br0">
      <inkml:brushProperty name="width" value="0.05" units="cm"/>
      <inkml:brushProperty name="height" value="0.05" units="cm"/>
      <inkml:brushProperty name="color" value="#FFFFFF"/>
    </inkml:brush>
  </inkml:definitions>
  <inkml:trace contextRef="#ctx0" brushRef="#br0">441 25 5064 0 0,'-25'10'-228'0'0,"17"-7"2225"0"0,-1 0 0 0 0,1 0 0 0 0,-1-1-1 0 0,0-1 1 0 0,-15 2 0 0 0,-8-5-228 0 0,-156-40 1556 0 0,180 40-3220 0 0,1 1 1 0 0,-1-1-1 0 0,0 2 0 0 0,1-1 0 0 0,-1 1 0 0 0,0 0 0 0 0,0 1 0 0 0,1 0 1 0 0,-1 0-1 0 0,1 1 0 0 0,-1 0 0 0 0,1 0 0 0 0,-13 6 0 0 0,20-8-101 0 0,-1 1 0 0 0,0 0 0 0 0,0-1 0 0 0,1 1 0 0 0,-1 0 0 0 0,0 0 0 0 0,1-1-1 0 0,-1 1 1 0 0,1 0 0 0 0,-1 0 0 0 0,1 0 0 0 0,-1 0 0 0 0,1 0 0 0 0,-1 0 0 0 0,1 0 0 0 0,0 0 0 0 0,0 0-1 0 0,-1 0 1 0 0,1 0 0 0 0,0 0 0 0 0,0 0 0 0 0,0 0 0 0 0,0 0 0 0 0,0 0 0 0 0,1 0 0 0 0,-1 0 0 0 0,0 0-1 0 0,1 1 1 0 0,-1 1-5 0 0,1 0 0 0 0,0 0 0 0 0,1 0 0 0 0,-1 0 0 0 0,0-1 0 0 0,1 1-1 0 0,2 4 1 0 0,10 7-78 0 0,1 0 0 0 0,0-1 1 0 0,1-1-1 0 0,29 18 0 0 0,-1 1-87 0 0,-14-12-30 0 0,54 27-1 0 0,-54-31 118 0 0,-1 2 1 0 0,33 23-1 0 0,-42-26 67 0 0,-1 1 1 0 0,0 1-1 0 0,-1 1 0 0 0,27 34 1 0 0,-41-45 73 0 0,1 1 0 0 0,-1-1 1 0 0,-1 1-1 0 0,1 0 0 0 0,-1 0 1 0 0,0 0-1 0 0,-1 1 0 0 0,0-1 0 0 0,0 1 1 0 0,0-1-1 0 0,-1 1 0 0 0,0 0 1 0 0,-1-1-1 0 0,0 1 0 0 0,0 0 1 0 0,0-1-1 0 0,-1 1 0 0 0,0 0 1 0 0,-4 10-1 0 0,1-6 49 0 0,-1 0-1 0 0,0 0 1 0 0,-1 0-1 0 0,0-1 1 0 0,-1 0-1 0 0,0 0 1 0 0,-1-1 0 0 0,0 1-1 0 0,-1-2 1 0 0,0 1-1 0 0,0-1 1 0 0,-1-1-1 0 0,0 0 1 0 0,-1 0 0 0 0,0-1-1 0 0,0 0 1 0 0,-1-1-1 0 0,-19 8 1 0 0,14-7-401 0 0,1-1 0 0 0,-1-1 0 0 0,0-1 0 0 0,0 0 0 0 0,0-1 0 0 0,-1-1 0 0 0,1 0 0 0 0,-1-1 0 0 0,0-2 0 0 0,1 1 0 0 0,-1-2 0 0 0,1 0 0 0 0,-23-7 0 0 0,22 2-7501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8.050"/>
    </inkml:context>
    <inkml:brush xml:id="br0">
      <inkml:brushProperty name="width" value="0.05" units="cm"/>
      <inkml:brushProperty name="height" value="0.05" units="cm"/>
      <inkml:brushProperty name="color" value="#FFFFFF"/>
    </inkml:brush>
  </inkml:definitions>
  <inkml:trace contextRef="#ctx0" brushRef="#br0">43 83 1376 0 0,'2'-2'11'0'0,"0"0"-1"0"0,0 0 1 0 0,0 0 0 0 0,-1-1-1 0 0,1 1 1 0 0,-1 0 0 0 0,0-1-1 0 0,0 1 1 0 0,1-1-1 0 0,-2 1 1 0 0,1-1 0 0 0,0 1-1 0 0,0-1 1 0 0,0-3 0 0 0,1-4 13 0 0,-1 7 145 0 0,0-1 1 0 0,0 1-1 0 0,0-1 1 0 0,1 1-1 0 0,-1 0 1 0 0,1 0-1 0 0,4-5 1 0 0,-3 5 5291 0 0,-3 9-2971 0 0,-3 14-1998 0 0,1-8 573 0 0,1 23 396 0 0,0-25-1146 0 0,1 1-1 0 0,0-1 0 0 0,2 14 0 0 0,2 1-25 0 0,-2-17-243 0 0,0 1 0 0 0,-1-1 0 0 0,0 1 0 0 0,-1-1 0 0 0,0 1 0 0 0,0-1 0 0 0,-2 15 1 0 0,-4 16-29 0 0,1 0 1 0 0,2 61 0 0 0,4-67-14 0 0,-2 1 0 0 0,-1-1-1 0 0,-2 1 1 0 0,-10 40 0 0 0,-33 86-1 0 0,46-157-40 0 0,0 0 0 0 0,0 0 1 0 0,1 0-1 0 0,-1 0 0 0 0,1 0 1 0 0,0 0-1 0 0,-1 0 0 0 0,1 1 1 0 0,1-1-1 0 0,-1 0 0 0 0,0 0 1 0 0,1 0-1 0 0,0 0 1 0 0,1 4-1 0 0,-2-5-99 0 0,1-1 90 0 0,0 0 0 0 0,-1 0-1 0 0,1 0 1 0 0,0 0 0 0 0,0-1-1 0 0,0 1 1 0 0,0 0 0 0 0,0 0-1 0 0,-1-1 1 0 0,1 1 0 0 0,0 0-1 0 0,0-1 1 0 0,1 1 0 0 0,-1-1-1 0 0,0 1 1 0 0,0-1 0 0 0,0 0-1 0 0,0 0 1 0 0,0 1 0 0 0,0-1-1 0 0,1 0 1 0 0,-1 0 0 0 0,2 0-1 0 0,-1-1-61 0 0,0-1 0 0 0,0 0-1 0 0,0 1 1 0 0,-1-1-1 0 0,1 0 1 0 0,0 0 0 0 0,-1 0-1 0 0,1 0 1 0 0,-1 0 0 0 0,1 0-1 0 0,-1-1 1 0 0,0 1 0 0 0,0 0-1 0 0,0-1 1 0 0,-1 1 0 0 0,1 0-1 0 0,0-5 1 0 0,0 7 70 0 0,6-23-632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09.079"/>
    </inkml:context>
    <inkml:brush xml:id="br0">
      <inkml:brushProperty name="width" value="0.05" units="cm"/>
      <inkml:brushProperty name="height" value="0.05" units="cm"/>
      <inkml:brushProperty name="color" value="#FFFFFF"/>
    </inkml:brush>
  </inkml:definitions>
  <inkml:trace contextRef="#ctx0" brushRef="#br0">5 100 920 0 0,'7'-18'261'0'0,"-7"16"104"0"0,1 0 0 0 0,0 0 1 0 0,0 0-1 0 0,0 0 0 0 0,0 0 0 0 0,0 0 0 0 0,0 0 0 0 0,0 1 0 0 0,0-1 0 0 0,1 0 0 0 0,-1 1 0 0 0,1-1 0 0 0,-1 1 1 0 0,1-1-1 0 0,-1 1 0 0 0,3-1 0 0 0,13-13 1879 0 0,-14 13-1939 0 0,-1-1-1 0 0,1 1 1 0 0,-1 0 0 0 0,1 0 0 0 0,0 0-1 0 0,0 0 1 0 0,0 0 0 0 0,5-2-1 0 0,8-3 692 0 0,-14 6-864 0 0,0 0 0 0 0,1 0 0 0 0,-1 0 0 0 0,0 0 1 0 0,1 0-1 0 0,-1 0 0 0 0,1 1 0 0 0,0-1 0 0 0,-1 1 0 0 0,5 0 1 0 0,-1 0-66 0 0,-1 1 0 0 0,1 0 1 0 0,-1 0-1 0 0,1 0 0 0 0,-1 1 0 0 0,0 0 1 0 0,0 0-1 0 0,0 0 0 0 0,0 0 1 0 0,0 1-1 0 0,0 0 0 0 0,-1 0 1 0 0,1 1-1 0 0,-1-1 0 0 0,0 1 1 0 0,0 0-1 0 0,0 0 0 0 0,-1 0 1 0 0,5 6-1 0 0,2 5-17 0 0,0 0 0 0 0,-1 1 0 0 0,0 0 1 0 0,8 24-1 0 0,-9-15-40 0 0,-7-20-1 0 0,0-1 0 0 0,1 1 0 0 0,0 0 0 0 0,0-1 0 0 0,4 8 0 0 0,-3-7 0 0 0,0 1 0 0 0,-1-1 0 0 0,1 1 0 0 0,-1-1 0 0 0,0 1 1 0 0,-1 0-1 0 0,0 0 0 0 0,1 0 0 0 0,-2 0 0 0 0,1 0 0 0 0,-1 0 0 0 0,0 0 1 0 0,0 0-1 0 0,-1 0 0 0 0,1-1 0 0 0,-2 1 0 0 0,1 0 0 0 0,0 0 0 0 0,-1 0 0 0 0,0-1 1 0 0,0 1-1 0 0,-6 8 0 0 0,-5 10 55 0 0,-2-1 0 0 0,-1 0 0 0 0,-30 35 1 0 0,23-32-50 0 0,12-13 11 0 0,-1-2-1 0 0,-20 17 1 0 0,2-3 15 0 0,26-22-7 0 0,-1 0 1 0 0,0 0-1 0 0,0 0 1 0 0,0-1-1 0 0,0 1 1 0 0,0-1-1 0 0,-1 0 1 0 0,1-1-1 0 0,-1 0 0 0 0,1 1 1 0 0,-1-2-1 0 0,-8 1 1 0 0,-5-9 131 0 0,19 8-164 0 0,-1-1 1 0 0,0 1-1 0 0,1 0 0 0 0,-1-1 0 0 0,0 1 1 0 0,1 0-1 0 0,-1-1 0 0 0,1 1 0 0 0,-1-1 0 0 0,1 1 1 0 0,-1-1-1 0 0,1 1 0 0 0,-1-1 0 0 0,1 0 0 0 0,-1 1 1 0 0,1-1-1 0 0,0 1 0 0 0,-1-1 0 0 0,1 0 1 0 0,0 1-1 0 0,0-1 0 0 0,-1 0 0 0 0,1 0 0 0 0,0 1 1 0 0,0-2-1 0 0,1-5 11 0 0,-3-11-16 0 0,3 10 3 0 0,3 2 0 0 0,4 8 0 0 0,-2-1-16 0 0,-4-1-62 0 0,20 3-158 0 0,17 12 438 0 0,-9-7-202 0 0,-28-8 0 0 0,-1 0 0 0 0,0 0 0 0 0,1 0 0 0 0,-1 0 0 0 0,0 0 0 0 0,0 1 0 0 0,1-1 0 0 0,-1 1 0 0 0,0-1 0 0 0,0 1 0 0 0,1-1 0 0 0,-1 1 0 0 0,0 0 0 0 0,1 0 0 0 0,5 6 0 0 0,-2-4-2 0 0,22 7 15 0 0,-24-9-61 0 0,-1 1 0 0 0,1-1 0 0 0,-1 0 0 0 0,1-1 0 0 0,-1 1 0 0 0,1 0 0 0 0,-1-1 0 0 0,1 0-1 0 0,0 1 1 0 0,0-1 0 0 0,-1 0 0 0 0,1 0 0 0 0,0-1 0 0 0,-1 1 0 0 0,1 0 0 0 0,0-1 0 0 0,-1 0 0 0 0,1 0 0 0 0,-1 1 0 0 0,1-2 0 0 0,-1 1-1 0 0,5-3 1 0 0,15-15-4794 0 0,-13 11-188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24.350"/>
    </inkml:context>
    <inkml:brush xml:id="br0">
      <inkml:brushProperty name="width" value="0.05" units="cm"/>
      <inkml:brushProperty name="height" value="0.05" units="cm"/>
      <inkml:brushProperty name="color" value="#FFFFFF"/>
    </inkml:brush>
  </inkml:definitions>
  <inkml:trace contextRef="#ctx0" brushRef="#br0">112 73 3224 0 0,'3'-4'306'0'0,"1"-7"-195"0"0,-4 9 19 0 0,0 1-1 0 0,0-1 0 0 0,-1 0 1 0 0,1 1-1 0 0,0-1 1 0 0,0 0-1 0 0,0 1 0 0 0,1-1 1 0 0,-1 0-1 0 0,0 1 0 0 0,1-1 1 0 0,-1 1-1 0 0,1-1 1 0 0,-1 0-1 0 0,1 1 0 0 0,0-1 1 0 0,-1 1-1 0 0,1-1 1 0 0,1 0-1 0 0,3-7 582 0 0,1 1 1379 0 0,0 1-639 0 0,0 7 568 0 0,-11 4-1360 0 0,-10 9 46 0 0,12-6-643 0 0,0 0 0 0 0,0-1 0 0 0,0 0 0 0 0,-1 0 1 0 0,-6 9-1 0 0,5-9-69 0 0,1 0 0 0 0,0 0 1 0 0,0 1-1 0 0,0 0 1 0 0,1 0-1 0 0,-3 8 0 0 0,4-8 4 0 0,-1 1-1 0 0,0-1 0 0 0,-1 0 1 0 0,-4 7-1 0 0,4-9 5 0 0,1 1-1 0 0,0 0 0 0 0,0 0 1 0 0,1 0-1 0 0,0 0 1 0 0,0 0-1 0 0,-2 10 1 0 0,2-7-18 0 0,0 1 0 0 0,-7 17 0 0 0,6-20 1 0 0,1-1 1 0 0,0 1-1 0 0,0-1 1 0 0,1 1-1 0 0,0 0 1 0 0,0 0-1 0 0,0 13 1 0 0,0 22-21 0 0,0-37 34 0 0,0 1 0 0 0,1 0-1 0 0,-1 0 1 0 0,1 0 0 0 0,1-1-1 0 0,-1 1 1 0 0,1 0 0 0 0,0 0 0 0 0,1-1-1 0 0,-1 1 1 0 0,1-1 0 0 0,4 10 0 0 0,-3-10 7 0 0,-1 1 0 0 0,1 0 0 0 0,-1-1 1 0 0,-1 1-1 0 0,1 0 0 0 0,-1 0 1 0 0,0 0-1 0 0,0 8 0 0 0,7 29 82 0 0,-1-13 119 0 0,-6-25-169 0 0,-1-1 0 0 0,1 1-1 0 0,0-1 1 0 0,0 1 0 0 0,1-1-1 0 0,3 9 1 0 0,-3-10-17 0 0,0 0 0 0 0,-1 1 0 0 0,1-1 0 0 0,-1 1 0 0 0,0-1 0 0 0,-1 1 0 0 0,2 6 0 0 0,1 8 31 0 0,3-3 27 0 0,-6-14-73 0 0,1 0-1 0 0,-1 0 1 0 0,1-1 0 0 0,-1 1-1 0 0,0 0 1 0 0,1 0-1 0 0,-1-1 1 0 0,0 1 0 0 0,0 0-1 0 0,0 0 1 0 0,0 0 0 0 0,0 0-1 0 0,0-1 1 0 0,0 1-1 0 0,0 0 1 0 0,0 0 0 0 0,0 0-1 0 0,0 0 1 0 0,0-1-1 0 0,-1 1 1 0 0,1 0 0 0 0,0 0-1 0 0,0-1 1 0 0,-1 1-1 0 0,1 0 1 0 0,-1 0 0 0 0,1-1-1 0 0,-1 1 1 0 0,1 0-1 0 0,-1-1 1 0 0,1 1 0 0 0,-1-1-1 0 0,1 1 1 0 0,-2 0 0 0 0,1 0-2 0 0,1-1 1 0 0,0 0-1 0 0,0 1 1 0 0,0-1-1 0 0,-1 1 1 0 0,1-1-1 0 0,0 0 1 0 0,0 1-1 0 0,0-1 1 0 0,0 1-1 0 0,0-1 1 0 0,0 0-1 0 0,0 1 1 0 0,0-1-1 0 0,0 1 1 0 0,0-1-1 0 0,0 1 1 0 0,0-1-1 0 0,0 0 1 0 0,0 1-1 0 0,0-1 1 0 0,0 1-1 0 0,0-1 1 0 0,0 0-1 0 0,1 1 1 0 0,-1-1-1 0 0,0 1 1 0 0,0-1-1 0 0,0 0 1 0 0,1 1-1 0 0,-1-1 1 0 0,0 0-1 0 0,1 1 1 0 0,-1-1-1 0 0,1 1 1 0 0,-1-1 5 0 0,1 1 1 0 0,-1-1-1 0 0,1 1 1 0 0,-1 0-1 0 0,1-1 1 0 0,-1 1-1 0 0,1 0 1 0 0,-1-1-1 0 0,0 1 1 0 0,0 0-1 0 0,1-1 1 0 0,-1 1-1 0 0,0 0 1 0 0,0 0-1 0 0,0-1 1 0 0,0 1-1 0 0,1 0 1 0 0,-1 0-1 0 0,0 0 1 0 0,-1-1-1 0 0,1 1 1 0 0,0 0-1 0 0,0 0 1 0 0,0 1 0 0 0,-1-1 8 0 0,1 0 0 0 0,-1 0 0 0 0,1 0 0 0 0,0 0 0 0 0,0 1 0 0 0,0-1 0 0 0,0 0 0 0 0,0 0 0 0 0,0 0 1 0 0,0 1-1 0 0,0-1 0 0 0,0 0 0 0 0,1 0 0 0 0,-1 0 0 0 0,0 0 0 0 0,1 1 0 0 0,-1-1 0 0 0,1 0 1 0 0,-1 0-1 0 0,1 0 0 0 0,0 0 0 0 0,-1 0 0 0 0,1 0 0 0 0,0 0 0 0 0,0 0 0 0 0,0-1 0 0 0,0 1 0 0 0,-1 0 1 0 0,1 0-1 0 0,0-1 0 0 0,0 1 0 0 0,1 0 0 0 0,0 0 0 0 0,6 3-40 0 0,0 0 0 0 0,0-1 0 0 0,13 5 0 0 0,-6-3 56 0 0,21 10-52 0 0,0-1 0 0 0,57 14 1 0 0,-73-25 45 0 0,0 0 0 0 0,0-1 1 0 0,0-1-1 0 0,0-1 1 0 0,33-4-1 0 0,99-26 236 0 0,-116 22-228 0 0,136-33 483 0 0,131-26 163 0 0,-34 34-322 0 0,-143 21-348 0 0,-76 5 2 0 0,0 3 0 0 0,56 2 0 0 0,-23 4 86 0 0,95-11 0 0 0,-108 1-26 0 0,-66 8-125 0 0,0-1-1 0 0,1 1 1 0 0,-1-1-1 0 0,0 0 0 0 0,0 0 1 0 0,0-1-1 0 0,0 1 1 0 0,0-1-1 0 0,-1 0 0 0 0,7-3 1 0 0,7-11-5352 0 0,-12 5 134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24.706"/>
    </inkml:context>
    <inkml:brush xml:id="br0">
      <inkml:brushProperty name="width" value="0.05" units="cm"/>
      <inkml:brushProperty name="height" value="0.05" units="cm"/>
      <inkml:brushProperty name="color" value="#FFFFFF"/>
    </inkml:brush>
  </inkml:definitions>
  <inkml:trace contextRef="#ctx0" brushRef="#br0">87 0 10736 0 0,'-6'6'106'0'0,"1"-1"0"0"0,0 1 0 0 0,1 0 0 0 0,-1 1 1 0 0,1-1-1 0 0,0 1 0 0 0,1 0 0 0 0,0 0 0 0 0,0 0 0 0 0,-3 10 1 0 0,-2 19 51 0 0,-18 93 1922 0 0,24-113-1816 0 0,0 1 0 0 0,2 0 0 0 0,0-1 0 0 0,1 1 0 0 0,6 30 0 0 0,0 15-138 0 0,-1-12-16 0 0,21 73-297 0 0,-8-40-524 0 0,-10-38 303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59.315"/>
    </inkml:context>
    <inkml:brush xml:id="br0">
      <inkml:brushProperty name="width" value="0.05" units="cm"/>
      <inkml:brushProperty name="height" value="0.05" units="cm"/>
      <inkml:brushProperty name="color" value="#FFFFFF"/>
    </inkml:brush>
  </inkml:definitions>
  <inkml:trace contextRef="#ctx0" brushRef="#br0">87 0 7888 0 0,'0'0'174'0'0,"0"0"29"0"0,0 0 13 0 0,-13 4 7 0 0,9-4-120 0 0,1 1 1 0 0,0 0-1 0 0,-1 0 0 0 0,1 0 1 0 0,0 0-1 0 0,0 1 1 0 0,0-1-1 0 0,0 1 1 0 0,0 0-1 0 0,0-1 0 0 0,0 1 1 0 0,0 1-1 0 0,1-1 1 0 0,-1 0-1 0 0,1 1 1 0 0,0-1-1 0 0,0 1 0 0 0,0 0 1 0 0,0 0-1 0 0,0-1 1 0 0,0 1-1 0 0,1 1 1 0 0,-1-1-1 0 0,1 0 0 0 0,-1 5 1 0 0,-1 6 622 0 0,1 0 0 0 0,0 0 1 0 0,1 0-1 0 0,2 28 0 0 0,-1-15-446 0 0,23 349 569 0 0,-8-213-654 0 0,28 348-120 0 0,-14 159-154 0 0,-34-160 39 0 0,-2-125-378 0 0,6-279 129 0 0,1 82-388 0 0,1-137 429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1.229"/>
    </inkml:context>
    <inkml:brush xml:id="br0">
      <inkml:brushProperty name="width" value="0.05" units="cm"/>
      <inkml:brushProperty name="height" value="0.05" units="cm"/>
      <inkml:brushProperty name="color" value="#FFFFFF"/>
    </inkml:brush>
  </inkml:definitions>
  <inkml:trace contextRef="#ctx0" brushRef="#br0">278 380 11976 0 0,'-9'-7'1082'0'0,"-7"-13"-770"0"0,1-1 0 0 0,0 0 0 0 0,-14-30-1 0 0,-11-17 1324 0 0,28 50-1220 0 0,-27-38 910 0 0,36 52-1160 0 0,1 1 0 0 0,-1 0 1 0 0,0 0-1 0 0,-1 0 0 0 0,1 0 1 0 0,0 0-1 0 0,-1 1 0 0 0,1-1 0 0 0,-1 1 1 0 0,0 0-1 0 0,-7-3 0 0 0,10 5-111 0 0,0 0-1 0 0,0 1 0 0 0,0-1 1 0 0,0 0-1 0 0,0 0 0 0 0,0 1 1 0 0,0-1-1 0 0,0 0 0 0 0,0 1 1 0 0,0-1-1 0 0,0 1 1 0 0,0 0-1 0 0,1-1 0 0 0,-1 1 1 0 0,0-1-1 0 0,0 2 0 0 0,-2 0 80 0 0,1 0-62 0 0,0 0 0 0 0,-1 0 0 0 0,1 0 0 0 0,0 0 0 0 0,0 1-1 0 0,0-1 1 0 0,0 1 0 0 0,1 0 0 0 0,-1-1 0 0 0,1 1 0 0 0,-1 0-1 0 0,1 0 1 0 0,0 0 0 0 0,0 0 0 0 0,-1 6 0 0 0,-1 4 14 0 0,1 0 1 0 0,-1 17 0 0 0,2-22-82 0 0,2 0 0 0 0,-1-1 1 0 0,1 1-1 0 0,3 13 0 0 0,2 10-8 0 0,-4-17-36 0 0,1 0 1 0 0,0 0-1 0 0,1 0 0 0 0,1-1 0 0 0,0 1 0 0 0,1-1 0 0 0,0 0 1 0 0,1-1-1 0 0,1 1 0 0 0,0-2 0 0 0,12 16 0 0 0,-13-19 6 0 0,1 0-1 0 0,0-1 0 0 0,0 1 1 0 0,0-1-1 0 0,1-1 1 0 0,0 0-1 0 0,0 0 0 0 0,0-1 1 0 0,1 0-1 0 0,0 0 0 0 0,0-1 1 0 0,0-1-1 0 0,1 0 1 0 0,-1 0-1 0 0,18 2 0 0 0,-24-5 22 0 0,0 1-1 0 0,0-1 0 0 0,0 0 0 0 0,0 0 0 0 0,0-1 0 0 0,0 1 1 0 0,0-1-1 0 0,0 0 0 0 0,0 0 0 0 0,0 0 0 0 0,-1-1 0 0 0,1 1 1 0 0,0-1-1 0 0,-1 0 0 0 0,0 0 0 0 0,1 0 0 0 0,4-5 0 0 0,-4 3 7 0 0,0 0 0 0 0,0-1 0 0 0,-1 0-1 0 0,1 0 1 0 0,-1 0 0 0 0,0 0 0 0 0,-1 0-1 0 0,1-1 1 0 0,-1 1 0 0 0,3-11 0 0 0,-2 0 23 0 0,0-1 1 0 0,0 0 0 0 0,-2 0 0 0 0,0 0-1 0 0,-1 0 1 0 0,-1 1 0 0 0,-4-24 0 0 0,-4-7-91 0 0,-27-76 0 0 0,31 110-174 0 0,-2-1 0 0 0,0 1 1 0 0,0 0-1 0 0,-11-14 0 0 0,-4-3-5453 0 0,9 15-248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5:59.970"/>
    </inkml:context>
    <inkml:brush xml:id="br0">
      <inkml:brushProperty name="width" value="0.05" units="cm"/>
      <inkml:brushProperty name="height" value="0.05" units="cm"/>
      <inkml:brushProperty name="color" value="#FFFFFF"/>
    </inkml:brush>
  </inkml:definitions>
  <inkml:trace contextRef="#ctx0" brushRef="#br0">1 576 6448 0 0,'8'-15'688'0'0,"1"-6"1457"0"0,-5 7-816 0 0,18 8-275 0 0,205-14 626 0 0,146-26-560 0 0,612-15-272 0 0,-192 19 412 0 0,-386 19-677 0 0,-205 12-408 0 0,1363-82 341 0 0,-153-34 765 0 0,37 30-715 0 0,-869 115-385 0 0,1 23-697 0 0,-487-35 221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0.636"/>
    </inkml:context>
    <inkml:brush xml:id="br0">
      <inkml:brushProperty name="width" value="0.05" units="cm"/>
      <inkml:brushProperty name="height" value="0.05" units="cm"/>
      <inkml:brushProperty name="color" value="#FFFFFF"/>
    </inkml:brush>
  </inkml:definitions>
  <inkml:trace contextRef="#ctx0" brushRef="#br0">0 1127 12896 0 0,'3'-2'154'0'0,"0"-1"1"0"0,0 1-1 0 0,1 0 1 0 0,-1 0-1 0 0,0 1 0 0 0,1-1 1 0 0,-1 1-1 0 0,8-3 1 0 0,12-5-145 0 0,42-29 108 0 0,12-8 502 0 0,182-70 620 0 0,-185 88-1152 0 0,125-29 0 0 0,379-40 14 0 0,6 35-85 0 0,-89 12-8 0 0,-109 11 80 0 0,102-13 95 0 0,1515-154 364 0 0,-1495 170-304 0 0,289-27-272 0 0,-575 40-244 0 0,294-35-242 0 0,-7-37-1005 0 0,-380 62 905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1.049"/>
    </inkml:context>
    <inkml:brush xml:id="br0">
      <inkml:brushProperty name="width" value="0.05" units="cm"/>
      <inkml:brushProperty name="height" value="0.05" units="cm"/>
      <inkml:brushProperty name="color" value="#FFFFFF"/>
    </inkml:brush>
  </inkml:definitions>
  <inkml:trace contextRef="#ctx0" brushRef="#br0">24 1 17047 0 0,'-5'15'213'0'0,"0"1"-1"0"0,1 0 0 0 0,1 0 1 0 0,0 1-1 0 0,1-1 0 0 0,1 1 0 0 0,1-1 1 0 0,1 18-1 0 0,4 13-636 0 0,17 69 0 0 0,2 21 376 0 0,-5-25 57 0 0,99 667 409 0 0,-108-704-402 0 0,62 989 46 0 0,-79-697-227 0 0,2-179 72 0 0,-27 425-74 0 0,12-312-996 0 0,8-2-3678 0 0,11-198-385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1.915"/>
    </inkml:context>
    <inkml:brush xml:id="br0">
      <inkml:brushProperty name="width" value="0.05" units="cm"/>
      <inkml:brushProperty name="height" value="0.05" units="cm"/>
      <inkml:brushProperty name="color" value="#FFFFFF"/>
    </inkml:brush>
  </inkml:definitions>
  <inkml:trace contextRef="#ctx0" brushRef="#br0">1 1 3224 0 0,'1'19'312'0'0,"16"27"1258"0"0,-13-38-814 0 0,-1 0 0 0 0,0 0 0 0 0,0 0 0 0 0,-1 0 0 0 0,0 0-1 0 0,0 0 1 0 0,0 12 0 0 0,9 167 3359 0 0,-4-107-3257 0 0,22 418 791 0 0,-22-309-1579 0 0,3 39-341 0 0,40 740 821 0 0,-40-716-684 0 0,1 201-28 0 0,0 7 45 0 0,1-28-756 0 0,-7-309-4031 0 0,-5-68-230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2.999"/>
    </inkml:context>
    <inkml:brush xml:id="br0">
      <inkml:brushProperty name="width" value="0.05" units="cm"/>
      <inkml:brushProperty name="height" value="0.05" units="cm"/>
      <inkml:brushProperty name="color" value="#FFFFFF"/>
    </inkml:brush>
  </inkml:definitions>
  <inkml:trace contextRef="#ctx0" brushRef="#br0">14 1 920 0 0,'-5'16'1365'0'0,"-3"40"5804"0"0,8-43-5733 0 0,0-3-871 0 0,0 0-1 0 0,0 0 1 0 0,1-1 0 0 0,0 1 0 0 0,5 17-1 0 0,41 140 1571 0 0,64 235-1935 0 0,-75-261-2127 0 0,-24-102 1209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3.406"/>
    </inkml:context>
    <inkml:brush xml:id="br0">
      <inkml:brushProperty name="width" value="0.05" units="cm"/>
      <inkml:brushProperty name="height" value="0.05" units="cm"/>
      <inkml:brushProperty name="color" value="#FFFFFF"/>
    </inkml:brush>
  </inkml:definitions>
  <inkml:trace contextRef="#ctx0" brushRef="#br0">262 1 10136 0 0,'0'0'464'0'0,"-1"0"-10"0"0,-6 3-294 0 0,3-1 298 0 0,0 1 0 0 0,0 0 0 0 0,0 0 0 0 0,0 0-1 0 0,0 0 1 0 0,1 1 0 0 0,-1 0 0 0 0,1-1 0 0 0,-4 8-1 0 0,-12 11 660 0 0,12-14-769 0 0,-1 0 1 0 0,2 0-1 0 0,-1 1 0 0 0,-7 14 1 0 0,-14 17 419 0 0,-17 12-756 0 0,30-34-12 0 0,1 0 0 0 0,-13 22 0 0 0,14-20 0 0 0,5 6 41 0 0,8-24-44 0 0,-1-1-1 0 0,1 0 1 0 0,0 1-1 0 0,0-1 1 0 0,0 0-1 0 0,0 1 1 0 0,0-1-1 0 0,0 1 1 0 0,0-1-1 0 0,0 0 1 0 0,1 1-1 0 0,-1-1 1 0 0,0 0-1 0 0,1 1 1 0 0,0-1 0 0 0,-1 0-1 0 0,1 0 1 0 0,1 2-1 0 0,5 4-80 0 0,-5-4 56 0 0,1-1 0 0 0,0 0 0 0 0,-1 0 0 0 0,1 0 1 0 0,0 0-1 0 0,0 0 0 0 0,0-1 0 0 0,6 3 0 0 0,-6-3 16 0 0,21 8-91 0 0,-1-1 0 0 0,47 8 0 0 0,87 6 24 0 0,-119-16 90 0 0,-13-2 21 0 0,43 2 0 0 0,-65-6-21 0 0,-3 0-170 0 0,3-8-1504 0 0,1 0-4432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3.781"/>
    </inkml:context>
    <inkml:brush xml:id="br0">
      <inkml:brushProperty name="width" value="0.05" units="cm"/>
      <inkml:brushProperty name="height" value="0.05" units="cm"/>
      <inkml:brushProperty name="color" value="#FFFFFF"/>
    </inkml:brush>
  </inkml:definitions>
  <inkml:trace contextRef="#ctx0" brushRef="#br0">71 236 7832 0 0,'-5'8'809'0'0,"5"-7"-678"0"0,-1 1 0 0 0,1 0 0 0 0,-1-1 0 0 0,1 1 0 0 0,-1 0 0 0 0,1 0 0 0 0,0-1 0 0 0,0 1 0 0 0,0 0 0 0 0,0 0 1 0 0,0-1-1 0 0,1 1 0 0 0,-1 0 0 0 0,0-1 0 0 0,1 1 0 0 0,-1 0 0 0 0,1-1 0 0 0,0 1 0 0 0,-1 0 0 0 0,1-1 0 0 0,0 1 0 0 0,0-1 0 0 0,0 1 0 0 0,0-1 0 0 0,3 3 0 0 0,-2-2 120 0 0,0 0 0 0 0,0-1-1 0 0,0 1 1 0 0,0-1 0 0 0,1 1-1 0 0,-1-1 1 0 0,0 0 0 0 0,1 1 0 0 0,0-1-1 0 0,-1 0 1 0 0,1-1 0 0 0,-1 1-1 0 0,1 0 1 0 0,0-1 0 0 0,4 1 0 0 0,-5-2-215 0 0,-1 1 1 0 0,0-1 0 0 0,1 1-1 0 0,-1-1 1 0 0,0 1 0 0 0,1-1 0 0 0,-1 0-1 0 0,0 0 1 0 0,0 0 0 0 0,1 0 0 0 0,-1 0-1 0 0,0 0 1 0 0,0 0 0 0 0,0 0 0 0 0,1-2-1 0 0,2-1 52 0 0,0 0-58 0 0,0 0-1 0 0,0 0 0 0 0,-1-1 0 0 0,1 1 0 0 0,-1-1 0 0 0,0 0 0 0 0,0 0 0 0 0,0 0 0 0 0,-1 0 0 0 0,0-1 0 0 0,0 1 0 0 0,0-1 0 0 0,-1 1 0 0 0,0-1 0 0 0,0 0 1 0 0,0 0-1 0 0,-1 1 0 0 0,1-1 0 0 0,-2-7 0 0 0,-1 2 34 0 0,2 6-20 0 0,0 1 1 0 0,-1-1 0 0 0,1 1-1 0 0,-1-1 1 0 0,0 1 0 0 0,0 0-1 0 0,-1-1 1 0 0,0 1-1 0 0,1 0 1 0 0,-1 0 0 0 0,-1 0-1 0 0,1 0 1 0 0,0 0 0 0 0,-1 1-1 0 0,0-1 1 0 0,0 1 0 0 0,0-1-1 0 0,-4-2 1 0 0,-27-21 629 0 0,19 15-106 0 0,0 0-1 0 0,-24-14 1 0 0,11 16 25 0 0,26 10-423 0 0,2 0-1 0 0,-1 1-8 0 0,-1 3-134 0 0,0 0 0 0 0,0-1 0 0 0,1 1 0 0 0,-1 0 0 0 0,1 0 0 0 0,0 0 0 0 0,0 0 0 0 0,0 0 1 0 0,1 0-1 0 0,0 0 0 0 0,0 1 0 0 0,0-1 0 0 0,0 0 0 0 0,0 0 0 0 0,1 0 0 0 0,-1 0 0 0 0,1 0 0 0 0,3 6 0 0 0,0 4-46 0 0,0 1 0 0 0,2-1 1 0 0,-1-1-1 0 0,9 14 0 0 0,4 11-207 0 0,-12-26 142 0 0,-1 0 0 0 0,11 14 0 0 0,85 133-87 0 0,-97-152-212 0 0,1 0 0 0 0,0 0 0 0 0,0-1 0 0 0,1 0 0 0 0,0 0 0 0 0,0-1 0 0 0,0 0 0 0 0,1 0 0 0 0,0 0 0 0 0,0-1 0 0 0,9 5 0 0 0,-13-10-1161 0 0,5-4-43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4.188"/>
    </inkml:context>
    <inkml:brush xml:id="br0">
      <inkml:brushProperty name="width" value="0.05" units="cm"/>
      <inkml:brushProperty name="height" value="0.05" units="cm"/>
      <inkml:brushProperty name="color" value="#FFFFFF"/>
    </inkml:brush>
  </inkml:definitions>
  <inkml:trace contextRef="#ctx0" brushRef="#br0">1 99 3224 0 0,'0'0'392'0'0,"0"0"437"0"0,0 0 194 0 0,0 0 38 0 0,0 0-9 0 0,0 0-76 0 0,1 1-720 0 0,0 0 0 0 0,0 0 0 0 0,0 0 0 0 0,0 0 0 0 0,0 0 0 0 0,0 0 0 0 0,0 0 0 0 0,0 0 0 0 0,0 0 0 0 0,1 2 0 0 0,16 82 3767 0 0,1 44-2352 0 0,-13-89-1341 0 0,16 155-304 0 0,-12-154-26 0 0,-5-34-32 0 0,1-21-320 0 0,-4 4 263 0 0,0 0-1 0 0,0 0 1 0 0,-1 0-1 0 0,0-10 1 0 0,4-27-8 0 0,-1 12 174 0 0,0-1 0 0 0,-2-37-1 0 0,-2 34 252 0 0,7-50 0 0 0,-4 68-151 0 0,-2 11-42 0 0,0 0-1 0 0,1-1 1 0 0,0 1-1 0 0,0 1 1 0 0,1-1-1 0 0,1 0 1 0 0,0 1-1 0 0,0-1 1 0 0,0 1 0 0 0,8-10-1 0 0,-8 13-37 0 0,-1 1-1 0 0,1 0 1 0 0,0 0-1 0 0,1 0 1 0 0,0 0-1 0 0,-1 1 1 0 0,1 0-1 0 0,1 0 1 0 0,-1 0 0 0 0,0 1-1 0 0,1 0 1 0 0,0 0-1 0 0,0 0 1 0 0,0 0-1 0 0,0 1 1 0 0,8-2-1 0 0,55-5-1293 0 0,-56 9-118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4.673"/>
    </inkml:context>
    <inkml:brush xml:id="br0">
      <inkml:brushProperty name="width" value="0.05" units="cm"/>
      <inkml:brushProperty name="height" value="0.05" units="cm"/>
      <inkml:brushProperty name="color" value="#FFFFFF"/>
    </inkml:brush>
  </inkml:definitions>
  <inkml:trace contextRef="#ctx0" brushRef="#br0">0 119 6912 0 0,'0'0'314'0'0,"0"0"-6"0"0,0 0 36 0 0,0 0 884 0 0,1 8 6037 0 0,3 31-6758 0 0,15 46-415 0 0,39 165-23 0 0,-37-167-69 0 0,-21-76-10 0 0,-1-99 227 0 0,2-93 266 0 0,1 161-307 0 0,1 1 0 0 0,1 0 0 0 0,1 1 0 0 0,1-1 0 0 0,17-40 0 0 0,-22 59-148 0 0,7-14 287 0 0,0 1-1 0 0,2 0 1 0 0,15-22 0 0 0,-22 35-217 0 0,1 0 0 0 0,-1 0 1 0 0,1 1-1 0 0,0-1 0 0 0,0 1 0 0 0,0-1 1 0 0,8-3-1 0 0,-9 5-64 0 0,-1 1 0 0 0,1 0 1 0 0,-1 0-1 0 0,1 1 0 0 0,-1-1 0 0 0,1 0 0 0 0,0 1 1 0 0,-1 0-1 0 0,1 0 0 0 0,0-1 0 0 0,-1 2 0 0 0,1-1 1 0 0,0 0-1 0 0,-1 0 0 0 0,1 1 0 0 0,3 0 0 0 0,-4 1-34 0 0,0-1 1 0 0,0 0-1 0 0,1 1 0 0 0,-1-1 0 0 0,0 1 0 0 0,-1-1 0 0 0,1 1 0 0 0,0 0 0 0 0,0 0 1 0 0,-1 0-1 0 0,1 0 0 0 0,-1 0 0 0 0,2 4 0 0 0,16 32 261 0 0,-19-36-233 0 0,18 42-154 0 0,-3 0-1 0 0,-2 1 1 0 0,-1 1-1 0 0,9 79 1 0 0,-14-74-488 0 0,-4-31-535 0 0,3 38 0 0 0,-6-54 870 0 0,0 0-1 0 0,0 0 1 0 0,0 0-1 0 0,1 0 1 0 0,-1 0-1 0 0,1 0 1 0 0,0 0-1 0 0,1 0 1 0 0,-1-1-1 0 0,3 5 1 0 0,8 2-1289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5.080"/>
    </inkml:context>
    <inkml:brush xml:id="br0">
      <inkml:brushProperty name="width" value="0.05" units="cm"/>
      <inkml:brushProperty name="height" value="0.05" units="cm"/>
      <inkml:brushProperty name="color" value="#FFFFFF"/>
    </inkml:brush>
  </inkml:definitions>
  <inkml:trace contextRef="#ctx0" brushRef="#br0">0 393 3224 0 0,'1'2'-35'0'0,"1"0"0"0"0,-1 0 1 0 0,1 0-1 0 0,-1 0 0 0 0,1 0 0 0 0,0 0 0 0 0,0 0 1 0 0,-1-1-1 0 0,5 3 0 0 0,-4-3 362 0 0,0 1-1 0 0,0-1 1 0 0,0 0 0 0 0,1-1-1 0 0,-1 1 1 0 0,1 0 0 0 0,-1-1-1 0 0,0 1 1 0 0,1-1 0 0 0,-1 0-1 0 0,1 0 1 0 0,-1 0 0 0 0,5 0 0 0 0,-2-1 394 0 0,1 0 1 0 0,0-1 0 0 0,0 0 0 0 0,-1 0 0 0 0,1 0 0 0 0,-1 0 0 0 0,1-1 0 0 0,-1 0 0 0 0,6-5 0 0 0,-2 2-437 0 0,-1-1 0 0 0,-1 1 0 0 0,0-2 1 0 0,1 1-1 0 0,-2-1 0 0 0,1 0 0 0 0,-2 0 0 0 0,1-1 0 0 0,-1 0 1 0 0,0 0-1 0 0,0 0 0 0 0,-1-1 0 0 0,4-13 0 0 0,-5 10-97 0 0,0 0 0 0 0,-1 0-1 0 0,-1 0 1 0 0,0 0 0 0 0,0-1 0 0 0,-1 1-1 0 0,-1 0 1 0 0,0 0 0 0 0,-1 0-1 0 0,-4-14 1 0 0,2 7 49 0 0,2 10-143 0 0,0 0 1 0 0,-1 0-1 0 0,0 1 0 0 0,-5-12 1 0 0,7 19-60 0 0,0 0 0 0 0,0 0 0 0 0,0 0 0 0 0,0 0 0 0 0,-1 1 0 0 0,1-1 0 0 0,-1 0 0 0 0,1 1 0 0 0,-1-1 0 0 0,1 1 0 0 0,-1-1 0 0 0,0 1 0 0 0,0 0 1 0 0,1 0-1 0 0,-1 0 0 0 0,0 0 0 0 0,0 0 0 0 0,0 0 0 0 0,0 1 0 0 0,-1-1 0 0 0,1 0 0 0 0,0 1 0 0 0,0 0 0 0 0,-4-1 0 0 0,4 2 12 0 0,-1 0-1 0 0,1 0 1 0 0,0 0-1 0 0,0 0 1 0 0,0 1-1 0 0,0-1 1 0 0,0 0 0 0 0,0 1-1 0 0,1-1 1 0 0,-1 1-1 0 0,0 0 1 0 0,1 0-1 0 0,-3 2 1 0 0,-18 29 309 0 0,17-16-294 0 0,0 0 0 0 0,1 0 0 0 0,1 1 0 0 0,0-1 0 0 0,2 1 0 0 0,0 0 0 0 0,1 20 0 0 0,1-7-235 0 0,2-1 0 0 0,1 1 0 0 0,1 0 0 0 0,2-1-1 0 0,1 0 1 0 0,1-1 0 0 0,1 1 0 0 0,29 53 0 0 0,-38-79-138 0 0,1-1-1 0 0,0 0 1 0 0,0 0 0 0 0,0 0 0 0 0,0 0 0 0 0,1 0 0 0 0,-1-1 0 0 0,1 1 0 0 0,-1-1 0 0 0,1 0 0 0 0,0 1-1 0 0,0-1 1 0 0,0 0 0 0 0,6 2 0 0 0,4 0-6231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1.598"/>
    </inkml:context>
    <inkml:brush xml:id="br0">
      <inkml:brushProperty name="width" value="0.05" units="cm"/>
      <inkml:brushProperty name="height" value="0.05" units="cm"/>
      <inkml:brushProperty name="color" value="#FFFFFF"/>
    </inkml:brush>
  </inkml:definitions>
  <inkml:trace contextRef="#ctx0" brushRef="#br0">1 111 7832 0 0,'0'0'602'0'0,"0"0"-227"0"0,0 0 517 0 0,0 0 268 0 0,0 0 51 0 0,0 19 1378 0 0,1-9-2157 0 0,0 0 0 0 0,1 1-1 0 0,0-1 1 0 0,5 15 0 0 0,-2-10-141 0 0,32 89 589 0 0,2 8-613 0 0,-16-52-176 0 0,-1-6-80 0 0,-20-50-11 0 0,0-1 0 0 0,-1 1 0 0 0,2-1 0 0 0,-1 0 0 0 0,0 0 0 0 0,1 0 0 0 0,-1 0 0 0 0,1 0 0 0 0,0 0 0 0 0,0 0 0 0 0,0-1 0 0 0,4 3-1 0 0,-5-5-3 0 0,-1 1-1 0 0,0-1 1 0 0,0 0-1 0 0,0 0 1 0 0,0 0-1 0 0,1 0 1 0 0,-1 0-1 0 0,0 0 1 0 0,0-1-1 0 0,0 1 1 0 0,0 0-1 0 0,0 0 1 0 0,1-1-1 0 0,-1 1 1 0 0,0-1-1 0 0,0 1 1 0 0,0-1-1 0 0,0 0 0 0 0,0 1 1 0 0,0-1-1 0 0,0 0 1 0 0,-1 1-1 0 0,1-1 1 0 0,0 0-1 0 0,0 0 1 0 0,-1 0-1 0 0,1 0 1 0 0,1-2-1 0 0,18-31-32 0 0,-9 3 199 0 0,0 0 0 0 0,-2-1-1 0 0,6-40 1 0 0,-8 40 49 0 0,-4 8 54 0 0,0 0 0 0 0,-1-36 1 0 0,-1-2 176 0 0,1 5 3 0 0,-1 29 36 0 0,4-32 0 0 0,-4 40 352 0 0,-1 18-383 0 0,1 4-72 0 0,16 25-480 0 0,-2 1 0 0 0,20 47 0 0 0,-4-7-908 0 0,-26-57 716 0 0,-1 0 0 0 0,0 0 0 0 0,2 12 0 0 0,5 16-2440 0 0,-4-23-3899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5.422"/>
    </inkml:context>
    <inkml:brush xml:id="br0">
      <inkml:brushProperty name="width" value="0.05" units="cm"/>
      <inkml:brushProperty name="height" value="0.05" units="cm"/>
      <inkml:brushProperty name="color" value="#FFFFFF"/>
    </inkml:brush>
  </inkml:definitions>
  <inkml:trace contextRef="#ctx0" brushRef="#br0">0 1 15664 0 0,'0'0'356'0'0,"5"20"993"0"0,1 5-726 0 0,-1 1 0 0 0,-1 0 1 0 0,0 0-1 0 0,-3 1 0 0 0,-1 36 1 0 0,5 96 663 0 0,24 162 0 0 0,-20-260-2799 0 0,21 79 0 0 0,-20-110-5971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8.478"/>
    </inkml:context>
    <inkml:brush xml:id="br0">
      <inkml:brushProperty name="width" value="0.05" units="cm"/>
      <inkml:brushProperty name="height" value="0.05" units="cm"/>
      <inkml:brushProperty name="color" value="#FFFFFF"/>
    </inkml:brush>
  </inkml:definitions>
  <inkml:trace contextRef="#ctx0" brushRef="#br0">6 1 6072 0 0,'0'0'274'0'0,"0"0"0"0"0,0 0-60 0 0,0 0 404 0 0,0 0 190 0 0,0 2 37 0 0,-3 12-569 0 0,2 0 0 0 0,0 0 0 0 0,0 0 0 0 0,3 27 0 0 0,13 62 1166 0 0,-8-65-1273 0 0,66 336 179 0 0,-39-213-234 0 0,69 350-1663 0 0,-90-451 548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9.064"/>
    </inkml:context>
    <inkml:brush xml:id="br0">
      <inkml:brushProperty name="width" value="0.05" units="cm"/>
      <inkml:brushProperty name="height" value="0.05" units="cm"/>
      <inkml:brushProperty name="color" value="#FFFFFF"/>
    </inkml:brush>
  </inkml:definitions>
  <inkml:trace contextRef="#ctx0" brushRef="#br0">0 249 4608 0 0,'0'0'353'0'0,"1"-2"-231"0"0,0 1-102 0 0,7-21 2774 0 0,0-1 0 0 0,8-43 0 0 0,-15 57-2423 0 0,1 1 0 0 0,0 0 1 0 0,0-1-1 0 0,0 1 0 0 0,1 0 0 0 0,1 0 0 0 0,-1 1 1 0 0,1-1-1 0 0,9-13 0 0 0,-10 18-265 0 0,0-1 1 0 0,0 1-1 0 0,0 0 0 0 0,1 0 1 0 0,-1 0-1 0 0,1 0 0 0 0,0 1 1 0 0,0 0-1 0 0,0-1 0 0 0,0 1 1 0 0,0 1-1 0 0,0-1 0 0 0,1 1 1 0 0,-1-1-1 0 0,0 1 0 0 0,1 0 0 0 0,-1 1 1 0 0,1-1-1 0 0,7 1 0 0 0,7 2-18 0 0,1 0 0 0 0,-1 1 0 0 0,0 1 0 0 0,26 10 0 0 0,-9-4-60 0 0,6 2 49 0 0,54 23 0 0 0,-79-28-52 0 0,-1 1-1 0 0,0 1 0 0 0,-1 0 0 0 0,0 1 0 0 0,-1 0 0 0 0,15 15 0 0 0,-23-20 7 0 0,-1 1 1 0 0,0 0-1 0 0,0 1 0 0 0,0-1 0 0 0,-1 1 1 0 0,0 0-1 0 0,0 0 0 0 0,0 0 0 0 0,-1 0 1 0 0,-1 1-1 0 0,1-1 0 0 0,2 16 0 0 0,-3-13 36 0 0,-2 1 0 0 0,1-1 0 0 0,-1 1-1 0 0,-1 0 1 0 0,0-1 0 0 0,0 1-1 0 0,-1-1 1 0 0,-6 20 0 0 0,2-15-18 0 0,0 0 1 0 0,-1 0 0 0 0,0-1-1 0 0,-1 1 1 0 0,-1-2 0 0 0,0 0-1 0 0,-1 0 1 0 0,0 0-1 0 0,-1-1 1 0 0,0-1 0 0 0,-1 0-1 0 0,-21 15 1 0 0,3-9-13 0 0,0-1-1 0 0,-1-1 1 0 0,-1-2 0 0 0,-53 15 0 0 0,7-2-4 0 0,29-5-90 0 0,46-19 52 0 0,0 0 0 0 0,0-1-1 0 0,0 1 1 0 0,0 1 0 0 0,0-1-1 0 0,1 0 1 0 0,-1 1-1 0 0,1-1 1 0 0,-1 1 0 0 0,1 0-1 0 0,0 0 1 0 0,0 0 0 0 0,-2 3-1 0 0,1 3-18 0 0,2-7-38 0 0,15 9-229 0 0,-7-10 269 0 0,0 1 0 0 0,0-2-1 0 0,0 1 1 0 0,1-1 0 0 0,-1 0-1 0 0,9-2 1 0 0,-8 1 26 0 0,0 1 0 0 0,-1-1-1 0 0,1 2 1 0 0,0-1 0 0 0,13 3 0 0 0,21 10 178 0 0,0 1 0 0 0,69 34-1 0 0,72 56 28 0 0,-131-70-141 0 0,72 62 0 0 0,40 52-186 0 0,-59-51-516 0 0,-20-32-1851 0 0,-64-52 1242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09.710"/>
    </inkml:context>
    <inkml:brush xml:id="br0">
      <inkml:brushProperty name="width" value="0.05" units="cm"/>
      <inkml:brushProperty name="height" value="0.05" units="cm"/>
      <inkml:brushProperty name="color" value="#FFFFFF"/>
    </inkml:brush>
  </inkml:definitions>
  <inkml:trace contextRef="#ctx0" brushRef="#br0">623 1 7832 0 0,'0'0'602'0'0,"-10"0"506"0"0,4 1-830 0 0,0-1 0 0 0,0 2 0 0 0,0-1 0 0 0,0 0 0 0 0,0 1 0 0 0,0 0 0 0 0,1 1 0 0 0,-1-1-1 0 0,1 1 1 0 0,0 0 0 0 0,0 1 0 0 0,0-1 0 0 0,0 1 0 0 0,1 0 0 0 0,-1 0 0 0 0,1 0 0 0 0,-6 8 0 0 0,-1 2 5 0 0,1-1 0 0 0,0 2 0 0 0,2 0 1 0 0,-15 29-1 0 0,-98 280 2786 0 0,42-104-2204 0 0,-27 74-671 0 0,-20 76-1792 0 0,118-351 1255 0 0,6-16 198 0 0,1 0-1 0 0,0-1 0 0 0,0 1 1 0 0,0 0-1 0 0,0 0 1 0 0,0 0-1 0 0,0 4 0 0 0,1-5-440 0 0,5-18-1110 0 0,35-129-1151 0 0,-25 84 2333 0 0,33-83 0 0 0,38-73 436 0 0,89-197 3062 0 0,-158 380-2310 0 0,1 0 0 0 0,2 2 1 0 0,1 0-1 0 0,2 1 1 0 0,1 1-1 0 0,40-39 1 0 0,-44 50-216 0 0,25-20 1292 0 0,-44 39-1689 0 0,1 1-1 0 0,-1-1 1 0 0,1 0-1 0 0,-1 0 0 0 0,1 1 1 0 0,-1-1-1 0 0,1 0 1 0 0,-1 1-1 0 0,1 0 0 0 0,-1-1 1 0 0,0 1-1 0 0,1 0 0 0 0,-1 0 1 0 0,0-1-1 0 0,2 3 1 0 0,-1-2 42 0 0,5 4 32 0 0,-1 0 0 0 0,1 1-1 0 0,-1 0 1 0 0,0 0 0 0 0,-1 0 0 0 0,1 1 0 0 0,-1-1 0 0 0,7 14-1 0 0,30 65 327 0 0,-33-64-326 0 0,120 297 389 0 0,16 63-827 0 0,-102-274-339 0 0,76 139 0 0 0,-64-143-1163 0 0,-32-60 208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0.100"/>
    </inkml:context>
    <inkml:brush xml:id="br0">
      <inkml:brushProperty name="width" value="0.05" units="cm"/>
      <inkml:brushProperty name="height" value="0.05" units="cm"/>
      <inkml:brushProperty name="color" value="#FFFFFF"/>
    </inkml:brush>
  </inkml:definitions>
  <inkml:trace contextRef="#ctx0" brushRef="#br0">119 0 13504 0 0,'-48'34'1248'0'0,"38"-28"-772"0"0,-1 1 0 0 0,1 0 1 0 0,0 1-1 0 0,-12 13 0 0 0,21-21-378 0 0,0 1 0 0 0,1 0 0 0 0,-1 0 0 0 0,0 0 0 0 0,1 0 0 0 0,-1 0 0 0 0,1 0 0 0 0,-1 0 0 0 0,1 0 1 0 0,-1 0-1 0 0,1 0 0 0 0,0 0 0 0 0,-1 0 0 0 0,1 0 0 0 0,0 1 0 0 0,0-1 0 0 0,0 0 0 0 0,0 0 0 0 0,0 0 0 0 0,0 0 0 0 0,0 0 0 0 0,1 0 0 0 0,-1 1 0 0 0,0-1 1 0 0,0 0-1 0 0,1 0 0 0 0,-1 0 0 0 0,1 0 0 0 0,-1 0 0 0 0,1 0 0 0 0,-1 0 0 0 0,1 0 0 0 0,0 0 0 0 0,-1-1 0 0 0,1 1 0 0 0,0 0 0 0 0,0 0 0 0 0,0 0 1 0 0,0-1-1 0 0,0 1 0 0 0,1 0 0 0 0,4 3 107 0 0,0 0 1 0 0,0 0 0 0 0,1-1 0 0 0,0 1-1 0 0,7 1 1 0 0,29 9 129 0 0,1-2-1 0 0,0-2 1 0 0,0-2 0 0 0,1-2-1 0 0,90 0 1 0 0,-59-6-249 0 0,1-3 0 0 0,-1-3 0 0 0,-1-4-1 0 0,114-29 1 0 0,-160 31-244 0 0,159-54-1897 0 0,-144 43 112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0.919"/>
    </inkml:context>
    <inkml:brush xml:id="br0">
      <inkml:brushProperty name="width" value="0.05" units="cm"/>
      <inkml:brushProperty name="height" value="0.05" units="cm"/>
      <inkml:brushProperty name="color" value="#FFFFFF"/>
    </inkml:brush>
  </inkml:definitions>
  <inkml:trace contextRef="#ctx0" brushRef="#br0">83 326 12696 0 0,'-3'-1'580'0'0,"-61"-17"361"0"0,63 18-189 0 0,1 0 251 0 0,0 0 42 0 0,-14 30 1157 0 0,13-22-2029 0 0,1 1-1 0 0,0-1 1 0 0,0 1-1 0 0,1-1 1 0 0,0 0-1 0 0,1 1 1 0 0,4 12 0 0 0,23 59 97 0 0,-19-57-150 0 0,106 361 33 0 0,-74-229-235 0 0,26 119-472 0 0,-47-182 293 0 0,13 52-446 0 0,0-45-1105 0 0,-34-97 1396 0 0,1-5 264 0 0,-1 0 0 0 0,0 0-1 0 0,0 1 1 0 0,0-1-1 0 0,-1 0 1 0 0,1 0 0 0 0,-1 1-1 0 0,1-1 1 0 0,-1 0-1 0 0,0 1 1 0 0,-2-5-1 0 0,-2-8-249 0 0,-4-22 164 0 0,-56-202-1860 0 0,24 102 3323 0 0,-34-202 0 0 0,39 95 2050 0 0,32 189-2266 0 0,2 0 0 0 0,7-81-1 0 0,-4 129-870 0 0,-1 0 0 0 0,1-1-1 0 0,1 1 1 0 0,0 0 0 0 0,0 0-1 0 0,0 0 1 0 0,4-8 0 0 0,-5 14 56 0 0,-1 1-2 0 0,0 0 0 0 0,2 1-10 0 0,13 11-102 0 0,-1-1 0 0 0,0 2 0 0 0,-1 0 1 0 0,-1 1-1 0 0,0 0 0 0 0,17 27 0 0 0,9 8 25 0 0,120 168-105 0 0,-119-158-95 0 0,90 135-1016 0 0,-85-134 646 0 0,57 60-1 0 0,-52-73-585 0 0,2-3 0 0 0,71 49-1 0 0,-28-23-1010 0 0,-93-69 2030 0 0,1 0-1 0 0,-1 0 1 0 0,1 0-1 0 0,-1 0 0 0 0,1 0 1 0 0,-1 0-1 0 0,1-1 1 0 0,-1 1-1 0 0,1 0 1 0 0,0-1-1 0 0,-1 1 1 0 0,1-1-1 0 0,0 0 1 0 0,-1 0-1 0 0,1 0 1 0 0,0 0-1 0 0,0 0 1 0 0,-1 0-1 0 0,1 0 0 0 0,0 0 1 0 0,-1 0-1 0 0,1-1 1 0 0,0 1-1 0 0,-1-1 1 0 0,1 1-1 0 0,0-1 1 0 0,-1 0-1 0 0,3-1 1 0 0,-2 0 9 0 0,0 1 0 0 0,0-1 1 0 0,-1 0-1 0 0,1 0 0 0 0,0 0 1 0 0,-1 0-1 0 0,1 0 0 0 0,-1 0 0 0 0,1 0 1 0 0,-1-1-1 0 0,0 1 0 0 0,0 0 1 0 0,0-1-1 0 0,0 1 0 0 0,-1-1 1 0 0,1 1-1 0 0,-1-1 0 0 0,1-3 1 0 0,-1-40-136 0 0,-1 0 0 0 0,-14-84 0 0 0,7 74 72 0 0,-23-358 242 0 0,34 358 439 0 0,2 1 0 0 0,2 0 0 0 0,3 0 1 0 0,2 1-1 0 0,20-56 0 0 0,0 34 353 0 0,-21 54-486 0 0,-2-1 1 0 0,10-33-1 0 0,0-21 770 0 0,-18 68-723 0 0,-2 14 743 0 0,-2 18-332 0 0,14 57-507 0 0,4-1-1 0 0,26 80 1 0 0,-23-90-396 0 0,114 328-753 0 0,30-10-1056 0 0,-110-276-888 0 0,-31-61-4870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4.342"/>
    </inkml:context>
    <inkml:brush xml:id="br0">
      <inkml:brushProperty name="width" value="0.05" units="cm"/>
      <inkml:brushProperty name="height" value="0.05" units="cm"/>
      <inkml:brushProperty name="color" value="#FFFFFF"/>
    </inkml:brush>
  </inkml:definitions>
  <inkml:trace contextRef="#ctx0" brushRef="#br0">76 85 2448 0 0,'1'-3'43'0'0,"0"0"-1"0"0,0-1 1 0 0,0 1 0 0 0,0 0 0 0 0,-1 0-1 0 0,1 0 1 0 0,-1-1 0 0 0,0 1-1 0 0,0 0 1 0 0,-1-6 0 0 0,1 1 199 0 0,12-26 2338 0 0,-12 33-1951 0 0,0 1 10 0 0,0 0-6 0 0,0 0-28 0 0,0 0-11 0 0,0 0-2 0 0,0 0-10 0 0,0 0-39 0 0,0 0-20 0 0,0 0-3 0 0,0 0-27 0 0,0 0-112 0 0,13 27 582 0 0,-11-20-844 0 0,0 1 0 0 0,0-1-1 0 0,-1 0 1 0 0,0 1 0 0 0,1 12 0 0 0,1 12 152 0 0,3 30 88 0 0,-3 0-1 0 0,-3 0 1 0 0,-10 86 0 0 0,3-44-74 0 0,-36 299 164 0 0,-22 362-895 0 0,64-137-238 0 0,1-170-16 0 0,-2-187 292 0 0,10 61-168 0 0,-4-112-768 0 0,1-178-1711 0 0,3-7-986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6.316"/>
    </inkml:context>
    <inkml:brush xml:id="br0">
      <inkml:brushProperty name="width" value="0.05" units="cm"/>
      <inkml:brushProperty name="height" value="0.05" units="cm"/>
      <inkml:brushProperty name="color" value="#FFFFFF"/>
    </inkml:brush>
  </inkml:definitions>
  <inkml:trace contextRef="#ctx0" brushRef="#br0">10 171 5872 0 0,'0'0'266'0'0,"0"0"1"0"0,0 0-60 0 0,-6 20 1950 0 0,4-4-1886 0 0,1 1 1 0 0,1-1-1 0 0,0 1 1 0 0,1 0-1 0 0,1-1 0 0 0,6 27 1 0 0,34 100 1896 0 0,-26-96-1941 0 0,3 16-227 0 0,25 70 0 0 0,-23-58-918 0 0,-20-73 658 0 0,0-3 192 0 0,-1 0 0 0 0,1 0 0 0 0,-1-1 0 0 0,1 1 0 0 0,-1 0 0 0 0,0 0 0 0 0,1-1 0 0 0,-1 1 0 0 0,0 0 0 0 0,0-1 0 0 0,0 0 0 0 0,-53-179-1100 0 0,0 2 1264 0 0,47 152 33 0 0,0 0-1 0 0,2 0 0 0 0,1 0 0 0 0,1-1 0 0 0,2-28 1 0 0,1 42 107 0 0,1 0-1 0 0,0 0 1 0 0,1 0 0 0 0,1 1 0 0 0,0 0 0 0 0,1-1 0 0 0,0 2-1 0 0,7-14 1 0 0,-7 18-94 0 0,-1 1 0 0 0,1 0-1 0 0,0 0 1 0 0,1 1 0 0 0,0-1-1 0 0,0 1 1 0 0,0 0 0 0 0,1 1-1 0 0,0-1 1 0 0,0 1 0 0 0,0 1-1 0 0,0-1 1 0 0,1 1 0 0 0,8-3 0 0 0,-13 6-84 0 0,0 1 0 0 0,0-1 0 0 0,0 0 1 0 0,0 1-1 0 0,0 0 0 0 0,0 0 1 0 0,0 0-1 0 0,1 0 0 0 0,-1 0 1 0 0,0 0-1 0 0,0 1 0 0 0,0 0 0 0 0,0-1 1 0 0,0 1-1 0 0,0 0 0 0 0,0 1 1 0 0,0-1-1 0 0,-1 0 0 0 0,1 1 1 0 0,0 0-1 0 0,-1-1 0 0 0,1 1 1 0 0,2 2-1 0 0,6 7 162 0 0,1 0-1 0 0,-2 1 1 0 0,15 19 0 0 0,-2-2 16 0 0,-7-11-183 0 0,0 2-1 0 0,-1 0 0 0 0,-1 0 1 0 0,-1 1-1 0 0,19 45 1 0 0,-30-61-40 0 0,0 1 1 0 0,0 0-1 0 0,-1-1 1 0 0,0 1-1 0 0,0 0 1 0 0,-1-1-1 0 0,1 1 1 0 0,-1 0-1 0 0,0 0 1 0 0,-1 0-1 0 0,0-1 1 0 0,-1 10-1 0 0,-1-6 14 0 0,0 1-1 0 0,-1-1 0 0 0,0 1 1 0 0,0-1-1 0 0,0 0 0 0 0,-9 11 1 0 0,8-13-11 0 0,-1-1 1 0 0,0 0-1 0 0,0 0 0 0 0,0-1 1 0 0,-1 1-1 0 0,1-1 1 0 0,-1-1-1 0 0,0 1 0 0 0,-1-1 1 0 0,1-1-1 0 0,-1 1 1 0 0,0-1-1 0 0,0 0 0 0 0,0-1 1 0 0,0 0-1 0 0,0 0 1 0 0,-17 1-1 0 0,4-2-61 0 0,0-1 0 0 0,1 0-1 0 0,-1-1 1 0 0,0-1 0 0 0,1-2 0 0 0,-24-5-1 0 0,20 5-248 0 0,18 4-233 0 0,15 4 8 0 0,1-2-858 0 0,-1 0-1 0 0,1-1 0 0 0,12 0 0 0 0,-1-3-3506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6.690"/>
    </inkml:context>
    <inkml:brush xml:id="br0">
      <inkml:brushProperty name="width" value="0.05" units="cm"/>
      <inkml:brushProperty name="height" value="0.05" units="cm"/>
      <inkml:brushProperty name="color" value="#FFFFFF"/>
    </inkml:brush>
  </inkml:definitions>
  <inkml:trace contextRef="#ctx0" brushRef="#br0">8 176 1840 0 0,'0'0'83'0'0,"0"0"298"0"0,0 0 1214 0 0,0 0 532 0 0,-1 1 690 0 0,-5 3-2067 0 0,5-3 5685 0 0,11-2-6085 0 0,-1-1 0 0 0,-1 0 1 0 0,1 0-1 0 0,0-1 0 0 0,0 0 1 0 0,9-6-1 0 0,13-3 199 0 0,121-37 75 0 0,-147 47-613 0 0,1 0 0 0 0,-1 0 0 0 0,0 0 0 0 0,1-1 0 0 0,5-4 0 0 0,12-6 49 0 0,-20 12-76 0 0,-1-1-1 0 0,1 1 0 0 0,0-1 1 0 0,-1 0-1 0 0,1 1 0 0 0,-1-1 1 0 0,1 0-1 0 0,-1 0 0 0 0,0-1 0 0 0,0 1 1 0 0,0 0-1 0 0,0-1 0 0 0,0 1 1 0 0,-1-1-1 0 0,3-4 0 0 0,0-16-2846 0 0,-4 15 1262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7.038"/>
    </inkml:context>
    <inkml:brush xml:id="br0">
      <inkml:brushProperty name="width" value="0.05" units="cm"/>
      <inkml:brushProperty name="height" value="0.05" units="cm"/>
      <inkml:brushProperty name="color" value="#FFFFFF"/>
    </inkml:brush>
  </inkml:definitions>
  <inkml:trace contextRef="#ctx0" brushRef="#br0">2 0 5984 0 0,'-1'3'464'0'0,"1"9"154"0"0,0 1 0 0 0,0-1 0 0 0,1 0 0 0 0,1 0 0 0 0,0 0 0 0 0,1 0 0 0 0,0 0 0 0 0,6 13 0 0 0,0 8 157 0 0,26 93 300 0 0,40 161-159 0 0,-67-256-1082 0 0,13 34 1 0 0,-12-42-744 0 0,0-1-3955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1.942"/>
    </inkml:context>
    <inkml:brush xml:id="br0">
      <inkml:brushProperty name="width" value="0.05" units="cm"/>
      <inkml:brushProperty name="height" value="0.05" units="cm"/>
      <inkml:brushProperty name="color" value="#FFFFFF"/>
    </inkml:brush>
  </inkml:definitions>
  <inkml:trace contextRef="#ctx0" brushRef="#br0">1 326 2304 0 0,'8'8'200'0'0,"-1"8"2209"0"0,7 11 3964 0 0,-7-19-6062 0 0,-1 0 0 0 0,0 0 0 0 0,-1 1-1 0 0,0 0 1 0 0,0 0 0 0 0,-1 1 0 0 0,6 19-1 0 0,13 74 2257 0 0,-15-60-2195 0 0,-7-41-370 0 0,0 1-1 0 0,-1 0 0 0 0,1-1 0 0 0,0 0 0 0 0,0 1 0 0 0,0-1 0 0 0,0 0 0 0 0,1 1 0 0 0,1 2 0 0 0,-3-5-1 0 0,0 0 0 0 0,1 0 0 0 0,-1 0 0 0 0,0 0 0 0 0,0 1 0 0 0,0-1-1 0 0,0 0 1 0 0,0 0 0 0 0,1 0 0 0 0,-1 0 0 0 0,0 0 0 0 0,0 0 0 0 0,0 1 0 0 0,1-1 0 0 0,-1 0-1 0 0,0 0 1 0 0,0 0 0 0 0,0 0 0 0 0,1 0 0 0 0,-1 0 0 0 0,0 0 0 0 0,0 0 0 0 0,0 0 0 0 0,1 0-1 0 0,-1 0 1 0 0,0 0 0 0 0,0 0 0 0 0,0 0 0 0 0,1 0 0 0 0,-1 0 0 0 0,0 0 0 0 0,0 0 0 0 0,0 0 0 0 0,1 0-1 0 0,-1-1 1 0 0,0 1 0 0 0,0 0 0 0 0,0 0 0 0 0,1 0 0 0 0,-1 0 0 0 0,0 0 0 0 0,0 0 0 0 0,0-1-1 0 0,0 1 1 0 0,0 0 0 0 0,1 0 0 0 0,-1 0 0 0 0,0 0 0 0 0,0-1 0 0 0,0 1 0 0 0,0 0 0 0 0,0 0-1 0 0,0 0 1 0 0,0-1 0 0 0,0 1 0 0 0,0 0 0 0 0,0 0 0 0 0,0 0 0 0 0,0-1 0 0 0,0 1 0 0 0,4-15-27 0 0,-4 15 25 0 0,3-12 32 0 0,-1-1-1 0 0,-1 1 0 0 0,0 0 0 0 0,-1 0 0 0 0,-1-19 1 0 0,-14-64 286 0 0,3 18-172 0 0,8 45-185 0 0,-2-23 629 0 0,1-1 1 0 0,5-76-1 0 0,0 127-502 0 0,1 0-1 0 0,0 1 1 0 0,0-1-1 0 0,0 0 1 0 0,0 1-1 0 0,1 0 1 0 0,0-1-1 0 0,0 1 0 0 0,0 0 1 0 0,5-8-1 0 0,-5 10-42 0 0,-1 0-1 0 0,1 0 0 0 0,0 0 0 0 0,0 0 0 0 0,0 0 1 0 0,0 1-1 0 0,0-1 0 0 0,0 1 0 0 0,1-1 0 0 0,-1 1 1 0 0,0 0-1 0 0,1 0 0 0 0,-1 0 0 0 0,1 0 0 0 0,0 0 1 0 0,-1 1-1 0 0,1-1 0 0 0,-1 1 0 0 0,6 0 0 0 0,9 3-5863 0 0,-5 1-629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7.400"/>
    </inkml:context>
    <inkml:brush xml:id="br0">
      <inkml:brushProperty name="width" value="0.05" units="cm"/>
      <inkml:brushProperty name="height" value="0.05" units="cm"/>
      <inkml:brushProperty name="color" value="#FFFFFF"/>
    </inkml:brush>
  </inkml:definitions>
  <inkml:trace contextRef="#ctx0" brushRef="#br0">61 886 3680 0 0,'-19'21'232'0'0,"13"-15"-148"0"0,0 0 1 0 0,0 0-1 0 0,1 1 1 0 0,0 0-1 0 0,-7 12 1 0 0,12-19 267 0 0,0 1 1 0 0,-1-1-1 0 0,1 1 1 0 0,0-1-1 0 0,0 0 1 0 0,0 1 0 0 0,0-1-1 0 0,0 0 1 0 0,0 1-1 0 0,0-1 1 0 0,0 1-1 0 0,0-1 1 0 0,0 0 0 0 0,0 1-1 0 0,0-1 1 0 0,0 1-1 0 0,0-1 1 0 0,0 0-1 0 0,0 1 1 0 0,0-1 0 0 0,0 0-1 0 0,0 1 1 0 0,1-1-1 0 0,-1 1 1 0 0,0-1-1 0 0,0 0 1 0 0,0 0 0 0 0,1 1-1 0 0,-1-1 1 0 0,0 0-1 0 0,0 1 1 0 0,1-1-1 0 0,0 1 1 0 0,15 2 2135 0 0,20-8-2689 0 0,-9-3 589 0 0,-1-2 0 0 0,0-1 0 0 0,37-21 0 0 0,68-50-265 0 0,-112 69-156 0 0,12-11-2027 0 0,-15 11-1546 0 0,10-6-2695 0 0</inkml:trace>
  <inkml:trace contextRef="#ctx0" brushRef="#br0" timeOffset="1">615 0 4608 0 0,'-8'5'-651'0'0,"2"-1"1482"0"0,0 0-1 0 0,0 0 1 0 0,0 1 0 0 0,-7 7-1 0 0,11-9-498 0 0,1-1 0 0 0,-1 1-1 0 0,0-1 1 0 0,1 1 0 0 0,0-1-1 0 0,0 1 1 0 0,0 0-1 0 0,0-1 1 0 0,0 1 0 0 0,0 0-1 0 0,1 0 1 0 0,-1 0 0 0 0,1 0-1 0 0,0 5 1 0 0,4 60 379 0 0,3-1-1 0 0,25 109 1 0 0,-7-51-584 0 0,-19-85-558 0 0,23 72 0 0 0,-17-84-75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7.775"/>
    </inkml:context>
    <inkml:brush xml:id="br0">
      <inkml:brushProperty name="width" value="0.05" units="cm"/>
      <inkml:brushProperty name="height" value="0.05" units="cm"/>
      <inkml:brushProperty name="color" value="#FFFFFF"/>
    </inkml:brush>
  </inkml:definitions>
  <inkml:trace contextRef="#ctx0" brushRef="#br0">7 65 3680 0 0,'-6'-10'1946'0'0,"6"9"-1376"0"0,0 0 0 0 0,0 0 0 0 0,0 0 0 0 0,0 0 0 0 0,0 1 0 0 0,0-1 0 0 0,1 0 0 0 0,-1 0 0 0 0,0 0 0 0 0,1 1 0 0 0,-1-1 0 0 0,0 0 0 0 0,1 0 0 0 0,-1 1 0 0 0,1-1 0 0 0,-1 0 0 0 0,1 1 0 0 0,-1-1 0 0 0,1 1 0 0 0,0-1 0 0 0,-1 0 0 0 0,1 1 0 0 0,1-1 0 0 0,7-8-2530 0 0,-6 6 2049 0 0,0 0 0 0 0,0 1 0 0 0,1-1 0 0 0,-1 1 0 0 0,1 0 0 0 0,-1 0 0 0 0,1 0 0 0 0,0 1 0 0 0,0-1 0 0 0,0 1 0 0 0,0 0 0 0 0,0 0 0 0 0,0 0 0 0 0,0 1 0 0 0,1-1 0 0 0,-1 1 0 0 0,8 1 0 0 0,-2-1-1 0 0,0 1-1 0 0,0 0 0 0 0,-1 1 1 0 0,1 0-1 0 0,-1 0 0 0 0,15 7 0 0 0,-8-2-4 0 0,0 1 0 0 0,0 1 0 0 0,-1 1 0 0 0,-1 0-1 0 0,0 0 1 0 0,0 2 0 0 0,-1 0 0 0 0,0 0 0 0 0,-1 1-1 0 0,18 25 1 0 0,-22-26-43 0 0,-1 0 0 0 0,0 1 0 0 0,-1 0 0 0 0,0 1 0 0 0,-1-1 0 0 0,0 1 0 0 0,-1 0 0 0 0,-1 0 0 0 0,0 0 0 0 0,-1 1 0 0 0,-1-1 0 0 0,0 0 0 0 0,-2 23 0 0 0,-2-1 35 0 0,-2 0 0 0 0,-1-1 1 0 0,-2 0-1 0 0,-1 0 0 0 0,-2-1 0 0 0,-26 56 1 0 0,25-65-38 0 0,4-6 13 0 0,-18 27 1 0 0,21-39-40 0 0,1-1 1 0 0,-1 0-1 0 0,0 0 0 0 0,-1-1 1 0 0,0 1-1 0 0,0-1 0 0 0,-11 7 1 0 0,6-6-70 0 0,0-1 0 0 0,0 0 0 0 0,-1 0 0 0 0,0-1 0 0 0,0-1 0 0 0,0 0 0 0 0,-18 2 0 0 0,27-5-44 0 0,1 0 0 0 0,-1 0 1 0 0,1 0-1 0 0,-1 0 1 0 0,1-1-1 0 0,-1 1 0 0 0,1-1 1 0 0,-1 0-1 0 0,1 1 1 0 0,-1-1-1 0 0,1 0 0 0 0,0 0 1 0 0,-1 0-1 0 0,1-1 0 0 0,-4-2 1 0 0,-7-10-5359 0 0,5-1-693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8.188"/>
    </inkml:context>
    <inkml:brush xml:id="br0">
      <inkml:brushProperty name="width" value="0.05" units="cm"/>
      <inkml:brushProperty name="height" value="0.05" units="cm"/>
      <inkml:brushProperty name="color" value="#FFFFFF"/>
    </inkml:brush>
  </inkml:definitions>
  <inkml:trace contextRef="#ctx0" brushRef="#br0">0 515 11952 0 0,'13'0'724'0'0,"-9"1"-644"0"0,0-1 0 0 0,1 0 0 0 0,-1 0 1 0 0,0 0-1 0 0,0 0 0 0 0,0-1 0 0 0,0 0 0 0 0,0 0 0 0 0,0 0 0 0 0,-1 0 0 0 0,1 0 1 0 0,0-1-1 0 0,0 0 0 0 0,-1 0 0 0 0,1 0 0 0 0,5-4 0 0 0,5-5 736 0 0,-6 5-469 0 0,0 0 0 0 0,-1 0 0 0 0,0-1 0 0 0,0 0-1 0 0,0 0 1 0 0,5-8 0 0 0,16-26 347 0 0,33-52 312 0 0,-60 91-1003 0 0,16-28 203 0 0,0-1 0 0 0,-3-1 0 0 0,0-1 0 0 0,13-52 0 0 0,-20 43-32 0 0,-7 39-154 0 0,1 0-1 0 0,-1 0 1 0 0,0 0-1 0 0,-1 0 1 0 0,1 0-1 0 0,0 0 1 0 0,-1 0-1 0 0,0 0 1 0 0,1 0-1 0 0,-1 0 1 0 0,-2-4-1 0 0,2 6 119 0 0,1 1 12 0 0,0 0 2 0 0,0 0 10 0 0,0 0 39 0 0,-2 5-120 0 0,1 1 0 0 0,-1-1 0 0 0,1 1 0 0 0,1 0 0 0 0,-1-1 0 0 0,1 1 0 0 0,0 0 0 0 0,0 0 0 0 0,1 6 0 0 0,0 11 10 0 0,13 195 117 0 0,-6-119-230 0 0,-5-57-74 0 0,38 385-2003 0 0,-34-382 640 0 0,3-3-393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18.541"/>
    </inkml:context>
    <inkml:brush xml:id="br0">
      <inkml:brushProperty name="width" value="0.05" units="cm"/>
      <inkml:brushProperty name="height" value="0.05" units="cm"/>
      <inkml:brushProperty name="color" value="#FFFFFF"/>
    </inkml:brush>
  </inkml:definitions>
  <inkml:trace contextRef="#ctx0" brushRef="#br0">34 99 8288 0 0,'-3'7'564'0'0,"-20"43"2729"0"0,22-49-3104 0 0,1 0 0 0 0,-1 0 0 0 0,0 0 0 0 0,0 0 0 0 0,1 1 1 0 0,-1-1-1 0 0,1 0 0 0 0,-1 0 0 0 0,1 0 0 0 0,0 1 0 0 0,-1-1 0 0 0,1 0 0 0 0,0 0 0 0 0,0 1 0 0 0,0-1 1 0 0,0 0-1 0 0,0 1 0 0 0,0-1 0 0 0,0 0 0 0 0,0 1 0 0 0,0-1 0 0 0,1 0 0 0 0,-1 0 0 0 0,0 1 1 0 0,1-1-1 0 0,-1 0 0 0 0,1 0 0 0 0,0 0 0 0 0,-1 0 0 0 0,1 0 0 0 0,0 0 0 0 0,0 0 0 0 0,0 0 0 0 0,-1 0 1 0 0,1 0-1 0 0,0 0 0 0 0,0 0 0 0 0,0 0 0 0 0,1-1 0 0 0,1 2 0 0 0,2 1 16 0 0,-1-1 1 0 0,1 0-1 0 0,0 0 0 0 0,0-1 1 0 0,0 0-1 0 0,0 0 0 0 0,0 0 1 0 0,0 0-1 0 0,8 0 0 0 0,11-1 307 0 0,0-1 0 0 0,0-2-1 0 0,0 0 1 0 0,24-6 0 0 0,-7-3-604 0 0,0-3 0 0 0,0 0 0 0 0,-2-3 0 0 0,0-1 0 0 0,-1-2 0 0 0,-1-2 0 0 0,41-33 0 0 0,-48 34-1555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0.123"/>
    </inkml:context>
    <inkml:brush xml:id="br0">
      <inkml:brushProperty name="width" value="0.05" units="cm"/>
      <inkml:brushProperty name="height" value="0.05" units="cm"/>
      <inkml:brushProperty name="color" value="#FFFFFF"/>
    </inkml:brush>
  </inkml:definitions>
  <inkml:trace contextRef="#ctx0" brushRef="#br0">6 1 1376 0 0,'0'0'329'0'0,"0"0"846"0"0,0 0 370 0 0,0 0 78 0 0,0 0-109 0 0,0 0-494 0 0,-5 24 1783 0 0,5 11-2008 0 0,1 0 0 0 0,7 34 0 0 0,23 251-374 0 0,-24-205-386 0 0,22 611 136 0 0,-31-594-137 0 0,1 74 7 0 0,46 399 14 0 0,-37-524-61 0 0,91 575-1831 0 0,-80-549 965 0 0,-2-17 44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0.526"/>
    </inkml:context>
    <inkml:brush xml:id="br0">
      <inkml:brushProperty name="width" value="0.05" units="cm"/>
      <inkml:brushProperty name="height" value="0.05" units="cm"/>
      <inkml:brushProperty name="color" value="#FFFFFF"/>
    </inkml:brush>
  </inkml:definitions>
  <inkml:trace contextRef="#ctx0" brushRef="#br0">0 1 8720 0 0,'0'0'398'0'0,"0"0"-3"0"0,1 1-252 0 0,9 17 1190 0 0,-1 1 1 0 0,13 34-1 0 0,-7-14-760 0 0,32 101 635 0 0,-34-98-981 0 0,14 57-6 0 0,-5 1 1 0 0,11 117 0 0 0,56 410 280 0 0,-47-348-350 0 0,66 466-149 0 0,-60-428-276 0 0,-10-75-883 0 0,4 9-1163 0 0,-24-139 1121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2.066"/>
    </inkml:context>
    <inkml:brush xml:id="br0">
      <inkml:brushProperty name="width" value="0.05" units="cm"/>
      <inkml:brushProperty name="height" value="0.05" units="cm"/>
      <inkml:brushProperty name="color" value="#FFFFFF"/>
    </inkml:brush>
  </inkml:definitions>
  <inkml:trace contextRef="#ctx0" brushRef="#br0">0 1 3680 0 0,'7'14'842'0'0,"-1"1"-1"0"0,0 1 1 0 0,4 21 0 0 0,-7-23-245 0 0,2 0-1 0 0,6 17 1 0 0,5 10-24 0 0,-3 0 1 0 0,-1 2-1 0 0,11 76 0 0 0,-11-57-461 0 0,0 7-429 0 0,-12-67 224 0 0,0-1 0 0 0,0 1 0 0 0,0-1 0 0 0,0 0 0 0 0,0 1 0 0 0,1-1 0 0 0,-1 0 0 0 0,1 1 0 0 0,-1-1 0 0 0,1 0 0 0 0,-1 1 0 0 0,1-1 0 0 0,0 0 0 0 0,-1 0 0 0 0,1 0 0 0 0,0 0 0 0 0,2 2 0 0 0,-3-3 25 0 0,0 0 0 0 0,0 0 0 0 0,1 0 0 0 0,-1 0 0 0 0,0 0 0 0 0,0 0 0 0 0,0 0 0 0 0,1 0 0 0 0,-1 0 0 0 0,0 0 0 0 0,0 0 0 0 0,0 0 0 0 0,1 0 1 0 0,-1 0-1 0 0,0 0 0 0 0,0 0 0 0 0,0 0 0 0 0,0-1 0 0 0,1 1 0 0 0,-1 0 0 0 0,0 0 0 0 0,0 0 0 0 0,0 0 0 0 0,0 0 0 0 0,0-1 0 0 0,1 1 0 0 0,-1 0 0 0 0,0 0 0 0 0,0 0 0 0 0,0 0 0 0 0,0-1 1 0 0,0 1-1 0 0,0 0 0 0 0,0 0 0 0 0,0-1 0 0 0,3-16-913 0 0,-5-7 886 0 0,-1 0 1 0 0,-10-47-1 0 0,5 38 75 0 0,-4-13-53 0 0,7 20 58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2.478"/>
    </inkml:context>
    <inkml:brush xml:id="br0">
      <inkml:brushProperty name="width" value="0.05" units="cm"/>
      <inkml:brushProperty name="height" value="0.05" units="cm"/>
      <inkml:brushProperty name="color" value="#FFFFFF"/>
    </inkml:brush>
  </inkml:definitions>
  <inkml:trace contextRef="#ctx0" brushRef="#br0">26 65 8840 0 0,'-3'2'87'0'0,"1"0"0"0"0,0 1 1 0 0,0-1-1 0 0,0 1 0 0 0,0 0 1 0 0,1-1-1 0 0,-1 1 0 0 0,1 0 1 0 0,-1 0-1 0 0,1 0 0 0 0,-1 4 1 0 0,-1 1-100 0 0,2-6 405 0 0,1-2 131 0 0,0 0 20 0 0,0 0-40 0 0,0 0-195 0 0,0 0-86 0 0,0 0-20 0 0,0 0 6 0 0,13-13 582 0 0,-8 9-642 0 0,0-1 1 0 0,1 1 0 0 0,-2-1 0 0 0,1 0 0 0 0,0 0 0 0 0,4-7 0 0 0,-6 6 46 0 0,2 1-1 0 0,-1 0 1 0 0,1 0 0 0 0,0 0 0 0 0,6-5 0 0 0,-7 8-87 0 0,0-1 1 0 0,0 1-1 0 0,0-1 1 0 0,0 1-1 0 0,0 0 1 0 0,0 1-1 0 0,1-1 1 0 0,-1 1-1 0 0,1 0 1 0 0,-1 0-1 0 0,1 0 1 0 0,0 1-1 0 0,-1-1 1 0 0,1 1 0 0 0,0 0-1 0 0,-1 1 1 0 0,1-1-1 0 0,-1 1 1 0 0,1 0-1 0 0,0 0 1 0 0,-1 0-1 0 0,0 1 1 0 0,1-1-1 0 0,-1 1 1 0 0,5 3-1 0 0,7 3 91 0 0,-11-6-157 0 0,1 0 0 0 0,-1 0 1 0 0,0 1-1 0 0,-1 0 1 0 0,1 0-1 0 0,0 0 1 0 0,-1 1-1 0 0,0-1 1 0 0,0 1-1 0 0,7 8 1 0 0,-9-9-25 0 0,0-1 1 0 0,-1 1 0 0 0,1 0-1 0 0,-1 0 1 0 0,0-1 0 0 0,0 1-1 0 0,0 0 1 0 0,0 0 0 0 0,0 0-1 0 0,-1 0 1 0 0,1 0 0 0 0,-1 0-1 0 0,0 0 1 0 0,0 1 0 0 0,-1 3-1 0 0,1 6 89 0 0,-1 0 0 0 0,-5 19 0 0 0,-1 16 48 0 0,5-37-130 0 0,0 0-1 0 0,0 0 0 0 0,-1 0 1 0 0,0 0-1 0 0,-1 0 0 0 0,0-1 1 0 0,-1 1-1 0 0,0-1 0 0 0,-1 0 1 0 0,0-1-1 0 0,-11 15 0 0 0,11-19-47 0 0,0 1 0 0 0,0-1 0 0 0,0-1 0 0 0,0 0 0 0 0,-1 1-1 0 0,0-2 1 0 0,1 1 0 0 0,-1-1 0 0 0,-1 0 0 0 0,1-1 0 0 0,0 1 0 0 0,-9 0-1 0 0,12-2-8 0 0,-7 2-175 0 0,1 0 0 0 0,0 0-1 0 0,-18 9 1 0 0,27-11 70 0 0,1-1-37 0 0,0 0-158 0 0,0 0-70 0 0,0 0-14 0 0,18 6-1563 0 0,-6-8 1149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3.562"/>
    </inkml:context>
    <inkml:brush xml:id="br0">
      <inkml:brushProperty name="width" value="0.05" units="cm"/>
      <inkml:brushProperty name="height" value="0.05" units="cm"/>
      <inkml:brushProperty name="color" value="#FFFFFF"/>
    </inkml:brush>
  </inkml:definitions>
  <inkml:trace contextRef="#ctx0" brushRef="#br0">64 139 1376 0 0,'0'0'244'0'0,"0"0"487"0"0,0 0 211 0 0,0 0 46 0 0,-10 4 2452 0 0,10-4-3261 0 0,0 0-1 0 0,-1 0 1 0 0,1 0-1 0 0,0 0 1 0 0,0 0-1 0 0,-1 0 1 0 0,1-1-1 0 0,0 1 1 0 0,0 0-1 0 0,-1 0 1 0 0,1 0-1 0 0,0 0 1 0 0,0 0-1 0 0,0 0 1 0 0,-1 0-1 0 0,1-1 1 0 0,0 1-1 0 0,0 0 1 0 0,0 0 0 0 0,-1 0-1 0 0,1 0 1 0 0,0-1-1 0 0,0 1 1 0 0,0 0-1 0 0,0 0 1 0 0,0 0-1 0 0,0-1 1 0 0,-1 1-1 0 0,1 0 1 0 0,0 0-1 0 0,0-1 1 0 0,0 1-1 0 0,0 0 1 0 0,0 0-1 0 0,0-1 1 0 0,0 1-1 0 0,0 0 1 0 0,0-1-1 0 0,-3-19 1894 0 0,4-22-777 0 0,-1 39-1214 0 0,0 1 1 0 0,1-1-1 0 0,-1 1 0 0 0,1-1 0 0 0,0 1 0 0 0,0-1 1 0 0,0 1-1 0 0,0-1 0 0 0,0 1 0 0 0,1 0 0 0 0,-1 0 1 0 0,1 0-1 0 0,-1 0 0 0 0,1 0 0 0 0,0 0 1 0 0,0 0-1 0 0,0 0 0 0 0,0 1 0 0 0,0-1 0 0 0,0 1 1 0 0,0-1-1 0 0,5-1 0 0 0,-1 0-25 0 0,0 0 0 0 0,1 0 0 0 0,-1 0 0 0 0,1 1 0 0 0,-1 0 0 0 0,10-1 0 0 0,-4 1 142 0 0,1 0 0 0 0,20 1 0 0 0,-29 1-129 0 0,0 1-1 0 0,1-1 1 0 0,-1 1 0 0 0,0 0-1 0 0,1 0 1 0 0,-1 0-1 0 0,0 1 1 0 0,0-1 0 0 0,0 1-1 0 0,0 0 1 0 0,4 3-1 0 0,1 1 19 0 0,-1 0 0 0 0,-1 0-1 0 0,1 1 1 0 0,-1 0-1 0 0,0 0 1 0 0,-1 0-1 0 0,0 1 1 0 0,0 0 0 0 0,0 0-1 0 0,-1 1 1 0 0,0 0-1 0 0,-1 0 1 0 0,0 0 0 0 0,-1 0-1 0 0,0 0 1 0 0,0 1-1 0 0,3 19 1 0 0,-4-13-66 0 0,-1-1-1 0 0,-1 1 1 0 0,0 0 0 0 0,-1 0-1 0 0,0-1 1 0 0,-1 1 0 0 0,-1-1-1 0 0,-1 1 1 0 0,0-1 0 0 0,-1 0-1 0 0,-1 0 1 0 0,0-1 0 0 0,-1 0-1 0 0,0 0 1 0 0,-10 14 0 0 0,-11 6-259 0 0,0-1 0 0 0,-2-2 0 0 0,-56 46 0 0 0,40-37 28 0 0,42-36 203 0 0,-1 0 0 0 0,0 0 0 0 0,0 0 0 0 0,0-1-1 0 0,0 0 1 0 0,-1 0 0 0 0,1 0 0 0 0,-1-1 0 0 0,-9 3-1 0 0,5-6 20 0 0,9-8 52 0 0,1 7-52 0 0,1 1-1 0 0,0 0 0 0 0,-1 0 0 0 0,1-1 0 0 0,0 1 1 0 0,0 0-1 0 0,0 0 0 0 0,0 0 0 0 0,0 0 1 0 0,0 0-1 0 0,0 0 0 0 0,0 0 0 0 0,0 0 1 0 0,0 0-1 0 0,1 0 0 0 0,1-1 0 0 0,26-10 249 0 0,2 5 112 0 0,1 0 0 0 0,1 2 1 0 0,34-1-1 0 0,25-3 412 0 0,-5-4-82 0 0,123-21 98 0 0,-156 24-851 0 0,-52 10-649 0 0,-2 0-273 0 0,0 0-61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4.747"/>
    </inkml:context>
    <inkml:brush xml:id="br0">
      <inkml:brushProperty name="width" value="0.05" units="cm"/>
      <inkml:brushProperty name="height" value="0.05" units="cm"/>
      <inkml:brushProperty name="color" value="#FFFFFF"/>
    </inkml:brush>
  </inkml:definitions>
  <inkml:trace contextRef="#ctx0" brushRef="#br0">1 1 6216 0 0,'0'7'8805'0'0,"5"23"-6019"0"0,2 8-2504 0 0,-7 97 787 0 0,1-35-622 0 0,3 51-159 0 0,-2 47-417 0 0,-3-54 60 0 0,56 1269 664 0 0,-15-485-2328 0 0,-40-876 1588 0 0,0 724-2137 0 0,-1-725 1104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2.348"/>
    </inkml:context>
    <inkml:brush xml:id="br0">
      <inkml:brushProperty name="width" value="0.05" units="cm"/>
      <inkml:brushProperty name="height" value="0.05" units="cm"/>
      <inkml:brushProperty name="color" value="#FFFFFF"/>
    </inkml:brush>
  </inkml:definitions>
  <inkml:trace contextRef="#ctx0" brushRef="#br0">7 56 13824 0 0,'-1'2'66'0'0,"0"0"0"0"0,0 0 0 0 0,0 0 0 0 0,0 0 0 0 0,1 0 0 0 0,0 1 0 0 0,-1-1 0 0 0,1 0 0 0 0,0 0 0 0 0,0 1 0 0 0,0-1 0 0 0,0 0 0 0 0,0 0 0 0 0,1 1 0 0 0,0 2 0 0 0,-1 31 390 0 0,12 27 961 0 0,1 3 563 0 0,16 60-842 0 0,-21-88-1031 0 0,9 35 35 0 0,-15-67-166 0 0,0 1-1 0 0,1-1 1 0 0,0 0 0 0 0,0 0-1 0 0,1 0 1 0 0,-1-1-1 0 0,1 1 1 0 0,8 7 0 0 0,-11-12-118 0 0,12-15-699 0 0,-9 5 661 0 0,-1 1 1 0 0,0-2-1 0 0,-1 1 0 0 0,0 0 1 0 0,0 0-1 0 0,-1-1 1 0 0,0 1-1 0 0,-1-20 0 0 0,3-21-38 0 0,4-6 176 0 0,14-82 250 0 0,-17 118 38 0 0,2 0 0 0 0,0 0 0 0 0,2 0 0 0 0,15-30 0 0 0,-20 44-58 0 0,1 0 0 0 0,-1 0 0 0 0,2 0-1 0 0,-1 1 1 0 0,0-1 0 0 0,1 1-1 0 0,0 0 1 0 0,10-7 0 0 0,-13 11-108 0 0,0-1 0 0 0,0 1-1 0 0,1 0 1 0 0,-1 0 0 0 0,1 0 0 0 0,-1 0 0 0 0,1 0 0 0 0,-1 1 0 0 0,1-1 0 0 0,-1 1 0 0 0,1-1 0 0 0,-1 1-1 0 0,1 0 1 0 0,0 0 0 0 0,-1 0 0 0 0,1 1 0 0 0,-1-1 0 0 0,1 1 0 0 0,0-1 0 0 0,-1 1 0 0 0,1 0-1 0 0,-1 0 1 0 0,0 0 0 0 0,1 0 0 0 0,-1 0 0 0 0,3 3 0 0 0,-1-1-17 0 0,0 1 0 0 0,0-1 0 0 0,0 1 1 0 0,0 0-1 0 0,-1 0 0 0 0,0 1 0 0 0,0-1 0 0 0,0 1 0 0 0,0 0 0 0 0,-1-1 1 0 0,3 7-1 0 0,18 58 293 0 0,-23-68-353 0 0,34 152 285 0 0,-3-8-440 0 0,-24-119-358 0 0,1-1 1 0 0,1 0-1 0 0,20 35 1 0 0,-17-41-1083 0 0,0-7-382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5.805"/>
    </inkml:context>
    <inkml:brush xml:id="br0">
      <inkml:brushProperty name="width" value="0.05" units="cm"/>
      <inkml:brushProperty name="height" value="0.05" units="cm"/>
      <inkml:brushProperty name="color" value="#FFFFFF"/>
    </inkml:brush>
  </inkml:definitions>
  <inkml:trace contextRef="#ctx0" brushRef="#br0">10 0 7080 0 0,'0'0'324'0'0,"0"0"-4"0"0,0 0-64 0 0,0 0 501 0 0,1 20 3614 0 0,1-12-4095 0 0,0 1 1 0 0,-1 0 0 0 0,1 0 0 0 0,-2 0 0 0 0,1 0-1 0 0,-1 0 1 0 0,-1 0 0 0 0,0 0 0 0 0,-1 9 0 0 0,-4 18 114 0 0,2 1 0 0 0,2 57 1 0 0,0-2-231 0 0,2-50 66 0 0,2 1-1 0 0,1-1 1 0 0,2 0-1 0 0,15 57 0 0 0,-20-98-189 0 0,1-1 0 0 0,-1 1-1 0 0,0 0 1 0 0,1 0 0 0 0,-1-1-1 0 0,0 1 1 0 0,1 0 0 0 0,-1-1-1 0 0,1 1 1 0 0,-1 0 0 0 0,1-1-1 0 0,-1 1 1 0 0,1-1 0 0 0,-1 1-1 0 0,1-1 1 0 0,0 1-1 0 0,-1-1 1 0 0,1 0 0 0 0,0 1-1 0 0,-1-1 1 0 0,1 0 0 0 0,0 1-1 0 0,0-1 1 0 0,-1 0 0 0 0,1 0-1 0 0,0 0 1 0 0,0 1 0 0 0,0-1-1 0 0,-1 0 1 0 0,1 0 0 0 0,0 0-1 0 0,0 0 1 0 0,0-1 0 0 0,-1 1-1 0 0,1 0 1 0 0,0 0-1 0 0,0 0 1 0 0,-1-1 0 0 0,1 1-1 0 0,0-1 1 0 0,40-16 342 0 0,-26 9-13 0 0,1 5-198 0 0,-1 0 0 0 0,0 1 0 0 0,1 0 0 0 0,29 2 0 0 0,-16 0 42 0 0,-9 1-141 0 0,0-1 0 0 0,0-1 0 0 0,0-1 0 0 0,-1-1 0 0 0,21-5 0 0 0,4-9 173 0 0,-41 15-241 0 0,0 1 0 0 0,-1-1 0 0 0,1 0 0 0 0,-1 1 0 0 0,1-1 0 0 0,-1 0 0 0 0,0 0 0 0 0,0-1 0 0 0,0 1 0 0 0,0 0 0 0 0,0-1 0 0 0,-1 1 0 0 0,2-4 0 0 0,6-8-1 0 0,-8 13 0 0 0,0-1 0 0 0,0 0 0 0 0,0 1 0 0 0,0-1 0 0 0,0 0 0 0 0,0 0 0 0 0,0 0 0 0 0,-1 1 0 0 0,1-4 0 0 0,2-5-8 0 0,-2-1-1 0 0,1 0 0 0 0,-1-1 0 0 0,-1 1 0 0 0,0 0 1 0 0,0 0-1 0 0,-1 0 0 0 0,-1 0 0 0 0,-3-11 0 0 0,-7-48 9 0 0,10 59 8 0 0,0 0-1 0 0,0 0 0 0 0,1-19 1 0 0,2 21 3 0 0,-2 1 1 0 0,1-1 0 0 0,-1 0-1 0 0,-1 0 1 0 0,1 1-1 0 0,-6-17 1 0 0,4 26 1135 0 0,1 9-793 0 0,-1 15-114 0 0,28 322 235 0 0,-7-152-466 0 0,12 124-1299 0 0,-27-246-1234 0 0,-3-58 738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6.787"/>
    </inkml:context>
    <inkml:brush xml:id="br0">
      <inkml:brushProperty name="width" value="0.05" units="cm"/>
      <inkml:brushProperty name="height" value="0.05" units="cm"/>
      <inkml:brushProperty name="color" value="#FFFFFF"/>
    </inkml:brush>
  </inkml:definitions>
  <inkml:trace contextRef="#ctx0" brushRef="#br0">0 1 1840 0 0,'0'0'83'0'0,"0"0"153"0"0,0 0 601 0 0,0 0 260 0 0,0 0 50 0 0,0 0-35 0 0,0 0-168 0 0,0 0-75 0 0,0 0-18 0 0,0 0-18 0 0,0 0-62 0 0,0 0-31 0 0,0 0-4 0 0,0 0-40 0 0,1 2-168 0 0,24 98 1624 0 0,-22-75-1884 0 0,2 28 1 0 0,0 11-14 0 0,0 22-25 0 0,0-5-110 0 0,17 183 213 0 0,8 53-9 0 0,3-41-221 0 0,15 106 10 0 0,5 16-130 0 0,-17-102-265 0 0,-16-113 45 0 0,5 94-244 0 0,-11-101 19 0 0,4 67-684 0 0,3 26-1682 0 0,-17-188-833 0 0,-3-42 32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7.296"/>
    </inkml:context>
    <inkml:brush xml:id="br0">
      <inkml:brushProperty name="width" value="0.05" units="cm"/>
      <inkml:brushProperty name="height" value="0.05" units="cm"/>
      <inkml:brushProperty name="color" value="#FFFFFF"/>
    </inkml:brush>
  </inkml:definitions>
  <inkml:trace contextRef="#ctx0" brushRef="#br0">0 0 1376 0 0,'0'0'65'0'0,"0"20"6"0"0,0-7 2065 0 0,1-1-1 0 0,0 1 1 0 0,1 0 0 0 0,3 12-1 0 0,4 24 643 0 0,-1-6-1216 0 0,-5-19-989 0 0,8 112 859 0 0,58 735-575 0 0,-71 3-980 0 0,-8-597-375 0 0,-2 135-1506 0 0,13-316 1335 0 0,7 208-2927 0 0,-6-217 338 0 0,0-2-754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6:28.590"/>
    </inkml:context>
    <inkml:brush xml:id="br0">
      <inkml:brushProperty name="width" value="0.05" units="cm"/>
      <inkml:brushProperty name="height" value="0.05" units="cm"/>
      <inkml:brushProperty name="color" value="#FFFFFF"/>
    </inkml:brush>
  </inkml:definitions>
  <inkml:trace contextRef="#ctx0" brushRef="#br0">0 298 11024 0 0,'0'0'248'0'0,"0"0"34"0"0,0 0 22 0 0,0-4 67 0 0,13-70 888 0 0,-11 56-752 0 0,1-1 0 0 0,1 1 1 0 0,0 0-1 0 0,1 1 0 0 0,1-1 1 0 0,1 1-1 0 0,15-27 0 0 0,-20 41-394 0 0,0 0-1 0 0,1-1 1 0 0,-1 1-1 0 0,1 0 1 0 0,-1 0-1 0 0,1 1 1 0 0,0-1-1 0 0,0 0 1 0 0,1 1-1 0 0,-1 0 1 0 0,0 0-1 0 0,1 0 1 0 0,-1 0-1 0 0,1 1 1 0 0,0-1-1 0 0,-1 1 1 0 0,1 0-1 0 0,5-1 1 0 0,7-1 141 0 0,0 1 1 0 0,1 1 0 0 0,19 1 0 0 0,-23 0-184 0 0,-9 0-50 0 0,-1 1 0 0 0,0 0 0 0 0,0 0 0 0 0,1 0 0 0 0,-1 0 0 0 0,0 0 1 0 0,0 1-1 0 0,0-1 0 0 0,0 1 0 0 0,-1 0 0 0 0,1-1 0 0 0,0 2 0 0 0,-1-1 0 0 0,1 0 0 0 0,-1 0 0 0 0,0 1 0 0 0,0-1 0 0 0,0 1 0 0 0,0 0 1 0 0,3 5-1 0 0,-1-1 1 0 0,0 0 0 0 0,-1 0 0 0 0,0 0 0 0 0,0 0 0 0 0,0 1 0 0 0,-1-1 0 0 0,0 1 0 0 0,0 8 0 0 0,-2-1-158 0 0,0 0 0 0 0,-1 0-1 0 0,-1 0 1 0 0,-8 28 0 0 0,1 1-519 0 0,5-29 207 0 0,-2 1 0 0 0,1-1-1 0 0,-2 0 1 0 0,0-1 0 0 0,0 1-1 0 0,-2-2 1 0 0,-10 15 0 0 0,-3 6-983 0 0,-15 21-663 0 0,34-51 1959 0 0,-1 1 1 0 0,0-1-1 0 0,0 1 0 0 0,0-1 0 0 0,0 0 1 0 0,-1-1-1 0 0,1 1 0 0 0,-11 5 1 0 0,14-9 284 0 0,1 0 98 0 0,0 0 22 0 0,0 0 26 0 0,0 0 100 0 0,0 0 41 0 0,0 0 10 0 0,-4-14 1146 0 0,4 13-1393 0 0,1 0 0 0 0,-1 0 0 0 0,0 0 0 0 0,1 0 1 0 0,0 0-1 0 0,-1 0 0 0 0,1 0 0 0 0,0 0 0 0 0,-1 0 0 0 0,1 0 0 0 0,0 0 1 0 0,0 0-1 0 0,0 1 0 0 0,0-1 0 0 0,-1 0 0 0 0,1 0 0 0 0,0 1 1 0 0,1-1-1 0 0,-1 1 0 0 0,0-1 0 0 0,0 1 0 0 0,0 0 0 0 0,0-1 0 0 0,0 1 1 0 0,0 0-1 0 0,0 0 0 0 0,1-1 0 0 0,-1 1 0 0 0,1 0 0 0 0,5 1 53 0 0,0-1-1 0 0,1 1 0 0 0,-1 0 0 0 0,7 3 1 0 0,19 1 502 0 0,16-3-291 0 0,26-1 9 0 0,-57-2-453 0 0,1-2-1 0 0,0 0 0 0 0,-1 0 0 0 0,0-2 1 0 0,0 0-1 0 0,0-1 0 0 0,0-1 1 0 0,-1-1-1 0 0,-1 0 0 0 0,1-2 0 0 0,-1 1 1 0 0,15-14-1 0 0,-26 18-1150 0 0,-5 3-421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04.397"/>
    </inkml:context>
    <inkml:brush xml:id="br0">
      <inkml:brushProperty name="width" value="0.05" units="cm"/>
      <inkml:brushProperty name="height" value="0.05" units="cm"/>
      <inkml:brushProperty name="color" value="#FFFFFF"/>
    </inkml:brush>
  </inkml:definitions>
  <inkml:trace contextRef="#ctx0" brushRef="#br0">106 22 10136 0 0,'0'0'464'0'0,"0"0"-10"0"0,-17-9-136 0 0,16 8-125 0 0,0 0 1 0 0,0 0 0 0 0,0 0-1 0 0,0 0 1 0 0,0 0 0 0 0,-1 0-1 0 0,1 1 1 0 0,0-1 0 0 0,0 0-1 0 0,-1 0 1 0 0,1 1 0 0 0,0-1 0 0 0,-1 1-1 0 0,1-1 1 0 0,0 1 0 0 0,-1 0-1 0 0,1 0 1 0 0,-1-1 0 0 0,1 1-1 0 0,0 0 1 0 0,-1 0 0 0 0,1 0-1 0 0,-1 1 1 0 0,1-1 0 0 0,-1 0-1 0 0,1 0 1 0 0,0 1 0 0 0,-1-1-1 0 0,1 1 1 0 0,0-1 0 0 0,-1 1-1 0 0,1 0 1 0 0,-2 0 0 0 0,1 1-150 0 0,-1 1 1 0 0,1-1-1 0 0,-1 1 0 0 0,1-1 1 0 0,0 1-1 0 0,0 0 0 0 0,0 0 1 0 0,1 0-1 0 0,-1 0 1 0 0,0 0-1 0 0,1 0 0 0 0,0 0 1 0 0,-2 7-1 0 0,-3 24 93 0 0,2 1 0 0 0,1 0-1 0 0,2 0 1 0 0,4 51 0 0 0,-1-4 16 0 0,9 110 67 0 0,-1-43-289 0 0,-7-54-16 0 0,16 695 1213 0 0,11 85-290 0 0,72 113-838 0 0,-71-718 0 0 0,-7-90 2 0 0,9 82 212 0 0,-9-21 2 0 0,7 65 191 0 0,0 308-254 0 0,-26-319-100 0 0,2 131 446 0 0,-6-40-27 0 0,-8 699-448 0 0,-48-207-24 0 0,-9-307 0 0 0,49-411-113 0 0,-38 694 482 0 0,50-687-223 0 0,5 154 1452 0 0,10-145-1935 0 0,-10-122 563 0 0,2 17-123 0 0,-3-53-229 0 0,0 31 0 0 0,0-2 10 0 0,0-31 134 0 0,-1 0 0 0 0,0 0 0 0 0,-1 0 0 0 0,-1 0 0 0 0,0 0 0 0 0,-2 0 0 0 0,-8 29 0 0 0,8-32-37 0 0,3-12 15 0 0,1 0 0 0 0,0 0-1 0 0,0 0 1 0 0,0 1 0 0 0,-1-1 0 0 0,1 0-1 0 0,-1 0 1 0 0,1 0 0 0 0,-1 0 0 0 0,1 0-1 0 0,-1 0 1 0 0,0 0 0 0 0,1 0 0 0 0,-1-1-1 0 0,0 1 1 0 0,0 0 0 0 0,0 0 0 0 0,1-1-1 0 0,-3 2 1 0 0,2-1-7 0 0,0-1 0 0 0,0 1 0 0 0,1-1 0 0 0,-1 1 0 0 0,0 0 0 0 0,0-1 0 0 0,1 1 0 0 0,-1 0 0 0 0,1 0 0 0 0,-1 0 0 0 0,0-1 0 0 0,1 1 0 0 0,0 0 0 0 0,-1 0 0 0 0,1 0 0 0 0,-1 1 0 0 0,-14 23-146 0 0,11-19 147 0 0,2-1-15 0 0,-9 6-4 0 0,10-10 29 0 0,0-1 0 0 0,0 1 0 0 0,0 0 0 0 0,1-1 0 0 0,-1 1 0 0 0,0 0 0 0 0,1 0 0 0 0,-1 0 0 0 0,0 0 0 0 0,1 0 0 0 0,-1 0 0 0 0,1 0 0 0 0,-1 0 0 0 0,1 0 0 0 0,0 0 0 0 0,-1 0 0 0 0,1 0 0 0 0,0 0 0 0 0,0 0 0 0 0,-1 2 0 0 0,0 4 0 0 0,-24 48 16 0 0,24-53 59 0 0,1-2-6 0 0,0 1-5 0 0,0 4 6 0 0,0-2 15 0 0,0 1-16 0 0,0-3-2 0 0,0-1 10 0 0,0 0 3 0 0,0 0 0 0 0,-8 22-269 0 0,7-20 242 0 0,1-2 11 0 0,0 0 0 0 0,0 0-209 0 0,0 0-884 0 0,-1-12-3114 0 0,-1 0-3363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3.208"/>
    </inkml:context>
    <inkml:brush xml:id="br0">
      <inkml:brushProperty name="width" value="0.05" units="cm"/>
      <inkml:brushProperty name="height" value="0.05" units="cm"/>
      <inkml:brushProperty name="color" value="#FFFFFF"/>
    </inkml:brush>
  </inkml:definitions>
  <inkml:trace contextRef="#ctx0" brushRef="#br0">584 364 8288 0 0,'-15'-47'714'0'0,"10"27"546"0"0,-1 0 0 0 0,-2 0 1 0 0,0 1-1 0 0,-11-19 1 0 0,9 22-993 0 0,0 1 0 0 0,-2 1 1 0 0,0 0-1 0 0,0 0 1 0 0,-1 1-1 0 0,-1 1 1 0 0,0 0-1 0 0,-1 1 0 0 0,0 1 1 0 0,-1 0-1 0 0,0 1 1 0 0,-1 1-1 0 0,1 0 1 0 0,-2 1-1 0 0,1 1 1 0 0,-1 1-1 0 0,-20-4 0 0 0,29 7-228 0 0,-1 0 0 0 0,0 1 0 0 0,0 0 0 0 0,0 1 0 0 0,0 0 0 0 0,0 1 0 0 0,-11 1 0 0 0,17-1-21 0 0,-1 0 0 0 0,0 0 0 0 0,0 1-1 0 0,1 0 1 0 0,-1-1 0 0 0,1 2 0 0 0,-1-1 0 0 0,1 0 0 0 0,0 1 0 0 0,0 0-1 0 0,0 0 1 0 0,0 0 0 0 0,1 0 0 0 0,-1 1 0 0 0,1-1 0 0 0,-3 5-1 0 0,-4 7 4 0 0,2 1 0 0 0,0 0 0 0 0,1 0-1 0 0,0 1 1 0 0,2-1 0 0 0,0 1-1 0 0,-4 24 1 0 0,2 4-148 0 0,-2 74 0 0 0,8-79 33 0 0,2 0 0 0 0,2 0 0 0 0,1-1 1 0 0,2 1-1 0 0,2-1 0 0 0,26 74 0 0 0,-26-91-22 0 0,1 0 0 0 0,0-1 0 0 0,25 38 0 0 0,-27-50-58 0 0,0 0 0 0 0,0 0-1 0 0,1-1 1 0 0,0 1-1 0 0,0-2 1 0 0,1 1-1 0 0,0-1 1 0 0,1-1-1 0 0,19 11 1 0 0,-3-5-497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3.565"/>
    </inkml:context>
    <inkml:brush xml:id="br0">
      <inkml:brushProperty name="width" value="0.05" units="cm"/>
      <inkml:brushProperty name="height" value="0.05" units="cm"/>
      <inkml:brushProperty name="color" value="#FFFFFF"/>
    </inkml:brush>
  </inkml:definitions>
  <inkml:trace contextRef="#ctx0" brushRef="#br0">0 0 9760 0 0,'0'0'446'0'0,"0"0"-10"0"0,0 0-137 0 0,0 11 1437 0 0,3 39-4 0 0,12 74 1 0 0,1-8-1420 0 0,-7-17-126 0 0,9 133 30 0 0,-12-160-143 0 0,0 20-1725 0 0,-6-83 458 0 0,0-7-56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3.967"/>
    </inkml:context>
    <inkml:brush xml:id="br0">
      <inkml:brushProperty name="width" value="0.05" units="cm"/>
      <inkml:brushProperty name="height" value="0.05" units="cm"/>
      <inkml:brushProperty name="color" value="#FFFFFF"/>
    </inkml:brush>
  </inkml:definitions>
  <inkml:trace contextRef="#ctx0" brushRef="#br0">1 451 7544 0 0,'9'-64'408'0'0,"24"-84"0"0"0,-32 141-441 0 0,5-17 873 0 0,1 1 0 0 0,1-1-1 0 0,1 2 1 0 0,16-31 0 0 0,-20 44-215 0 0,0 1 0 0 0,1 0 0 0 0,0 0 0 0 0,11-12 0 0 0,-13 17-390 0 0,-1 0-1 0 0,1 0 1 0 0,0 0-1 0 0,0 1 0 0 0,0 0 1 0 0,1 0-1 0 0,-1 0 0 0 0,0 0 1 0 0,1 0-1 0 0,-1 1 0 0 0,1 0 1 0 0,5-1-1 0 0,-3 1-141 0 0,1-1 1 0 0,-1 1-1 0 0,1 1 0 0 0,-1-1 1 0 0,1 1-1 0 0,0 1 0 0 0,-1-1 1 0 0,1 2-1 0 0,-1-1 0 0 0,1 1 1 0 0,-1 0-1 0 0,1 0 0 0 0,-1 0 1 0 0,0 1-1 0 0,0 1 0 0 0,-1-1 1 0 0,1 1-1 0 0,0 0 0 0 0,7 7 1 0 0,-2-1 36 0 0,-1 1 0 0 0,1 1 1 0 0,9 13-1 0 0,-18-21-123 0 0,0 0-1 0 0,0 1 1 0 0,-1 0 0 0 0,1 0-1 0 0,-1 0 1 0 0,0 0 0 0 0,0 0-1 0 0,-1 0 1 0 0,1 1 0 0 0,-1-1-1 0 0,0 0 1 0 0,0 10 0 0 0,-2-2-40 0 0,1-1 0 0 0,-2 1 1 0 0,0-1-1 0 0,0 0 0 0 0,-1 0 0 0 0,-1 0 1 0 0,0 0-1 0 0,0 0 0 0 0,-1-1 1 0 0,-11 19-1 0 0,6-15 62 0 0,-1-1 1 0 0,0 0-1 0 0,-1 0 1 0 0,0-1-1 0 0,-1 0 1 0 0,-26 19-1 0 0,30-26-29 0 0,-1 0 0 0 0,0 0-1 0 0,0-1 1 0 0,0 0 0 0 0,-1-1-1 0 0,1 0 1 0 0,-1 0 0 0 0,-20 3-1 0 0,11-5-808 0 0,1 0-1 0 0,0-1 1 0 0,0-1-1 0 0,-27-3 1 0 0,33 1-712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4.320"/>
    </inkml:context>
    <inkml:brush xml:id="br0">
      <inkml:brushProperty name="width" value="0.05" units="cm"/>
      <inkml:brushProperty name="height" value="0.05" units="cm"/>
      <inkml:brushProperty name="color" value="#FFFFFF"/>
    </inkml:brush>
  </inkml:definitions>
  <inkml:trace contextRef="#ctx0" brushRef="#br0">53 151 5528 0 0,'-4'-3'452'0'0,"4"3"-376"0"0,-1-1 0 0 0,0 0 1 0 0,0 0-1 0 0,1 1 0 0 0,-1-1 1 0 0,0 1-1 0 0,0-1 0 0 0,0 1 0 0 0,0-1 1 0 0,1 1-1 0 0,-1 0 0 0 0,0-1 0 0 0,0 1 1 0 0,0 0-1 0 0,0 0 0 0 0,0-1 1 0 0,0 1-1 0 0,-2 0 0 0 0,3 0 1400 0 0,0 0 76 0 0,-1 0-1361 0 0,0 0 1 0 0,0 1-1 0 0,1-1 1 0 0,-1 0-1 0 0,0 0 1 0 0,1 0-1 0 0,-1 1 1 0 0,0-1-1 0 0,1 0 1 0 0,-1 1-1 0 0,1-1 0 0 0,-1 1 1 0 0,0-1-1 0 0,1 1 1 0 0,-1-1-1 0 0,1 1 1 0 0,-1-1-1 0 0,1 1 1 0 0,0-1-1 0 0,-1 1 0 0 0,0 0 1 0 0,-2 9 192 0 0,0-5-277 0 0,1 0 0 0 0,0 0 0 0 0,1 0 1 0 0,-1 0-1 0 0,1 1 0 0 0,0-1 0 0 0,-1 9 0 0 0,7 262 1010 0 0,22-1-793 0 0,-14-212-286 0 0,33 98-1 0 0,-43-154-35 0 0,-1 0-1 0 0,1-1 1 0 0,1 1-1 0 0,-1-1 1 0 0,1 0-1 0 0,0 0 1 0 0,0 0-1 0 0,1 0 1 0 0,-1-1 0 0 0,1 1-1 0 0,8 5 1 0 0,-10-9-16 0 0,-1 0 1 0 0,1 0 0 0 0,0-1-1 0 0,0 1 1 0 0,0-1 0 0 0,0 1-1 0 0,0-1 1 0 0,0 0 0 0 0,0 0-1 0 0,1 0 1 0 0,-1-1 0 0 0,0 1-1 0 0,0-1 1 0 0,1 0 0 0 0,-1 0-1 0 0,0 0 1 0 0,1 0 0 0 0,-1-1-1 0 0,0 1 1 0 0,0-1 0 0 0,1 0-1 0 0,-1 0 1 0 0,0 0 0 0 0,0 0-1 0 0,0 0 1 0 0,4-3 0 0 0,5-4-6 0 0,0-1 0 0 0,0 0 1 0 0,-1 0-1 0 0,0-1 0 0 0,-1 0 0 0 0,0-1 1 0 0,12-17-1 0 0,-1-3 83 0 0,29-57-1 0 0,-32 48 43 0 0,-1 0 0 0 0,16-58 0 0 0,12-88 572 0 0,-44 181-649 0 0,12-73 831 0 0,6-142 0 0 0,-15 161-388 0 0,-3 35-60 0 0,0 0 0 0 0,-1 0 0 0 0,-6-33 0 0 0,14 178 1284 0 0,3 181-1983 0 0,-5-64-810 0 0,-1-80-587 0 0,-2-84 304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5.434"/>
    </inkml:context>
    <inkml:brush xml:id="br0">
      <inkml:brushProperty name="width" value="0.05" units="cm"/>
      <inkml:brushProperty name="height" value="0.05" units="cm"/>
      <inkml:brushProperty name="color" value="#FFFFFF"/>
    </inkml:brush>
  </inkml:definitions>
  <inkml:trace contextRef="#ctx0" brushRef="#br0">20 320 2304 0 0,'0'5'203'0'0,"-13"45"890"0"0,10-26 2024 0 0,-1 34-1 0 0,7 26 2275 0 0,0-30-5794 0 0,-1-34 535 0 0,26 510-148 0 0,-18-391-1635 0 0,-10-136 1293 0 0,0-3-104 0 0,1-1-424 0 0,1-6 442 0 0,1-1 0 0 0,-1 1 0 0 0,0-1 0 0 0,-1 1 0 0 0,0-1 0 0 0,0 1-1 0 0,0-1 1 0 0,-1 0 0 0 0,-1-9 0 0 0,1-14-519 0 0,3-271-1304 0 0,2-21 7838 0 0,2 232-2840 0 0,4 1 1 0 0,31-124-1 0 0,-36 195-1992 0 0,15-33-1 0 0,-10 27-207 0 0,-11 24-499 0 0,0 0 0 0 0,1 0 0 0 0,-1 1 0 0 0,0-1-1 0 0,1 0 1 0 0,-1 0 0 0 0,0 0 0 0 0,1 1 0 0 0,-1-1 0 0 0,1 0 0 0 0,-1 1 0 0 0,1-1-1 0 0,0 0 1 0 0,-1 1 0 0 0,1-1 0 0 0,0 0 0 0 0,-1 1 0 0 0,1-1 0 0 0,0 1 0 0 0,1-1-1 0 0,0 0 295 0 0,-2 1-13 0 0,12 16 296 0 0,-9-8-516 0 0,0-1-1 0 0,-1 1 0 0 0,1 0 0 0 0,-2 0 0 0 0,3 13 1 0 0,2 11 65 0 0,25 132 273 0 0,6 23-386 0 0,2-16-461 0 0,-22-86-818 0 0,56 162 0 0 0,-72-244 1198 0 0,1 5-174 0 0,2 0 0 0 0,-1 1 0 0 0,1-1 0 0 0,0-1 0 0 0,1 1 0 0 0,-1 0 0 0 0,1-1 0 0 0,1 0 0 0 0,11 12 0 0 0,-16-19 159 0 0,0 1-1 0 0,0-1 0 0 0,0 1 0 0 0,0-1 0 0 0,0 1 0 0 0,1-1 0 0 0,-1 0 0 0 0,0 1 0 0 0,0-1 0 0 0,0 0 0 0 0,0 0 0 0 0,0 0 0 0 0,1 0 0 0 0,-1 0 0 0 0,0 0 1 0 0,0 0-1 0 0,0 0 0 0 0,0 0 0 0 0,1-1 0 0 0,-1 1 0 0 0,0 0 0 0 0,0-1 0 0 0,0 1 0 0 0,0-1 0 0 0,0 1 0 0 0,0-1 0 0 0,0 0 0 0 0,0 1 0 0 0,0-1 0 0 0,0 0 1 0 0,-1 0-1 0 0,1 0 0 0 0,0 0 0 0 0,0 1 0 0 0,0-3 0 0 0,2-1-93 0 0,0 0 0 0 0,0 0 0 0 0,0 0-1 0 0,-1-1 1 0 0,0 1 0 0 0,3-9 0 0 0,25-104-1306 0 0,-11 37 708 0 0,-8 27 135 0 0,7-76 0 0 0,-14 102 725 0 0,35-379 3595 0 0,-35 373-2814 0 0,0 0 0 0 0,2 0-1 0 0,2 1 1 0 0,12-36 0 0 0,-18 64-670 0 0,0-1 0 0 0,0 1 1 0 0,0-1-1 0 0,1 1 0 0 0,4-7 0 0 0,-6 10 18 0 0,8 22 265 0 0,-2-10-382 0 0,2 13-44 0 0,-2-1 1 0 0,0 1-1 0 0,-2 0 1 0 0,0 1-1 0 0,1 35 1 0 0,-3-35-69 0 0,11 120-429 0 0,15 113-1332 0 0,-19-209 308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2.816"/>
    </inkml:context>
    <inkml:brush xml:id="br0">
      <inkml:brushProperty name="width" value="0.05" units="cm"/>
      <inkml:brushProperty name="height" value="0.05" units="cm"/>
      <inkml:brushProperty name="color" value="#FFFFFF"/>
    </inkml:brush>
  </inkml:definitions>
  <inkml:trace contextRef="#ctx0" brushRef="#br0">323 59 7368 0 0,'2'9'134'0'0,"-1"0"1"0"0,1 0 0 0 0,1 0-1 0 0,0 0 1 0 0,0-1 0 0 0,0 1-1 0 0,9 13 1 0 0,-4-10 4039 0 0,-11-20 923 0 0,-6-8-1540 0 0,1 3-4007 0 0,-1 2 767 0 0,0 1 0 0 0,0-1 0 0 0,-1 1 0 0 0,-1 1 0 0 0,0 0 0 0 0,0 0 0 0 0,-1 1 0 0 0,-17-9 0 0 0,22 13-243 0 0,0 1 0 0 0,-1 0 0 0 0,1 0 0 0 0,-1 0 0 0 0,0 1 0 0 0,0 0 0 0 0,0 1 0 0 0,0-1 1 0 0,0 2-1 0 0,0-1 0 0 0,0 1 0 0 0,0 0 0 0 0,0 1 0 0 0,0 0 0 0 0,0 0 0 0 0,-9 3 0 0 0,12-2-44 0 0,1 0-1 0 0,-1 0 1 0 0,1 1 0 0 0,0-1-1 0 0,0 1 1 0 0,0 0-1 0 0,0 0 1 0 0,1 0 0 0 0,-1 1-1 0 0,1-1 1 0 0,0 1-1 0 0,0 0 1 0 0,0 0 0 0 0,-4 7-1 0 0,3-4 15 0 0,1 1-1 0 0,-1 0 1 0 0,1 0-1 0 0,1 0 1 0 0,-1 0-1 0 0,1 0 1 0 0,-1 15-1 0 0,1 18-252 0 0,1-1-1 0 0,3 1 1 0 0,7 47-1 0 0,33 118-808 0 0,-35-178 777 0 0,1 0 0 0 0,1 0-1 0 0,14 27 1 0 0,-18-46 170 0 0,-1-1 0 0 0,2 1 0 0 0,-1-1 0 0 0,1 0 0 0 0,0-1 0 0 0,1 1 0 0 0,-1-1 0 0 0,1 0 0 0 0,1-1 0 0 0,-1 0 0 0 0,1 0 0 0 0,16 9 0 0 0,-21-15 57 0 0,0 1 0 0 0,0-1 0 0 0,-1 0-1 0 0,1 0 1 0 0,0 0 0 0 0,0 0-1 0 0,-1 0 1 0 0,1-1 0 0 0,0 1 0 0 0,-1-1-1 0 0,1 0 1 0 0,0 0 0 0 0,-1 0 0 0 0,1 0-1 0 0,-1 0 1 0 0,1 0 0 0 0,-1-1 0 0 0,4-2-1 0 0,0 1-14 0 0,-1-1-1 0 0,1 0 1 0 0,-1-1-1 0 0,1 1 1 0 0,-1-1-1 0 0,7-9 1 0 0,-2-3-89 0 0,0 1-1 0 0,-1-2 1 0 0,-1 1-1 0 0,9-33 1 0 0,15-78-99 0 0,-14 47 78 0 0,-11 38-11 0 0,-6 34 110 0 0,0 0 0 0 0,0 0 0 0 0,6-17-1 0 0,0-4 40 0 0,8 49-191 0 0,0 13-1732 0 0,-6-13-4622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5.806"/>
    </inkml:context>
    <inkml:brush xml:id="br0">
      <inkml:brushProperty name="width" value="0.05" units="cm"/>
      <inkml:brushProperty name="height" value="0.05" units="cm"/>
      <inkml:brushProperty name="color" value="#FFFFFF"/>
    </inkml:brush>
  </inkml:definitions>
  <inkml:trace contextRef="#ctx0" brushRef="#br0">38 1 10800 0 0,'0'0'241'0'0,"-13"16"596"0"0,9-10-629 0 0,4-4 391 0 0,0-2 192 0 0,-8 22 1445 0 0,4-8-1814 0 0,1-1 1 0 0,1 1-1 0 0,0 0 1 0 0,1 0-1 0 0,0 0 1 0 0,3 25-1 0 0,-1-5 27 0 0,-2 69-246 0 0,5 155-120 0 0,0-223-85 0 0,0 0 0 0 0,2 0 0 0 0,2 0 0 0 0,1-1 0 0 0,17 41-1 0 0,-20-62 20 0 0,0 0 0 0 0,1 0-1 0 0,13 18 1 0 0,-16-26-100 0 0,1 0 1 0 0,-1 0-1 0 0,1 0 0 0 0,0 0 1 0 0,0-1-1 0 0,0 0 0 0 0,0 0 1 0 0,1 0-1 0 0,11 5 0 0 0,-16-8-14 0 0,0 0 0 0 0,1-1 0 0 0,-1 0-1 0 0,1 1 1 0 0,-1-1 0 0 0,1 0 0 0 0,-1 1-1 0 0,1-1 1 0 0,-1 0 0 0 0,1 0 0 0 0,-1 0-1 0 0,1 0 1 0 0,-1-1 0 0 0,0 1 0 0 0,1 0-1 0 0,-1-1 1 0 0,1 1 0 0 0,2-2-1 0 0,9-7-861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6.503"/>
    </inkml:context>
    <inkml:brush xml:id="br0">
      <inkml:brushProperty name="width" value="0.05" units="cm"/>
      <inkml:brushProperty name="height" value="0.05" units="cm"/>
      <inkml:brushProperty name="color" value="#FFFFFF"/>
    </inkml:brush>
  </inkml:definitions>
  <inkml:trace contextRef="#ctx0" brushRef="#br0">34 298 7544 0 0,'-3'-6'389'0'0,"0"0"-1"0"0,1-1 1 0 0,-1 1 0 0 0,2 0 0 0 0,-1-1 0 0 0,1 1 0 0 0,-2-13-1 0 0,-4-16 2779 0 0,6 31-2831 0 0,0 0-43 0 0,-1-1 0 0 0,1 1-1 0 0,0-1 1 0 0,0 0-1 0 0,0 1 1 0 0,1-1-1 0 0,-1 0 1 0 0,1 1-1 0 0,0-1 1 0 0,2-8-1 0 0,-1 10-162 0 0,0 0-1 0 0,1-1 0 0 0,-1 1 1 0 0,1 0-1 0 0,0 0 0 0 0,0 0 0 0 0,1 0 1 0 0,-1 0-1 0 0,0 1 0 0 0,1-1 1 0 0,0 1-1 0 0,-1 0 0 0 0,1-1 0 0 0,0 1 1 0 0,6-3-1 0 0,-1 2-142 0 0,0 0-1 0 0,0 0 1 0 0,0 1 0 0 0,14-2-1 0 0,-15 3 60 0 0,-5 0-44 0 0,1 1-1 0 0,-1 0 0 0 0,1 0 0 0 0,-1 1 0 0 0,1-1 0 0 0,-1 0 0 0 0,1 1 1 0 0,-1-1-1 0 0,1 1 0 0 0,-1 0 0 0 0,1 0 0 0 0,-1 0 0 0 0,0 0 1 0 0,1 0-1 0 0,-1 1 0 0 0,0-1 0 0 0,0 1 0 0 0,0-1 0 0 0,3 4 0 0 0,3 4 185 0 0,0 0 0 0 0,13 19-1 0 0,-15-20 22 0 0,17 29 41 0 0,-2 1-1 0 0,-2 0 0 0 0,-1 2 1 0 0,22 74-1 0 0,58 143-1201 0 0,-93-245 795 0 0,6 12-325 0 0,1 0 1 0 0,2 0-1 0 0,0-2 0 0 0,1 1 0 0 0,29 31 0 0 0,-43-54 436 0 0,-1 1 0 0 0,0-1 0 0 0,1 1 0 0 0,-1 0 0 0 0,1-1 0 0 0,-1 1 0 0 0,1-1 0 0 0,-1 1 0 0 0,1-1 0 0 0,0 1 0 0 0,-1-1 0 0 0,1 0 0 0 0,-1 1 0 0 0,1-1 0 0 0,0 0 0 0 0,-1 0 0 0 0,1 1 0 0 0,0-1 0 0 0,0 0 0 0 0,-1 0 0 0 0,1 0 0 0 0,0 0 0 0 0,-1 0 0 0 0,1 0 0 0 0,0 0 0 0 0,0 0 0 0 0,-1 0 0 0 0,1 0 0 0 0,0 0 0 0 0,-1 0 0 0 0,1 0 0 0 0,0-1 0 0 0,0 1 0 0 0,-1 0-1 0 0,1-1 1 0 0,-1 1 0 0 0,1 0 0 0 0,0-1 0 0 0,-1 1 0 0 0,1-1 0 0 0,-1 1 0 0 0,1-1 0 0 0,-1 1 0 0 0,1-1 0 0 0,-1 1 0 0 0,1-1 0 0 0,-1 0 0 0 0,0 1 0 0 0,1-1 0 0 0,-1 0 0 0 0,0 1 0 0 0,1-1 0 0 0,-1 0 0 0 0,0 1 0 0 0,0-1 0 0 0,0 0 0 0 0,3-6-436 0 0,-1 1 0 0 0,0-1 0 0 0,-1 1 0 0 0,0-1 0 0 0,1-7 0 0 0,1-156 441 0 0,-4 100 1643 0 0,10-84 1 0 0,-2 97-591 0 0,-3 14 30 0 0,1 0 0 0 0,3 0 0 0 0,2 1 0 0 0,15-43 0 0 0,5 1 833 0 0,-30 84-1834 0 0,0-1-1 0 0,0 1 1 0 0,0 0-1 0 0,0-1 1 0 0,0 1-1 0 0,0-1 1 0 0,1 1-1 0 0,-1 0 1 0 0,0-1-1 0 0,0 1 0 0 0,0 0 1 0 0,0-1-1 0 0,1 1 1 0 0,-1 0-1 0 0,0 0 1 0 0,0-1-1 0 0,0 1 1 0 0,1 0-1 0 0,-1-1 1 0 0,0 1-1 0 0,1 0 1 0 0,-1 0-1 0 0,0 0 1 0 0,1-1-1 0 0,-1 1 1 0 0,0 0-1 0 0,1 0 0 0 0,-1 0 1 0 0,0 0-1 0 0,1 0 1 0 0,-1 0-1 0 0,0-1 1 0 0,1 1-1 0 0,-1 0 1 0 0,0 0-1 0 0,1 0 1 0 0,-1 0-1 0 0,1 0 1 0 0,0 1-1 0 0,8 13 503 0 0,4 28-297 0 0,-13-40-176 0 0,15 84 290 0 0,-8-36-238 0 0,15 133-90 0 0,-9-65-196 0 0,-10-97 45 0 0,15 91-241 0 0,-15-101 41 0 0,0 0 1 0 0,1 0-1 0 0,1 0 0 0 0,-1 0 1 0 0,1-1-1 0 0,1 0 0 0 0,12 16 1 0 0,-6-14-1254 0 0,1-7-66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27.152"/>
    </inkml:context>
    <inkml:brush xml:id="br0">
      <inkml:brushProperty name="width" value="0.05" units="cm"/>
      <inkml:brushProperty name="height" value="0.05" units="cm"/>
      <inkml:brushProperty name="color" value="#FFFFFF"/>
    </inkml:brush>
  </inkml:definitions>
  <inkml:trace contextRef="#ctx0" brushRef="#br0">90 241 1376 0 0,'-11'-9'160'0'0,"5"6"4733"0"0,-7-2 3825 0 0,12 5-8606 0 0,0 1 0 0 0,0-1 0 0 0,1 0 0 0 0,-1 1 0 0 0,1-1 0 0 0,-1 1-1 0 0,0 0 1 0 0,1-1 0 0 0,-1 1 0 0 0,1-1 0 0 0,-1 1 0 0 0,1 0 0 0 0,-1-1 0 0 0,1 1 0 0 0,0 0 0 0 0,-1-1 0 0 0,1 1 0 0 0,0 0 0 0 0,-1 1 0 0 0,-5 11 885 0 0,1-3-700 0 0,0 1 0 0 0,1-1 0 0 0,1 1 0 0 0,-1 0 0 0 0,-1 14 0 0 0,-7 60 271 0 0,12-78-519 0 0,-3 39 108 0 0,1-1-1 0 0,3 1 1 0 0,9 63 0 0 0,36 131-119 0 0,-34-187-54 0 0,22 55-1 0 0,-24-82-123 0 0,1 0 1 0 0,1-1-1 0 0,30 45 0 0 0,-38-62 49 0 0,2-2 0 0 0,-1 1 0 0 0,1-1 0 0 0,0 1 0 0 0,0-2 0 0 0,1 1 0 0 0,0-1 0 0 0,0 0-1 0 0,0 0 1 0 0,11 5 0 0 0,-12-8 33 0 0,1 1-1 0 0,-1-1 0 0 0,0-1 0 0 0,1 1 1 0 0,0-1-1 0 0,-1 0 0 0 0,1-1 1 0 0,-1 0-1 0 0,1 0 0 0 0,0 0 1 0 0,-1-1-1 0 0,1 1 0 0 0,12-5 0 0 0,-8 2-52 0 0,1-1 0 0 0,-1-1 0 0 0,0 0 0 0 0,0 0 0 0 0,0-1 0 0 0,-1-1 0 0 0,0 1 0 0 0,0-2 0 0 0,-1 1 0 0 0,14-15 0 0 0,2-7-5 0 0,-1 0 0 0 0,20-35 0 0 0,-11 17 295 0 0,-16 22-81 0 0,-2-1 1 0 0,-1 0-1 0 0,0-1 0 0 0,-3-1 1 0 0,17-53-1 0 0,-16 31 404 0 0,-1-1-1 0 0,6-80 0 0 0,-15 75 126 0 0,-6-91 0 0 0,-19-56 1068 0 0,13 126-778 0 0,8 59-593 0 0,0 1 194 0 0,0-1 0 0 0,-1 1 0 0 0,-8-26 0 0 0,10 41-264 0 0,1 2-35 0 0,0 0-10 0 0,1 4-14 0 0,48 398 223 0 0,-8-54-2571 0 0,-28-244 1178 0 0,1 9-5907 0 0,-4-47-568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4.982"/>
    </inkml:context>
    <inkml:brush xml:id="br0">
      <inkml:brushProperty name="width" value="0.05" units="cm"/>
      <inkml:brushProperty name="height" value="0.05" units="cm"/>
      <inkml:brushProperty name="color" value="#FFFFFF"/>
    </inkml:brush>
  </inkml:definitions>
  <inkml:trace contextRef="#ctx0" brushRef="#br0">417 659 6448 0 0,'1'-5'73'0'0,"-1"-1"1"0"0,1 0-1 0 0,-1 0 0 0 0,-1 1 1 0 0,1-1-1 0 0,-1 0 1 0 0,0 1-1 0 0,-3-10 0 0 0,-20-44 905 0 0,6 15 1161 0 0,14 34-1554 0 0,-1-1 1 0 0,-1 0-1 0 0,1 1 1 0 0,-2 0-1 0 0,1 0 0 0 0,-1 1 1 0 0,-15-15-1 0 0,18 19-385 0 0,0 1 0 0 0,0 1-1 0 0,0-1 1 0 0,-1 0 0 0 0,1 1-1 0 0,-1 0 1 0 0,0 0 0 0 0,0 1 0 0 0,0-1-1 0 0,0 1 1 0 0,-1 0 0 0 0,1 0 0 0 0,-1 1-1 0 0,1-1 1 0 0,-1 1 0 0 0,1 1 0 0 0,-12-1-1 0 0,11 2-145 0 0,0 0 0 0 0,0 1 0 0 0,1 0 0 0 0,-1 0 0 0 0,1 0 0 0 0,-1 1 0 0 0,1 0-1 0 0,0 0 1 0 0,0 0 0 0 0,0 1 0 0 0,0 0 0 0 0,0 0 0 0 0,1 0 0 0 0,0 0 0 0 0,0 1 0 0 0,-6 8-1 0 0,-3 5 120 0 0,1 2 0 0 0,0-1 0 0 0,-8 23 0 0 0,9-17-262 0 0,1 1 0 0 0,1 0-1 0 0,1 0 1 0 0,2 1 0 0 0,-6 41-1 0 0,11-50 30 0 0,0 0 0 0 0,0 1 0 0 0,2-1 0 0 0,0 1 0 0 0,2-1 0 0 0,0 0 0 0 0,0 1 0 0 0,2-1 0 0 0,7 18 0 0 0,-7-23 5 0 0,1 1 0 0 0,1-1 0 0 0,0 0 0 0 0,0 0 0 0 0,2-1 0 0 0,16 20 0 0 0,-22-29 40 0 0,0 1 1 0 0,0-1-1 0 0,1 0 0 0 0,-1-1 0 0 0,1 1 0 0 0,0-1 1 0 0,0 1-1 0 0,0-1 0 0 0,0 0 0 0 0,0-1 0 0 0,0 1 0 0 0,0-1 1 0 0,1 1-1 0 0,-1-1 0 0 0,0-1 0 0 0,1 1 0 0 0,-1-1 1 0 0,1 1-1 0 0,-1-1 0 0 0,1-1 0 0 0,-1 1 0 0 0,1 0 1 0 0,-1-1-1 0 0,0 0 0 0 0,1 0 0 0 0,-1-1 0 0 0,5-1 0 0 0,3-3-33 0 0,1 0 0 0 0,-1-1 0 0 0,0-1 0 0 0,0 0 1 0 0,-1 0-1 0 0,0-2 0 0 0,-1 1 0 0 0,16-18 0 0 0,-12 10 265 0 0,-1-1 0 0 0,0 0 0 0 0,-1-1 1 0 0,17-37-1 0 0,-22 37-55 0 0,-1-1-1 0 0,-1 1 1 0 0,4-38 0 0 0,-1 13 91 0 0,-3 11 20 0 0,-2 0-1 0 0,0-55 1 0 0,-12-66 435 0 0,1-52 443 0 0,9 183-758 0 0,-4-36 0 0 0,3 53-255 0 0,-1-1-1 0 0,0 1 0 0 0,-1-1 0 0 0,1 1 1 0 0,-1 0-1 0 0,-1-1 0 0 0,1 1 0 0 0,-1 0 1 0 0,0 1-1 0 0,-4-8 0 0 0,6 13-114 0 0,1-1-1 0 0,0 1 0 0 0,0 0 1 0 0,0 0-1 0 0,0 0 0 0 0,-1-1 1 0 0,1 1-1 0 0,0 0 0 0 0,0 0 1 0 0,0 0-1 0 0,-1-1 0 0 0,1 1 1 0 0,0 0-1 0 0,0 0 0 0 0,-1 0 1 0 0,1 0-1 0 0,0 0 0 0 0,0-1 1 0 0,-1 1-1 0 0,1 0 0 0 0,0 0 1 0 0,0 0-1 0 0,-1 0 0 0 0,1 0 1 0 0,0 0-1 0 0,-1 0 1 0 0,1 0-1 0 0,0 0 0 0 0,0 0 1 0 0,-1 0-1 0 0,1 0 0 0 0,0 0 1 0 0,-1 1-1 0 0,-5 8 360 0 0,-2 22-113 0 0,8-28-234 0 0,-2 18-14 0 0,1 1 1 0 0,1 0 0 0 0,4 39 0 0 0,-1-23-41 0 0,27 349-1568 0 0,-26-343 877 0 0,12 57 0 0 0,-10-73-1287 0 0,15 38-1 0 0,-7-32-5113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5.341"/>
    </inkml:context>
    <inkml:brush xml:id="br0">
      <inkml:brushProperty name="width" value="0.05" units="cm"/>
      <inkml:brushProperty name="height" value="0.05" units="cm"/>
      <inkml:brushProperty name="color" value="#FFFFFF"/>
    </inkml:brush>
  </inkml:definitions>
  <inkml:trace contextRef="#ctx0" brushRef="#br0">29 312 8952 0 0,'-5'8'290'0'0,"1"0"0"0"0,1 1 1 0 0,-1-1-1 0 0,1 1 0 0 0,1-1 0 0 0,-1 1 1 0 0,1 0-1 0 0,1 0 0 0 0,0 0 1 0 0,0 0-1 0 0,1 16 0 0 0,2 4 1096 0 0,1-1-1 0 0,9 39 0 0 0,6 64 937 0 0,-14-95-2252 0 0,0 0-1 0 0,3 0 1 0 0,19 63-1 0 0,-18-85-4732 0 0,-3-5-1585 0 0</inkml:trace>
  <inkml:trace contextRef="#ctx0" brushRef="#br0" timeOffset="1">380 45 4608 0 0,'13'-14'200'0'0,"-10"6"48"0"0,2 5-248 0 0,0-5 0 0 0,-2 0 0 0 0,2 5 0 0 0,-5 3 2224 0 0,0 0 400 0 0,0 0 72 0 0,0 0 24 0 0,0 0-2032 0 0,0 0-400 0 0,0 0-89 0 0,4 11-6782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5.705"/>
    </inkml:context>
    <inkml:brush xml:id="br0">
      <inkml:brushProperty name="width" value="0.05" units="cm"/>
      <inkml:brushProperty name="height" value="0.05" units="cm"/>
      <inkml:brushProperty name="color" value="#FFFFFF"/>
    </inkml:brush>
  </inkml:definitions>
  <inkml:trace contextRef="#ctx0" brushRef="#br0">350 163 7832 0 0,'-8'-8'809'0'0,"-1"-6"588"0"0,-2 0-1 0 0,0 0 1 0 0,0 2-1 0 0,-1-1 1 0 0,-1 1-1 0 0,0 1 1 0 0,-15-10 0 0 0,14 12-773 0 0,-1 0 1 0 0,-16-6-1 0 0,26 13-510 0 0,0 0 0 0 0,0 0 0 0 0,0 1 0 0 0,-1 0 0 0 0,1 0 0 0 0,0 0 0 0 0,-1 1 0 0 0,1 0 0 0 0,-1 0 0 0 0,1 0 0 0 0,0 0 0 0 0,-1 1 0 0 0,1 0 0 0 0,0 0 0 0 0,-1 1 0 0 0,1-1 0 0 0,0 1 0 0 0,0 0 0 0 0,0 1 0 0 0,0-1 0 0 0,1 1 0 0 0,-1 0 0 0 0,1 0 0 0 0,-1 0 0 0 0,1 1 0 0 0,-6 5 0 0 0,6-3-96 0 0,0 0-1 0 0,1 0 1 0 0,-1 1 0 0 0,1-1 0 0 0,1 1 0 0 0,-1 0 0 0 0,1-1 0 0 0,0 1 0 0 0,0 0 0 0 0,1 0 0 0 0,0 0 0 0 0,1 0 0 0 0,-1 1 0 0 0,1-1 0 0 0,0 0 0 0 0,1 0 0 0 0,0 0 0 0 0,0 0 0 0 0,1 0 0 0 0,-1 0 0 0 0,1 0 0 0 0,4 8 0 0 0,1 0-76 0 0,0 0 1 0 0,1 0 0 0 0,0-1 0 0 0,1 0 0 0 0,0 0 0 0 0,2-1 0 0 0,-1 0-1 0 0,21 18 1 0 0,9 1-400 0 0,1-1 0 0 0,75 41 0 0 0,-87-55 340 0 0,-21-13 78 0 0,0 1 0 0 0,-1 0 0 0 0,0 1-1 0 0,0 0 1 0 0,0 0 0 0 0,0 0 0 0 0,-1 1 0 0 0,-1 0 0 0 0,1 0-1 0 0,7 14 1 0 0,-10-16 51 0 0,-1 1-1 0 0,0-1 1 0 0,0 1-1 0 0,0-1 1 0 0,-1 1-1 0 0,0 0 1 0 0,0 0-1 0 0,0 0 1 0 0,-1-1-1 0 0,0 1 1 0 0,0 0-1 0 0,0 0 1 0 0,-1 0-1 0 0,0 0 1 0 0,0 0-1 0 0,0-1 1 0 0,-4 9-1 0 0,1-2 63 0 0,-1 0 0 0 0,-1 0 0 0 0,0 0 0 0 0,0-1 0 0 0,-1 0 1 0 0,-13 16-1 0 0,17-24-62 0 0,0 1 1 0 0,0-1-1 0 0,0 0 1 0 0,0 0-1 0 0,-1 0 1 0 0,0-1-1 0 0,1 1 1 0 0,-1-1-1 0 0,0 1 1 0 0,0-1-1 0 0,-1-1 1 0 0,1 1 0 0 0,0 0-1 0 0,0-1 1 0 0,-1 0-1 0 0,1 0 1 0 0,-1-1-1 0 0,1 1 1 0 0,-1-1-1 0 0,1 0 1 0 0,-1 0-1 0 0,-5-1 1 0 0,2-1-73 0 0,-1 0 1 0 0,1-1-1 0 0,-1 0 0 0 0,1-1 1 0 0,0 0-1 0 0,0 0 0 0 0,1-1 1 0 0,-1 0-1 0 0,1 0 0 0 0,0 0 1 0 0,0-1-1 0 0,1-1 0 0 0,-11-12 1 0 0,-1-4-1134 0 0,1 0 0 0 0,-27-51 1 0 0,23 36-346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6.074"/>
    </inkml:context>
    <inkml:brush xml:id="br0">
      <inkml:brushProperty name="width" value="0.05" units="cm"/>
      <inkml:brushProperty name="height" value="0.05" units="cm"/>
      <inkml:brushProperty name="color" value="#FFFFFF"/>
    </inkml:brush>
  </inkml:definitions>
  <inkml:trace contextRef="#ctx0" brushRef="#br0">0 4 11232 0 0,'0'0'513'0'0,"0"0"-10"0"0,2 0-323 0 0,4-3 8 0 0,-4 3 681 0 0,-2 0 292 0 0,4 8 1260 0 0,0 6-1795 0 0,0-1-1 0 0,-1 1 0 0 0,-1 0 0 0 0,0 0 1 0 0,-1 0-1 0 0,-1 23 0 0 0,1 4-622 0 0,5 341 45 0 0,-2-43-597 0 0,4-227-679 0 0,0-60 581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6.424"/>
    </inkml:context>
    <inkml:brush xml:id="br0">
      <inkml:brushProperty name="width" value="0.05" units="cm"/>
      <inkml:brushProperty name="height" value="0.05" units="cm"/>
      <inkml:brushProperty name="color" value="#FFFFFF"/>
    </inkml:brush>
  </inkml:definitions>
  <inkml:trace contextRef="#ctx0" brushRef="#br0">386 1 16272 0 0,'-23'33'743'0'0,"22"-31"-698"0"0,-1 0-1 0 0,1-1 0 0 0,-1 1 0 0 0,0-1 0 0 0,0 1 0 0 0,1-1 0 0 0,-1 0 0 0 0,0 0 1 0 0,0 0-1 0 0,0 0 0 0 0,-1 0 0 0 0,1 0 0 0 0,0 0 0 0 0,0-1 0 0 0,0 1 0 0 0,-1-1 1 0 0,1 0-1 0 0,0 1 0 0 0,-3-1 0 0 0,-17 4 89 0 0,-5 5 269 0 0,-15 4 2211 0 0,-55 27 0 0 0,89-36-2523 0 0,0 1-1 0 0,1 0 1 0 0,-1 1-1 0 0,1 0 0 0 0,1 0 1 0 0,-1 0-1 0 0,1 1 1 0 0,0 0-1 0 0,1 0 1 0 0,-6 9-1 0 0,3-2 84 0 0,0 1-1 0 0,0 0 1 0 0,2 0-1 0 0,-9 28 1 0 0,12-32-167 0 0,1 1 0 0 0,0-1 0 0 0,1 1 0 0 0,0 0 1 0 0,1 0-1 0 0,1-1 0 0 0,-1 1 0 0 0,2 0 0 0 0,0 0 0 0 0,0-1 0 0 0,1 0 0 0 0,0 1 1 0 0,1-1-1 0 0,0 0 0 0 0,1 0 0 0 0,1-1 0 0 0,-1 0 0 0 0,1 0 0 0 0,9 10 1 0 0,2 2-2 0 0,0-2 0 0 0,2 0 1 0 0,0-1-1 0 0,1-1 0 0 0,1-1 1 0 0,1-1-1 0 0,30 17 0 0 0,-18-12 13 0 0,2-2 0 0 0,68 26 0 0 0,-68-28 18 0 0,-28-13-281 0 0,-1 0 0 0 0,1-1 0 0 0,0 0-1 0 0,0 0 1 0 0,0 0 0 0 0,10 0 0 0 0,-2-2-1537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6.931"/>
    </inkml:context>
    <inkml:brush xml:id="br0">
      <inkml:brushProperty name="width" value="0.05" units="cm"/>
      <inkml:brushProperty name="height" value="0.05" units="cm"/>
      <inkml:brushProperty name="color" value="#FFFFFF"/>
    </inkml:brush>
  </inkml:definitions>
  <inkml:trace contextRef="#ctx0" brushRef="#br0">317 280 10800 0 0,'2'-8'978'0'0,"3"-5"-847"0"0,0 0 0 0 0,5-26 0 0 0,-6 24 358 0 0,-4 12-301 0 0,1-1-1 0 0,-1 0 1 0 0,0 0 0 0 0,0 0 0 0 0,-1 0 0 0 0,1 0 0 0 0,-1 0 0 0 0,1 0 0 0 0,-1 0 0 0 0,-3-6 0 0 0,-17-39 1715 0 0,14 34-1270 0 0,4 10-372 0 0,0 1-1 0 0,0-1 0 0 0,0 1 0 0 0,-1 0 1 0 0,1 0-1 0 0,-1 0 0 0 0,0 0 0 0 0,-1 1 0 0 0,1-1 1 0 0,-1 1-1 0 0,-8-5 0 0 0,5 4 105 0 0,0 1-1 0 0,1-1 1 0 0,-1 1 0 0 0,-1 0-1 0 0,1 1 1 0 0,0 0 0 0 0,-11-1-1 0 0,12 2-74 0 0,-37 0 813 0 0,42 1-1051 0 0,0 0-1 0 0,-1 0 0 0 0,1 0 0 0 0,0 1 0 0 0,-1-1 0 0 0,1 1 0 0 0,0 0 0 0 0,-1 0 0 0 0,1-1 0 0 0,0 1 0 0 0,0 1 1 0 0,0-1-1 0 0,0 0 0 0 0,0 0 0 0 0,-2 3 0 0 0,-6 7-47 0 0,0 1 1 0 0,1 0 0 0 0,1 0-1 0 0,0 1 1 0 0,1 0-1 0 0,0 0 1 0 0,1 1-1 0 0,1 0 1 0 0,0 0 0 0 0,1 0-1 0 0,0 1 1 0 0,1-1-1 0 0,1 1 1 0 0,0 0-1 0 0,1 0 1 0 0,1 0-1 0 0,0 0 1 0 0,4 27 0 0 0,0-20-195 0 0,0 1-1 0 0,1-1 1 0 0,2 0 0 0 0,0 0 0 0 0,1-1 0 0 0,17 32 0 0 0,-16-38 82 0 0,1 0 0 0 0,0 0-1 0 0,0-1 1 0 0,2 0 0 0 0,0-1-1 0 0,0 0 1 0 0,1-1 0 0 0,26 19-1 0 0,-16-16 24 0 0,-5-2-11 0 0,0-2-1 0 0,26 14 1 0 0,-34-21 86 0 0,0 0 0 0 0,0-1 0 0 0,0 0 0 0 0,1-1 1 0 0,-1 0-1 0 0,1-1 0 0 0,19 1 0 0 0,-29-2 13 0 0,-1 0 0 0 0,0-1 0 0 0,0 1 0 0 0,0 0 0 0 0,0 0 0 0 0,1 0 0 0 0,-1 0 0 0 0,0 0-1 0 0,0 0 1 0 0,0-1 0 0 0,0 1 0 0 0,0 0 0 0 0,0 0 0 0 0,1 0 0 0 0,-1 0 0 0 0,0-1 0 0 0,0 1 0 0 0,0 0 0 0 0,0 0 0 0 0,0 0 0 0 0,0-1 0 0 0,0 1 0 0 0,0 0 0 0 0,0 0 0 0 0,0 0-1 0 0,0 0 1 0 0,0-1 0 0 0,0 1 0 0 0,0 0 0 0 0,0 0 0 0 0,0 0 0 0 0,0-1 0 0 0,0 1 0 0 0,0 0 0 0 0,0 0 0 0 0,0 0 0 0 0,-1-1 0 0 0,1 1 0 0 0,0 0 0 0 0,0 0 0 0 0,0 0 0 0 0,0 0 0 0 0,0-1-1 0 0,-1 1 1 0 0,-3-8 17 0 0,0 4 5 0 0,0 0-1 0 0,0 1 1 0 0,0 0-1 0 0,-1 0 1 0 0,1 0 0 0 0,-1 0-1 0 0,0 1 1 0 0,-7-4 0 0 0,-43-12 334 0 0,-187-28-59 0 0,241 46-367 0 0,-1 0-1 0 0,1-1 0 0 0,0 1 1 0 0,0 0-1 0 0,0-1 0 0 0,0 1 1 0 0,0-1-1 0 0,0 1 1 0 0,0-1-1 0 0,0 1 0 0 0,0-1 1 0 0,0 0-1 0 0,0 0 0 0 0,0 1 1 0 0,0-1-1 0 0,1 0 0 0 0,-1 0 1 0 0,0 0-1 0 0,1 0 1 0 0,-1 0-1 0 0,0 0 0 0 0,1 0 1 0 0,-1 0-1 0 0,1 0 0 0 0,0 0 1 0 0,-1 0-1 0 0,1 0 0 0 0,0-1 1 0 0,0 1-1 0 0,-1 0 1 0 0,1 0-1 0 0,0 0 0 0 0,0 0 1 0 0,0 0-1 0 0,1-1 0 0 0,-1 1 1 0 0,0 0-1 0 0,1-2 0 0 0,0-2-382 0 0,1 0 0 0 0,0 0 0 0 0,0 0 0 0 0,1 0 0 0 0,-1 0-1 0 0,6-6 1 0 0,13-19-1276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7.623"/>
    </inkml:context>
    <inkml:brush xml:id="br0">
      <inkml:brushProperty name="width" value="0.05" units="cm"/>
      <inkml:brushProperty name="height" value="0.05" units="cm"/>
      <inkml:brushProperty name="color" value="#FFFFFF"/>
    </inkml:brush>
  </inkml:definitions>
  <inkml:trace contextRef="#ctx0" brushRef="#br0">60 60 7368 0 0,'-6'5'97'0'0,"1"0"1"0"0,0 1 0 0 0,0 0 0 0 0,1 0-1 0 0,0 0 1 0 0,0 0 0 0 0,0 1 0 0 0,1-1-1 0 0,0 1 1 0 0,0 0 0 0 0,1 0-1 0 0,0 0 1 0 0,0 1 0 0 0,-2 11 0 0 0,2 9 1055 0 0,0 0 1 0 0,5 46 0 0 0,-1-34 213 0 0,21 186-727 0 0,-5-84-574 0 0,26 232-744 0 0,-41-342 147 0 0,-2 40 0 0 0,-1-62 383 0 0,-9-34-39 0 0,-2-34 613 0 0,3 0-1 0 0,-2-95 1 0 0,10 144-379 0 0,6-206 1286 0 0,-4 180-1026 0 0,4-34 554 0 0,4 1 0 0 0,33-125-1 0 0,-29 148-308 0 0,3 1 0 0 0,33-65 0 0 0,-43 97-388 0 0,0 0 0 0 0,1 0-1 0 0,0 0 1 0 0,12-12 0 0 0,-16 20-92 0 0,0 0 0 0 0,-1 0 1 0 0,1 1-1 0 0,1 0 0 0 0,-1 0 1 0 0,0 0-1 0 0,1 0 0 0 0,-1 0 0 0 0,1 1 1 0 0,0 0-1 0 0,0 0 0 0 0,0 0 0 0 0,0 1 1 0 0,9-2-1 0 0,-12 3-38 0 0,1 0 0 0 0,0 1 0 0 0,0-1 1 0 0,-1 1-1 0 0,1-1 0 0 0,0 1 0 0 0,-1 0 0 0 0,1 0 0 0 0,0 0 0 0 0,-1 1 0 0 0,0-1 1 0 0,1 1-1 0 0,-1-1 0 0 0,0 1 0 0 0,1 0 0 0 0,-1-1 0 0 0,0 1 0 0 0,-1 0 0 0 0,1 1 1 0 0,0-1-1 0 0,0 0 0 0 0,-1 0 0 0 0,1 1 0 0 0,-1-1 0 0 0,1 4 0 0 0,3 4 49 0 0,0 0 0 0 0,-1 1 0 0 0,-1-1 0 0 0,0 1 0 0 0,3 14 0 0 0,-3 2-4 0 0,0 0-1 0 0,-2-1 1 0 0,-1 1 0 0 0,-1 0-1 0 0,-1 0 1 0 0,-12 51-1 0 0,4-40 12 0 0,-1-2 0 0 0,-2 0 0 0 0,-2 0 0 0 0,-23 43 0 0 0,19-45-128 0 0,1 1-194 0 0,-1-2 0 0 0,-33 44 0 0 0,45-68 180 0 0,-1 0 1 0 0,1-1-1 0 0,-2 0 0 0 0,1-1 0 0 0,-1 0 0 0 0,0 0 0 0 0,0 0 1 0 0,-1-1-1 0 0,0-1 0 0 0,0 0 0 0 0,0 0 0 0 0,-20 5 0 0 0,28-9 10 0 0,1-1 1 0 0,-1 1-1 0 0,1-1 0 0 0,-1 0 0 0 0,1 0 0 0 0,-1 0 0 0 0,1 0 0 0 0,-1 0 0 0 0,0 0 1 0 0,1 0-1 0 0,-1 0 0 0 0,1-1 0 0 0,-1 1 0 0 0,1 0 0 0 0,-1-1 0 0 0,1 0 0 0 0,-1 1 1 0 0,1-1-1 0 0,0 0 0 0 0,-1 0 0 0 0,1 1 0 0 0,0-1 0 0 0,-1 0 0 0 0,1-1 0 0 0,0 1 1 0 0,0 0-1 0 0,0 0 0 0 0,0 0 0 0 0,0-1 0 0 0,0 1 0 0 0,1 0 0 0 0,-1-1 0 0 0,0 1 1 0 0,1 0-1 0 0,-1-1 0 0 0,1 1 0 0 0,-1-1 0 0 0,1 1 0 0 0,-1-1 0 0 0,1-2 0 0 0,-1-2-287 0 0,0-1-1 0 0,0 0 1 0 0,1 0-1 0 0,0 1 1 0 0,0-1-1 0 0,1 0 1 0 0,2-12-1 0 0,9-12-4190 0 0,5-3-1302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3.162"/>
    </inkml:context>
    <inkml:brush xml:id="br0">
      <inkml:brushProperty name="width" value="0.05" units="cm"/>
      <inkml:brushProperty name="height" value="0.05" units="cm"/>
      <inkml:brushProperty name="color" value="#FFFFFF"/>
    </inkml:brush>
  </inkml:definitions>
  <inkml:trace contextRef="#ctx0" brushRef="#br0">0 0 10136 0 0,'1'11'966'0'0,"1"0"1"0"0,-1-1-1 0 0,2 1 1 0 0,0-1-1 0 0,0 1 1 0 0,1-1-1 0 0,5 10 1 0 0,9 29 327 0 0,70 269 891 0 0,-54-187-2093 0 0,8 45-22 0 0,11 39-150 0 0,-6-78-6937 0 0,-35-110 805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8.094"/>
    </inkml:context>
    <inkml:brush xml:id="br0">
      <inkml:brushProperty name="width" value="0.05" units="cm"/>
      <inkml:brushProperty name="height" value="0.05" units="cm"/>
      <inkml:brushProperty name="color" value="#FFFFFF"/>
    </inkml:brush>
  </inkml:definitions>
  <inkml:trace contextRef="#ctx0" brushRef="#br0">344 498 14080 0 0,'-1'-8'220'0'0,"1"0"1"0"0,-1 0 0 0 0,1 0 0 0 0,1-1-1 0 0,-1 1 1 0 0,4-13 0 0 0,1-15-120 0 0,-3-2 871 0 0,-1-1 0 0 0,-2 1 0 0 0,-2 0 0 0 0,-1 0 0 0 0,-16-64 0 0 0,18 94-749 0 0,-1 0 0 0 0,-1-1 1 0 0,1 1-1 0 0,-1 0 0 0 0,0 1 0 0 0,-1-1 0 0 0,-7-9 0 0 0,10 15-145 0 0,0 0 0 0 0,1 0 0 0 0,-1 0 1 0 0,0 0-1 0 0,0 0 0 0 0,-1 0 0 0 0,1 1 0 0 0,0-1 0 0 0,-1 1 0 0 0,1 0 0 0 0,0 0 0 0 0,-1 0 0 0 0,1 0 0 0 0,-1 0 0 0 0,0 0 0 0 0,1 1 0 0 0,-1-1 0 0 0,0 1 0 0 0,1 0 0 0 0,-1-1 0 0 0,0 1 0 0 0,0 1 0 0 0,1-1 0 0 0,-1 0 0 0 0,0 1 0 0 0,-4 1 0 0 0,-1 1-1 0 0,0 0 0 0 0,1 1 1 0 0,-1 0-1 0 0,1 1 0 0 0,0 0 0 0 0,0 0 1 0 0,1 0-1 0 0,-1 1 0 0 0,1 0 1 0 0,1 0-1 0 0,-1 0 0 0 0,1 1 0 0 0,-7 11 1 0 0,-4 9-160 0 0,1 2 1 0 0,-13 36-1 0 0,27-63 80 0 0,-14 41-333 0 0,2 1 0 0 0,3 0 1 0 0,-10 78-1 0 0,18-113 293 0 0,2 0 1 0 0,0 1-1 0 0,0-1 1 0 0,0 0-1 0 0,1 0 1 0 0,1 1-1 0 0,-1-1 1 0 0,2 0-1 0 0,-1 0 1 0 0,1-1-1 0 0,0 1 1 0 0,1-1-1 0 0,8 15 1 0 0,-9-18 25 0 0,1 0 1 0 0,-1-1 0 0 0,1 1 0 0 0,0-1 0 0 0,0 1 0 0 0,1-1 0 0 0,-1 0-1 0 0,1-1 1 0 0,0 1 0 0 0,0-1 0 0 0,0 0 0 0 0,1 0 0 0 0,-1-1-1 0 0,1 1 1 0 0,-1-1 0 0 0,1 0 0 0 0,0-1 0 0 0,0 0 0 0 0,0 1 0 0 0,-1-2-1 0 0,12 1 1 0 0,-9-1 26 0 0,1-1-1 0 0,-1 0 1 0 0,0 0-1 0 0,1-1 1 0 0,-1 0-1 0 0,0-1 1 0 0,0 0-1 0 0,0 0 1 0 0,-1 0-1 0 0,1-1 1 0 0,-1 0-1 0 0,0-1 1 0 0,0 0-1 0 0,0 0 1 0 0,0 0-1 0 0,-1-1 0 0 0,0 0 1 0 0,0 0-1 0 0,-1-1 1 0 0,0 1-1 0 0,6-9 1 0 0,-11 13 54 0 0,0 2 2 0 0,0 0 10 0 0,0 0 3 0 0,5 121-745 0 0,6-41-8061 0 0,-9-56 2174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8.498"/>
    </inkml:context>
    <inkml:brush xml:id="br0">
      <inkml:brushProperty name="width" value="0.05" units="cm"/>
      <inkml:brushProperty name="height" value="0.05" units="cm"/>
      <inkml:brushProperty name="color" value="#FFFFFF"/>
    </inkml:brush>
  </inkml:definitions>
  <inkml:trace contextRef="#ctx0" brushRef="#br0">264 179 4144 0 0,'9'-6'428'0'0,"-6"4"-267"0"0,1-1-1 0 0,-1 0 1 0 0,0 0 0 0 0,0-1-1 0 0,4-5 1 0 0,-3 3 799 0 0,0-1 1 0 0,-1 0-1 0 0,0 0 1 0 0,0 0-1 0 0,0 0 0 0 0,-1 0 1 0 0,0-1-1 0 0,1-8 1 0 0,-2 14-752 0 0,-1-1 1 0 0,0 1-1 0 0,0 0 1 0 0,0-1 0 0 0,0 1-1 0 0,0 0 1 0 0,-1 0 0 0 0,1-1-1 0 0,-1 1 1 0 0,0 0-1 0 0,1 0 1 0 0,-1 0 0 0 0,0 0-1 0 0,0-1 1 0 0,0 1-1 0 0,0 1 1 0 0,-1-1 0 0 0,1 0-1 0 0,0 0 1 0 0,-4-3 0 0 0,0 1 154 0 0,1 1 1 0 0,-1-1-1 0 0,0 1 1 0 0,0 0 0 0 0,-1 0-1 0 0,-7-2 1 0 0,11 4-274 0 0,-1 0 0 0 0,1 1 0 0 0,-1-1 0 0 0,1 1 0 0 0,-1 0 1 0 0,1 0-1 0 0,-1-1 0 0 0,1 2 0 0 0,-1-1 0 0 0,1 0 0 0 0,-1 0 0 0 0,1 1 0 0 0,0 0 0 0 0,-1-1 0 0 0,1 1 0 0 0,0 0 1 0 0,-1 0-1 0 0,1 0 0 0 0,0 0 0 0 0,0 1 0 0 0,0-1 0 0 0,-3 3 0 0 0,-2 2 63 0 0,0 1 1 0 0,0-1-1 0 0,1 1 0 0 0,-9 12 1 0 0,-4 9-52 0 0,1 1 0 0 0,2 0 0 0 0,-23 55 0 0 0,19-28-118 0 0,-17 72 0 0 0,32-104-8 0 0,1-1 0 0 0,1 0 0 0 0,1 1-1 0 0,1 0 1 0 0,1 0 0 0 0,1-1 0 0 0,6 39-1 0 0,-4-49-28 0 0,0-1 0 0 0,1 0-1 0 0,0 0 1 0 0,1 0 0 0 0,0 0-1 0 0,13 20 1 0 0,-13-25-16 0 0,0 0 0 0 0,1-1 1 0 0,-1 1-1 0 0,1-1 0 0 0,1 0 0 0 0,-1-1 1 0 0,1 1-1 0 0,0-1 0 0 0,0-1 0 0 0,1 1 1 0 0,8 2-1 0 0,-9-4-448 0 0,0-1 0 0 0,0 0 0 0 0,0 0 0 0 0,0-1 0 0 0,0 0 0 0 0,1 0 0 0 0,11-1 0 0 0,6 0-6446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8.902"/>
    </inkml:context>
    <inkml:brush xml:id="br0">
      <inkml:brushProperty name="width" value="0.05" units="cm"/>
      <inkml:brushProperty name="height" value="0.05" units="cm"/>
      <inkml:brushProperty name="color" value="#FFFFFF"/>
    </inkml:brush>
  </inkml:definitions>
  <inkml:trace contextRef="#ctx0" brushRef="#br0">63 496 8752 0 0,'9'14'936'0'0,"-8"-13"-719"0"0,0 0 0 0 0,0 0 0 0 0,0 0 0 0 0,1 0 0 0 0,-1 0 0 0 0,0 0 0 0 0,1 0 0 0 0,-1 0 0 0 0,0-1 0 0 0,1 1 0 0 0,-1-1 0 0 0,1 1 0 0 0,-1-1 0 0 0,1 1 0 0 0,-1-1 0 0 0,1 0 0 0 0,0 0 0 0 0,1 0 0 0 0,30 0 4301 0 0,40-8-2241 0 0,-60 6-2048 0 0,1-1 1 0 0,-1-1-1 0 0,18-7 0 0 0,-23 8-147 0 0,-1 0-23 0 0,-1 0 0 0 0,0 0 1 0 0,0-1-1 0 0,0 0 0 0 0,0 0 0 0 0,0-1 1 0 0,-1 1-1 0 0,0-1 0 0 0,0 0 0 0 0,0-1 1 0 0,-1 1-1 0 0,0-1 0 0 0,0 0 1 0 0,0 0-1 0 0,5-11 0 0 0,-3 3 16 0 0,0-1-1 0 0,-1 1 1 0 0,-1-1-1 0 0,0 0 1 0 0,-1-1 0 0 0,1-17-1 0 0,-3 19-30 0 0,0 0-1 0 0,-2 0 0 0 0,1 0 1 0 0,-2 0-1 0 0,0 1 0 0 0,-1-1 1 0 0,0 0-1 0 0,-1 1 0 0 0,0-1 1 0 0,-1 1-1 0 0,-1 1 0 0 0,0-1 1 0 0,-1 1-1 0 0,0 0 0 0 0,-1 0 1 0 0,0 1-1 0 0,-12-13 0 0 0,17 21-32 0 0,1 0 0 0 0,-1 0 0 0 0,0 0 0 0 0,0 0 0 0 0,-1 1-1 0 0,1-1 1 0 0,-1 1 0 0 0,1 0 0 0 0,-1 0 0 0 0,1 0 0 0 0,-1 1 0 0 0,0-1 0 0 0,0 1-1 0 0,0 0 1 0 0,0 0 0 0 0,0 0 0 0 0,0 1 0 0 0,0-1 0 0 0,0 1 0 0 0,0 0 0 0 0,-1 0-1 0 0,1 1 1 0 0,0-1 0 0 0,0 1 0 0 0,0 0 0 0 0,0 0 0 0 0,0 0 0 0 0,0 0 0 0 0,1 1-1 0 0,-1 0 1 0 0,0-1 0 0 0,1 1 0 0 0,-1 1 0 0 0,1-1 0 0 0,0 0 0 0 0,-1 1-1 0 0,1 0 1 0 0,-3 4 0 0 0,-11 12 13 0 0,1 0-1 0 0,1 1 0 0 0,1 1 0 0 0,1 0 1 0 0,0 1-1 0 0,2 0 0 0 0,1 1 0 0 0,0 1 1 0 0,2-1-1 0 0,-9 40 0 0 0,6-5 21 0 0,2 1 0 0 0,2 0 0 0 0,2 80 0 0 0,5-103-44 0 0,2 1 0 0 0,1-1 0 0 0,10 44 0 0 0,-10-66 0 0 0,1-1 0 0 0,0 1 0 0 0,1-1 0 0 0,0 0 0 0 0,1-1 0 0 0,1 1 0 0 0,0-1 0 0 0,0 0 0 0 0,1-1 0 0 0,1 0 0 0 0,13 15 0 0 0,-18-22-45 0 0,1 0-1 0 0,-1 0 1 0 0,0 0-1 0 0,1-1 0 0 0,0 1 1 0 0,0-1-1 0 0,0 0 1 0 0,0-1-1 0 0,1 1 1 0 0,-1-1-1 0 0,0 0 1 0 0,1 0-1 0 0,0-1 1 0 0,-1 0-1 0 0,1 0 0 0 0,0 0 1 0 0,0-1-1 0 0,0 1 1 0 0,0-1-1 0 0,-1-1 1 0 0,1 1-1 0 0,0-1 1 0 0,7-2-1 0 0,-2 0-166 0 0,0-1 0 0 0,22-11 0 0 0,-23 9 50 0 0,-1 0 1 0 0,0-1-1 0 0,9-9 0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8.713"/>
    </inkml:context>
    <inkml:brush xml:id="br0">
      <inkml:brushProperty name="width" value="0.05" units="cm"/>
      <inkml:brushProperty name="height" value="0.05" units="cm"/>
      <inkml:brushProperty name="color" value="#FFFFFF"/>
    </inkml:brush>
  </inkml:definitions>
  <inkml:trace contextRef="#ctx0" brushRef="#br0">151 270 1376 0 0,'-23'-34'64'0'0,"20"19"8"0"0,-9-4-72 0 0,-3 0 0 0 0,3-4 0 0 0,-4-4 0 0 0,-2-3 728 0 0,6 4 128 0 0,-10-20 24 0 0,4 16 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9.089"/>
    </inkml:context>
    <inkml:brush xml:id="br0">
      <inkml:brushProperty name="width" value="0.05" units="cm"/>
      <inkml:brushProperty name="height" value="0.05" units="cm"/>
      <inkml:brushProperty name="color" value="#FFFFFF"/>
    </inkml:brush>
  </inkml:definitions>
  <inkml:trace contextRef="#ctx0" brushRef="#br0">13 62 4144 0 0,'-2'-1'50'0'0,"1"0"0"0"0,0 0 0 0 0,0 0 0 0 0,0-1 0 0 0,0 1 0 0 0,1 0 0 0 0,-1 0 0 0 0,0-1 1 0 0,1 1-1 0 0,-1-1 0 0 0,0 1 0 0 0,1-1 0 0 0,0 1 0 0 0,-1-1 0 0 0,1 1 0 0 0,0-1 0 0 0,0 1 0 0 0,0-1 0 0 0,0 1 0 0 0,0-1 0 0 0,0 1 1 0 0,0-1-1 0 0,0 1 0 0 0,1-1 0 0 0,-1 1 0 0 0,1-1 0 0 0,-1 1 0 0 0,1-1 0 0 0,-1 1 0 0 0,1-1 0 0 0,0 1 0 0 0,0 0 0 0 0,1-2 0 0 0,6-10 4987 0 0,-10 23 1950 0 0,-1 4-4457 0 0,1 2-3856 0 0,-2 477 2789 0 0,7-392-1361 0 0,-1 33-103 0 0,10 191 13 0 0,30 224 6 0 0,13 150-719 0 0,-16-223-706 0 0,-10-96 357 0 0,-7 28 178 0 0,-14-224 431 0 0,2 325-2418 0 0,-10-402 921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9.836"/>
    </inkml:context>
    <inkml:brush xml:id="br0">
      <inkml:brushProperty name="width" value="0.05" units="cm"/>
      <inkml:brushProperty name="height" value="0.05" units="cm"/>
      <inkml:brushProperty name="color" value="#FFFFFF"/>
    </inkml:brush>
  </inkml:definitions>
  <inkml:trace contextRef="#ctx0" brushRef="#br0">0 0 6912 0 0,'20'430'6154'0'0,"-9"-302"-5087"0"0,6 51-227 0 0,3-19-292 0 0,40 211 749 0 0,-56-351-1272 0 0,9 26-183 0 0,-12-44-138 0 0,-1-2-21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0.604"/>
    </inkml:context>
    <inkml:brush xml:id="br0">
      <inkml:brushProperty name="width" value="0.05" units="cm"/>
      <inkml:brushProperty name="height" value="0.05" units="cm"/>
      <inkml:brushProperty name="color" value="#FFFFFF"/>
    </inkml:brush>
  </inkml:definitions>
  <inkml:trace contextRef="#ctx0" brushRef="#br0">0 926 5984 0 0,'34'-52'1859'0'0,"-25"40"539"0"0,-1 3 489 0 0,-7 7-2621 0 0,0 1 1 0 0,0 0-1 0 0,0 0 1 0 0,0-1-1 0 0,0 1 1 0 0,0 0 0 0 0,-1-1-1 0 0,1 1 1 0 0,0-1-1 0 0,-1 1 1 0 0,1-3-1 0 0,2-2 32 0 0,-1 0 1 0 0,1 1-1 0 0,1-1 0 0 0,-1 0 1 0 0,1 1-1 0 0,0 0 0 0 0,0 0 1 0 0,1 0-1 0 0,-1 1 0 0 0,1-1 1 0 0,0 1-1 0 0,10-6 0 0 0,22-21 265 0 0,-3-1-335 0 0,1 3-1 0 0,64-43 1 0 0,-49 41-190 0 0,1 1 0 0 0,1 3-1 0 0,2 2 1 0 0,0 2 0 0 0,94-24 0 0 0,-41 21 90 0 0,2 5 0 0 0,119-7 0 0 0,-154 21-44 0 0,196-12 206 0 0,-232 18-259 0 0,661-6 446 0 0,52-17-245 0 0,83-77 427 0 0,-397 39-427 0 0,-107 10-412 0 0,-47 8 355 0 0,-78 22-41 0 0,-184 21-93 0 0,40 5-1 0 0,-48-3-37 0 0,-6 0 33 0 0,0 1-1 0 0,0-1 0 0 0,-1 1 1 0 0,1 0-1 0 0,-1 0 1 0 0,1 1-1 0 0,-1 0 0 0 0,0 0 1 0 0,0 1-1 0 0,0-1 0 0 0,0 1 1 0 0,-1 1-1 0 0,1-1 1 0 0,8 10-1 0 0,-11-10 6 0 0,0 0-1 0 0,0 0 1 0 0,-1 1 0 0 0,0-1-1 0 0,0 0 1 0 0,0 1 0 0 0,0-1-1 0 0,0 1 1 0 0,-1 0 0 0 0,1 8-1 0 0,3 52 253 0 0,-4-30-196 0 0,13 263 213 0 0,26 184-241 0 0,9 182-266 0 0,-26 289-134 0 0,10 238-56 0 0,30-278 387 0 0,-49-733 0 0 0,9 178-86 0 0,31 322-258 0 0,-32-484 3 0 0,16 126-4454 0 0,-28-263-2422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1.053"/>
    </inkml:context>
    <inkml:brush xml:id="br0">
      <inkml:brushProperty name="width" value="0.05" units="cm"/>
      <inkml:brushProperty name="height" value="0.05" units="cm"/>
      <inkml:brushProperty name="color" value="#FFFFFF"/>
    </inkml:brush>
  </inkml:definitions>
  <inkml:trace contextRef="#ctx0" brushRef="#br0">168 115 15576 0 0,'-26'15'397'0'0,"-3"2"-77"0"0,0 2-1 0 0,1 0 0 0 0,-27 25 0 0 0,55-43-322 0 0,0-1 1 0 0,0 0-1 0 0,0 1 0 0 0,0-1 0 0 0,-1 0 1 0 0,1 1-1 0 0,0-1 0 0 0,0 1 0 0 0,0-1 1 0 0,0 0-1 0 0,0 1 0 0 0,0-1 0 0 0,0 0 1 0 0,1 1-1 0 0,-1-1 0 0 0,0 1 0 0 0,0-1 1 0 0,0 0-1 0 0,0 1 0 0 0,0-1 0 0 0,1 0 1 0 0,-1 1-1 0 0,0-1 0 0 0,0 0 0 0 0,0 1 0 0 0,1-1 1 0 0,-1 0-1 0 0,0 0 0 0 0,0 1 0 0 0,1-1 1 0 0,-1 0-1 0 0,0 0 0 0 0,1 1 0 0 0,-1-1 1 0 0,1 0-1 0 0,12 8-79 0 0,0-3 51 0 0,1-2 1 0 0,0 0-1 0 0,1 0 1 0 0,-1-1 0 0 0,25 0-1 0 0,-12-1 119 0 0,1129 32 3753 0 0,-228-74-2417 0 0,375-30-318 0 0,-1045 55-809 0 0,472-37 15 0 0,-658 46-699 0 0,364-39 586 0 0,-148 6-7179 0 0,-149 14-238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3.892"/>
    </inkml:context>
    <inkml:brush xml:id="br0">
      <inkml:brushProperty name="width" value="0.05" units="cm"/>
      <inkml:brushProperty name="height" value="0.05" units="cm"/>
      <inkml:brushProperty name="color" value="#FFFFFF"/>
    </inkml:brush>
  </inkml:definitions>
  <inkml:trace contextRef="#ctx0" brushRef="#br0">1 0 920 0 0,'0'0'324'0'0,"0"0"1025"0"0,0 0 451 0 0,0 0 89 0 0,0 0-117 0 0,0 0-573 0 0,13 17 2237 0 0,6 114 137 0 0,-5 73-2573 0 0,-5-50-857 0 0,12 104-61 0 0,-19-230-479 0 0,1 0 0 0 0,1 0 0 0 0,14 47-1 0 0,-11-58-1028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4.343"/>
    </inkml:context>
    <inkml:brush xml:id="br0">
      <inkml:brushProperty name="width" value="0.05" units="cm"/>
      <inkml:brushProperty name="height" value="0.05" units="cm"/>
      <inkml:brushProperty name="color" value="#FFFFFF"/>
    </inkml:brush>
  </inkml:definitions>
  <inkml:trace contextRef="#ctx0" brushRef="#br0">282 166 4144 0 0,'0'0'319'0'0,"-4"-24"3395"0"0,1 13-2460 0 0,0 0 1 0 0,0 0-1 0 0,-1 0 0 0 0,-1 0 0 0 0,-6-11 1 0 0,8 17-1020 0 0,0 0 0 0 0,0-1 0 0 0,-1 1 1 0 0,0 0-1 0 0,0 1 0 0 0,-1-1 1 0 0,1 1-1 0 0,-1 0 0 0 0,0 0 1 0 0,0 0-1 0 0,-7-4 0 0 0,11 8-194 0 0,0-1 1 0 0,-1 0-1 0 0,1 1 0 0 0,-1-1 1 0 0,1 1-1 0 0,0-1 0 0 0,-1 1 0 0 0,1-1 1 0 0,-1 1-1 0 0,1 0 0 0 0,-1 0 1 0 0,1 0-1 0 0,-1 0 0 0 0,1 0 1 0 0,-1 0-1 0 0,1 0 0 0 0,-1 1 0 0 0,1-1 1 0 0,-1 0-1 0 0,1 1 0 0 0,-1-1 1 0 0,1 1-1 0 0,0 0 0 0 0,-1-1 0 0 0,1 1 1 0 0,0 0-1 0 0,-1 0 0 0 0,1 0 1 0 0,0 0-1 0 0,0 0 0 0 0,0 0 1 0 0,-1 2-1 0 0,-2 3 87 0 0,0 0-1 0 0,0 0 1 0 0,1 1 0 0 0,0-1 0 0 0,-4 12-1 0 0,0 0 80 0 0,-11 21-152 0 0,2 1-1 0 0,1 0 1 0 0,2 1 0 0 0,-10 59-1 0 0,17-60-135 0 0,-3 22-187 0 0,2 0 1 0 0,1 89-1 0 0,7-119 92 0 0,1 0 0 0 0,2 0 0 0 0,1-1-1 0 0,15 51 1 0 0,-12-58 89 0 0,0 0-4 0 0,1 0 0 0 0,13 26 0 0 0,-18-44 78 0 0,-1 0 1 0 0,1 1-1 0 0,1-1 0 0 0,-1-1 1 0 0,1 1-1 0 0,0-1 0 0 0,0 0 0 0 0,0 0 1 0 0,1 0-1 0 0,0-1 0 0 0,0 0 0 0 0,7 4 1 0 0,-4-3 27 0 0,0-1 1 0 0,1 0-1 0 0,-1-1 1 0 0,1 1-1 0 0,0-2 1 0 0,0 0-1 0 0,0 0 1 0 0,20 1-1 0 0,-25-3 1 0 0,-1-1-1 0 0,1 1 0 0 0,0-1 1 0 0,-1 0-1 0 0,1 0 1 0 0,-1 0-1 0 0,1-1 0 0 0,-1 0 1 0 0,0 0-1 0 0,0 0 0 0 0,0 0 1 0 0,0-1-1 0 0,0 1 1 0 0,0-1-1 0 0,0 0 0 0 0,-1 0 1 0 0,1-1-1 0 0,-1 1 1 0 0,0-1-1 0 0,0 1 0 0 0,-1-1 1 0 0,4-4-1 0 0,-3 2 24 0 0,-1 1 0 0 0,1-1 0 0 0,-1 0 0 0 0,0 1 0 0 0,0-1 0 0 0,-1 0 0 0 0,0 0 0 0 0,0 0 0 0 0,0-1 1 0 0,0 1-1 0 0,-1 0 0 0 0,0 0 0 0 0,-1 0 0 0 0,0 0 0 0 0,1 0 0 0 0,-2 0 0 0 0,-1-7 0 0 0,2 9-9 0 0,0 1-1 0 0,-1 0 1 0 0,1-1 0 0 0,-1 1-1 0 0,0 0 1 0 0,0 0 0 0 0,0 0-1 0 0,0 0 1 0 0,0 0 0 0 0,0 0-1 0 0,-1 1 1 0 0,0-1 0 0 0,1 1-1 0 0,-1-1 1 0 0,0 1 0 0 0,0 0-1 0 0,0 0 1 0 0,-1 1 0 0 0,1-1-1 0 0,0 1 1 0 0,-1-1 0 0 0,1 1-1 0 0,-1 0 1 0 0,1 0 0 0 0,-1 1-1 0 0,1-1 1 0 0,-1 1 0 0 0,0 0-1 0 0,1 0 1 0 0,-6 0 0 0 0,-1 2-10 0 0,1-1 0 0 0,0 1-1 0 0,1 1 1 0 0,-1 0 0 0 0,0 0 0 0 0,1 0 0 0 0,-1 1 0 0 0,1 1 0 0 0,0-1 0 0 0,1 1 0 0 0,-1 1 0 0 0,1-1 0 0 0,0 1 0 0 0,-11 12-1 0 0,6-5-489 0 0,1 1 0 0 0,0 0 0 0 0,1 1 0 0 0,1 0 0 0 0,0 0 0 0 0,-12 30 0 0 0,13-19-1073 0 0,3-2-51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3.507"/>
    </inkml:context>
    <inkml:brush xml:id="br0">
      <inkml:brushProperty name="width" value="0.05" units="cm"/>
      <inkml:brushProperty name="height" value="0.05" units="cm"/>
      <inkml:brushProperty name="color" value="#FFFFFF"/>
    </inkml:brush>
  </inkml:definitions>
  <inkml:trace contextRef="#ctx0" brushRef="#br0">17 1 8752 0 0,'-2'3'179'0'0,"0"1"1"0"0,0-1-1 0 0,0 1 1 0 0,0 0 0 0 0,1-1-1 0 0,0 1 1 0 0,0 0-1 0 0,0 0 1 0 0,0 0-1 0 0,0 0 1 0 0,1 0-1 0 0,0 0 1 0 0,0 0 0 0 0,1 8-1 0 0,1 8 1630 0 0,7 33 1 0 0,-6-40-1496 0 0,6 31 981 0 0,0 5-938 0 0,2 0 0 0 0,2-1 0 0 0,25 60 0 0 0,-22-81-1773 0 0,-8-19-125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4.935"/>
    </inkml:context>
    <inkml:brush xml:id="br0">
      <inkml:brushProperty name="width" value="0.05" units="cm"/>
      <inkml:brushProperty name="height" value="0.05" units="cm"/>
      <inkml:brushProperty name="color" value="#FFFFFF"/>
    </inkml:brush>
  </inkml:definitions>
  <inkml:trace contextRef="#ctx0" brushRef="#br0">47 1 5064 0 0,'0'0'389'0'0,"-1"0"-250"0"0,-1 2 651 0 0,0-1-1 0 0,0 0 1 0 0,1 0 0 0 0,-1 1 0 0 0,0-1 0 0 0,1 1-1 0 0,0 0 1 0 0,-1-1 0 0 0,0 3 0 0 0,-6 17 2382 0 0,7-13-3122 0 0,0 0 1 0 0,1 0-1 0 0,1 14 1 0 0,1-2 939 0 0,-2 60-276 0 0,-9 459-836 0 0,8-397-1241 0 0,1-80 270 0 0,0-60 508 0 0,0-17-594 0 0,-7-169-693 0 0,2-73 2244 0 0,8 201 529 0 0,2 0 0 0 0,3 1 0 0 0,2-1 0 0 0,20-60 0 0 0,-21 94-444 0 0,-5 14-235 0 0,-1 0 0 0 0,1 0 0 0 0,2-15-1 0 0,2 12-4039 0 0,-8 11 2429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5.396"/>
    </inkml:context>
    <inkml:brush xml:id="br0">
      <inkml:brushProperty name="width" value="0.05" units="cm"/>
      <inkml:brushProperty name="height" value="0.05" units="cm"/>
      <inkml:brushProperty name="color" value="#FFFFFF"/>
    </inkml:brush>
  </inkml:definitions>
  <inkml:trace contextRef="#ctx0" brushRef="#br0">298 164 5984 0 0,'-3'-23'185'0'0,"2"8"-31"0"0,-2 0 0 0 0,-7-27 1 0 0,9 40-17 0 0,1 1 0 0 0,0-1 0 0 0,0 1 0 0 0,-1 0 0 0 0,1-1 0 0 0,0 1 0 0 0,0-1 0 0 0,0 1 0 0 0,0-1 0 0 0,1 1 0 0 0,-1-1 0 0 0,0 1 0 0 0,1 0 0 0 0,0-3 0 0 0,-1 4 13 0 0,1-1 1 0 0,-1 0 0 0 0,0 0 0 0 0,0 0 0 0 0,1 0 0 0 0,-1 0-1 0 0,0 0 1 0 0,0 0 0 0 0,0 0 0 0 0,0 0 0 0 0,0 0 0 0 0,0 0-1 0 0,0 0 1 0 0,0 0 0 0 0,-1 0 0 0 0,1 0 0 0 0,0 0 0 0 0,-1 0-1 0 0,1 0 1 0 0,0 0 0 0 0,-1 0 0 0 0,1 0 0 0 0,-1 0 0 0 0,0 1-1 0 0,1-1 1 0 0,-1 0 0 0 0,-1-1 0 0 0,1 1 121 0 0,0-1-1 0 0,-1 1 1 0 0,1-1 0 0 0,-1 1 0 0 0,1 0-1 0 0,-1-1 1 0 0,0 1 0 0 0,0 0-1 0 0,1 0 1 0 0,-1 0 0 0 0,0 1 0 0 0,0-1-1 0 0,0 0 1 0 0,0 1 0 0 0,0-1-1 0 0,0 1 1 0 0,0 0 0 0 0,0-1 0 0 0,0 1-1 0 0,0 0 1 0 0,-3 1 0 0 0,1-1-57 0 0,1 1 0 0 0,-1 1 0 0 0,1-1 0 0 0,-1 0 0 0 0,1 1 0 0 0,0 0 0 0 0,0-1 0 0 0,0 1 0 0 0,0 0 0 0 0,0 1 1 0 0,-4 2-1 0 0,-2 4 39 0 0,1 1-1 0 0,0 0 1 0 0,0 0 0 0 0,1 0 0 0 0,0 1 0 0 0,-6 14 0 0 0,-68 189-795 0 0,73-188 517 0 0,-3 12-33 0 0,1 0 0 0 0,3 1 0 0 0,1 0 0 0 0,-2 74 0 0 0,9-41-112 0 0,18 128 0 0 0,-14-166 88 0 0,3-1-1 0 0,0 0 0 0 0,16 37 0 0 0,-16-49 54 0 0,2 0 0 0 0,0-1 0 0 0,1 0 0 0 0,2-1 0 0 0,22 29 0 0 0,-31-43 22 0 0,1 0 0 0 0,-1-1 0 0 0,1 1 0 0 0,0-1 0 0 0,0 0 0 0 0,1 0 0 0 0,-1-1 0 0 0,1 0 0 0 0,0 0 0 0 0,0 0 0 0 0,7 2 0 0 0,-10-4 8 0 0,-1 0 0 0 0,1-1 0 0 0,0 0 0 0 0,-1 1 0 0 0,1-1 0 0 0,0 0 0 0 0,-1 0 0 0 0,1-1-1 0 0,0 1 1 0 0,-1 0 0 0 0,1-1 0 0 0,-1 0 0 0 0,1 1 0 0 0,0-1 0 0 0,-1 0 0 0 0,0 0 0 0 0,1-1 0 0 0,-1 1 0 0 0,0 0 0 0 0,1-1 0 0 0,-1 1 0 0 0,0-1 0 0 0,0 0 0 0 0,0 0 0 0 0,-1 0-1 0 0,1 0 1 0 0,0 0 0 0 0,2-4 0 0 0,3-7-409 0 0,-1 0-1 0 0,-1 0 0 0 0,0 0 1 0 0,-1 0-1 0 0,0-1 0 0 0,-1 0 1 0 0,3-27-1 0 0,-3 3-6311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6.222"/>
    </inkml:context>
    <inkml:brush xml:id="br0">
      <inkml:brushProperty name="width" value="0.05" units="cm"/>
      <inkml:brushProperty name="height" value="0.05" units="cm"/>
      <inkml:brushProperty name="color" value="#FFFFFF"/>
    </inkml:brush>
  </inkml:definitions>
  <inkml:trace contextRef="#ctx0" brushRef="#br0">70 293 4144 0 0,'0'-5'50'0'0,"5"-75"1144"0"0,-6 70 16 0 0,1 0 1 0 0,-1 0-1 0 0,-3-12 0 0 0,-4 9 612 0 0,3 5 531 0 0,4 5 2041 0 0,-5 24-3442 0 0,-3 17 33 0 0,5 26-624 0 0,-5 124 430 0 0,-4 145-1030 0 0,8-252 192 0 0,-4 85-1032 0 0,9-164 747 0 0,0-2-11 0 0,1-1 317 0 0,-1 1-1 0 0,1 0 0 0 0,-1 0 0 0 0,1-1 1 0 0,-1 1-1 0 0,1 0 0 0 0,-1-1 0 0 0,0 1 0 0 0,1 0 1 0 0,-1-1-1 0 0,0 1 0 0 0,1-1 0 0 0,-1 1 1 0 0,0-1-1 0 0,1 1 0 0 0,-1-1 0 0 0,0 1 1 0 0,0-1-1 0 0,0 1 0 0 0,0-1 0 0 0,1 1 1 0 0,-1-1-1 0 0,0 1 0 0 0,0-1 0 0 0,0 0 0 0 0,2-16-293 0 0,-2-41-173 0 0,-1-131 601 0 0,27-198 0 0 0,-22 356 157 0 0,-1-1 203 0 0,2 0 0 0 0,12-40 0 0 0,-11 53-18 0 0,1 1-1 0 0,1 0 0 0 0,0 0 0 0 0,20-31 0 0 0,-24 43-380 0 0,0 1-1 0 0,0-1 1 0 0,1 1 0 0 0,-1 0-1 0 0,1 0 1 0 0,0 1 0 0 0,0-1-1 0 0,1 1 1 0 0,0 0 0 0 0,-1 1-1 0 0,1 0 1 0 0,0-1-1 0 0,1 2 1 0 0,-1-1 0 0 0,0 1-1 0 0,1 0 1 0 0,9-2 0 0 0,-10 4-4 0 0,0 0 0 0 0,0 0 1 0 0,-1 1-1 0 0,1-1 1 0 0,0 1-1 0 0,-1 1 1 0 0,1-1-1 0 0,-1 1 0 0 0,1 0 1 0 0,-1 0-1 0 0,0 0 1 0 0,8 5-1 0 0,-1 1 22 0 0,-1-1 0 0 0,0 2 0 0 0,20 18 0 0 0,-27-22-74 0 0,0 0-1 0 0,0 0 0 0 0,0 1 1 0 0,-1-1-1 0 0,0 1 0 0 0,0 0 1 0 0,0 0-1 0 0,-1 0 0 0 0,0 0 1 0 0,0 0-1 0 0,0 1 0 0 0,-1-1 1 0 0,0 1-1 0 0,0-1 0 0 0,-1 0 1 0 0,0 1-1 0 0,-1 11 1 0 0,0-7-1 0 0,0 0 1 0 0,-1 0 0 0 0,-1 0-1 0 0,0 0 1 0 0,0-1 0 0 0,-1 1-1 0 0,-1-1 1 0 0,0 0 0 0 0,-10 16 0 0 0,2-6 26 0 0,-2-1-1 0 0,0 0 1 0 0,-1-1 0 0 0,-35 31 0 0 0,18-22-100 0 0,-1-2 0 0 0,-71 40 1 0 0,104-64-58 0 0,1-1 18 0 0,0 0 4 0 0,28 0-192 0 0,179-11-678 0 0,-191 11 1075 0 0,1 1 1 0 0,-1 0 0 0 0,29 6-1 0 0,-39-5-102 0 0,-1 0 0 0 0,1 0-1 0 0,0 0 1 0 0,0 0 0 0 0,-1 1-1 0 0,0 0 1 0 0,1 0 0 0 0,-1 1-1 0 0,0-1 1 0 0,-1 1 0 0 0,1 0-1 0 0,-1 0 1 0 0,5 6 0 0 0,-4-3 28 0 0,0 0 0 0 0,-1 1 0 0 0,1-1 0 0 0,-2 1 1 0 0,1 0-1 0 0,-1 0 0 0 0,-1 0 0 0 0,1 0 0 0 0,-1 1 1 0 0,-1-1-1 0 0,1 1 0 0 0,-1-1 0 0 0,-1 1 0 0 0,0-1 0 0 0,0 1 1 0 0,-1-1-1 0 0,0 1 0 0 0,0-1 0 0 0,-1 1 0 0 0,0-1 1 0 0,-5 13-1 0 0,1-4 24 0 0,-1-1 0 0 0,-1 0 1 0 0,-1 0-1 0 0,0-1 0 0 0,-1 0 0 0 0,0 0 0 0 0,-1-1 1 0 0,-1-1-1 0 0,-20 19 0 0 0,16-17-58 0 0,0-1-1 0 0,-1 0 0 0 0,-1-1 1 0 0,0-1-1 0 0,-1-1 1 0 0,0-1-1 0 0,0 0 0 0 0,-1-2 1 0 0,-21 7-1 0 0,36-13-313 0 0,-1-1 0 0 0,1 0-1 0 0,-1-1 1 0 0,1 1 0 0 0,-1-1 0 0 0,1 0-1 0 0,-1 0 1 0 0,-8-2 0 0 0,1-1-902 0 0,1-1 0 0 0,-19-8-1 0 0,30 12 1201 0 0,-12-6-1585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6.945"/>
    </inkml:context>
    <inkml:brush xml:id="br0">
      <inkml:brushProperty name="width" value="0.05" units="cm"/>
      <inkml:brushProperty name="height" value="0.05" units="cm"/>
      <inkml:brushProperty name="color" value="#FFFFFF"/>
    </inkml:brush>
  </inkml:definitions>
  <inkml:trace contextRef="#ctx0" brushRef="#br0">10 80 2760 0 0,'0'-34'6200'0'0,"1"32"-5803"0"0,-1 0-1 0 0,0 0 1 0 0,0 0 0 0 0,0 0 0 0 0,0 0 0 0 0,0 0-1 0 0,-1 0 1 0 0,1 0 0 0 0,-1 0 0 0 0,1 0 0 0 0,-1 0-1 0 0,0 0 1 0 0,1 0 0 0 0,-1 0 0 0 0,0 0 0 0 0,0 0-1 0 0,-2-1 1 0 0,2 1 196 0 0,1 2-23 0 0,0 0-96 0 0,0 0-39 0 0,0 0-10 0 0,0 0-13 0 0,0 0-52 0 0,0 0-28 0 0,0 0-4 0 0,0 0 2 0 0,0 0 4 0 0,23 4 672 0 0,13 1-48 0 0,51-1 1 0 0,-73-7-923 0 0,11-6-19 0 0,-18 7-8740 0 0,-11-3 2271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7.278"/>
    </inkml:context>
    <inkml:brush xml:id="br0">
      <inkml:brushProperty name="width" value="0.05" units="cm"/>
      <inkml:brushProperty name="height" value="0.05" units="cm"/>
      <inkml:brushProperty name="color" value="#FFFFFF"/>
    </inkml:brush>
  </inkml:definitions>
  <inkml:trace contextRef="#ctx0" brushRef="#br0">89 0 8288 0 0,'0'0'381'0'0,"0"0"-6"0"0,0 0-91 0 0,0 0 512 0 0,0 0 253 0 0,0 0 51 0 0,2 1-81 0 0,0 0-873 0 0,0 0 0 0 0,0 0 1 0 0,0 0-1 0 0,0 0 0 0 0,-1 1 0 0 0,1-1 1 0 0,-1 1-1 0 0,1 0 0 0 0,-1-1 1 0 0,1 1-1 0 0,-1 0 0 0 0,0 0 1 0 0,0 0-1 0 0,0 0 0 0 0,0 0 0 0 0,0 0 1 0 0,0 0-1 0 0,0 0 0 0 0,-1 0 1 0 0,1 0-1 0 0,-1 0 0 0 0,0 1 1 0 0,1 3-1 0 0,1 11 893 0 0,0 33 0 0 0,-2-43-1069 0 0,-2 28 389 0 0,0-1 0 0 0,-2 1 0 0 0,-13 49 0 0 0,-39 93 224 0 0,51-164-795 0 0,-24 73-1896 0 0,20-44-3156 0 0,9-41 3770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8.626"/>
    </inkml:context>
    <inkml:brush xml:id="br0">
      <inkml:brushProperty name="width" value="0.05" units="cm"/>
      <inkml:brushProperty name="height" value="0.05" units="cm"/>
      <inkml:brushProperty name="color" value="#FFFFFF"/>
    </inkml:brush>
  </inkml:definitions>
  <inkml:trace contextRef="#ctx0" brushRef="#br0">417 108 4608 0 0,'-3'-11'141'0'0,"-2"-13"2034"0"0,3 22-1827 0 0,0 0 1 0 0,0 0-1 0 0,0 0 1 0 0,0 1-1 0 0,0-1 1 0 0,0 0-1 0 0,0 1 0 0 0,-1 0 1 0 0,1-1-1 0 0,-1 1 1 0 0,1 0-1 0 0,-5-1 1 0 0,7 2-107 0 0,-2-1 626 0 0,-15-15 1134 0 0,10 11-1500 0 0,-1 0 0 0 0,1 1 0 0 0,-1 0 0 0 0,0 1 0 0 0,0-1 0 0 0,-15-3 0 0 0,21 6-448 0 0,-1 1 0 0 0,0-1 0 0 0,0 1-1 0 0,0 0 1 0 0,0-1 0 0 0,0 1 0 0 0,0 0 0 0 0,0 1 0 0 0,0-1 0 0 0,0 1 0 0 0,0-1 0 0 0,0 1-1 0 0,0 0 1 0 0,0 0 0 0 0,0 0 0 0 0,0 0 0 0 0,1 1 0 0 0,-1-1 0 0 0,1 1 0 0 0,-1-1 0 0 0,1 1 0 0 0,-5 4-1 0 0,-10 11 50 0 0,9-9-103 0 0,1 0 1 0 0,-1 0-1 0 0,-9 15 0 0 0,6-4 0 0 0,0-1 0 0 0,-16 39 0 0 0,25-52 0 0 0,0 0 0 0 0,0 0 0 0 0,1 0 0 0 0,0 1 0 0 0,0-1 0 0 0,0 0 0 0 0,1 1 0 0 0,-1-1 0 0 0,1 1 0 0 0,0-1 0 0 0,1 1 0 0 0,0-1 0 0 0,-1 0 0 0 0,2 1 0 0 0,-1-1 0 0 0,1 0 0 0 0,3 8 0 0 0,0-3-22 0 0,0-1-1 0 0,1 1 0 0 0,0-1 1 0 0,1-1-1 0 0,0 1 0 0 0,0-1 1 0 0,1 0-1 0 0,0-1 0 0 0,0 0 1 0 0,1 0-1 0 0,0 0 0 0 0,0-1 1 0 0,1-1-1 0 0,0 0 0 0 0,0 0 1 0 0,0-1-1 0 0,0 0 0 0 0,12 3 1 0 0,18 1-11 0 0,-27-6-30 0 0,1 1 0 0 0,-1 0 0 0 0,0 1 0 0 0,-1 0 0 0 0,1 1 0 0 0,14 8 0 0 0,-26-13 72 0 0,0 1 0 0 0,0 0 0 0 0,0-1 0 0 0,0 1 0 0 0,0 0 0 0 0,0-1 0 0 0,0 1 0 0 0,0 0 0 0 0,0 0 0 0 0,0 0 0 0 0,-1 0 0 0 0,1 0 0 0 0,0 0-1 0 0,-1 0 1 0 0,1 0 0 0 0,-1 0 0 0 0,1 1 0 0 0,-1-1 0 0 0,1 0 0 0 0,-1 0 0 0 0,0 0 0 0 0,0 0 0 0 0,0 1 0 0 0,1-1 0 0 0,-1 1 0 0 0,-1 1 28 0 0,0-1 0 0 0,1 0 1 0 0,-1 0-1 0 0,0 0 1 0 0,0 0-1 0 0,0 0 1 0 0,0 0-1 0 0,0-1 0 0 0,-1 1 1 0 0,1 0-1 0 0,0 0 1 0 0,-1-1-1 0 0,-1 2 0 0 0,-8 6 184 0 0,0 0 0 0 0,0-1 0 0 0,-21 10 0 0 0,18-10-124 0 0,0-1 0 0 0,-1-1 0 0 0,0-1-1 0 0,0 0 1 0 0,-1-1 0 0 0,1 0 0 0 0,-33 2 0 0 0,37-5-140 0 0,-1-1 1 0 0,0 0-1 0 0,0-1 1 0 0,0-1-1 0 0,0 1 0 0 0,1-2 1 0 0,-1 0-1 0 0,1 0 1 0 0,0-1-1 0 0,0 0 1 0 0,-17-9-1 0 0,24 10-185 0 0,0 0 0 0 0,0 0 0 0 0,0-1 0 0 0,0 1 0 0 0,0-1 0 0 0,1 0 0 0 0,0 0-1 0 0,0 0 1 0 0,0-1 0 0 0,-3-5 0 0 0,-4-11-1031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9.176"/>
    </inkml:context>
    <inkml:brush xml:id="br0">
      <inkml:brushProperty name="width" value="0.05" units="cm"/>
      <inkml:brushProperty name="height" value="0.05" units="cm"/>
      <inkml:brushProperty name="color" value="#FFFFFF"/>
    </inkml:brush>
  </inkml:definitions>
  <inkml:trace contextRef="#ctx0" brushRef="#br0">0 119 8288 0 0,'0'0'638'0'0,"14"13"689"0"0,-10-6-591 0 0,1 0-1 0 0,-1 0 1 0 0,0 1 0 0 0,-1 0-1 0 0,5 15 1 0 0,9 44-9 0 0,-16-63-647 0 0,11 63 265 0 0,-3-1 0 0 0,0 78 0 0 0,0 5 161 0 0,-7-140-390 0 0,-1 1-1 0 0,2-1 0 0 0,-1 0 0 0 0,6 11 0 0 0,-7-20-99 0 0,1 0-1 0 0,-1-1 0 0 0,1 0 0 0 0,-1 1 1 0 0,0-1-1 0 0,0 0 0 0 0,1 1 0 0 0,-1-1 1 0 0,0 0-1 0 0,0 0 0 0 0,0 0 0 0 0,0 0 1 0 0,1-1-1 0 0,8-13-7 0 0,0 0 1 0 0,-1-1-1 0 0,0 0 1 0 0,-1 0-1 0 0,-1-1 1 0 0,7-27-1 0 0,17-37 263 0 0,26-49 1024 0 0,-55 126-1071 0 0,0 0 1 0 0,0 0-1 0 0,1 0 0 0 0,0 0 0 0 0,4-4 0 0 0,-5 6 232 0 0,-2 2 0 0 0,9 10-156 0 0,-1 0 0 0 0,0 1 0 0 0,-1 0 0 0 0,1 0 0 0 0,-2 1 0 0 0,10 22 0 0 0,22 81-157 0 0,-20-55-338 0 0,1-11 43 0 0,-14-42 152 0 0,4-4 0 0 0,-7-4 0 0 0,0 0 0 0 0,0 0 0 0 0,0 0 0 0 0,0 0 0 0 0,0 0 0 0 0,0 0 0 0 0,0 0 0 0 0,0 0 0 0 0,0-1 0 0 0,-1 1 0 0 0,1-1 0 0 0,0 0 0 0 0,-1 1 0 0 0,1-1 0 0 0,-1 0 0 0 0,0 0 0 0 0,0 0 0 0 0,0 0 0 0 0,0 0 0 0 0,1-3 0 0 0,3-6 0 0 0,-1 0 0 0 0,4-17 0 0 0,-6 23 0 0 0,4-25-298 0 0,0 1-1 0 0,-2-1 0 0 0,0-31 1 0 0,-5-92-2368 0 0,-1 102 1653 0 0,2 0 0 0 0,1 1 0 0 0,11-59 1 0 0,-4 75-876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9.533"/>
    </inkml:context>
    <inkml:brush xml:id="br0">
      <inkml:brushProperty name="width" value="0.05" units="cm"/>
      <inkml:brushProperty name="height" value="0.05" units="cm"/>
      <inkml:brushProperty name="color" value="#FFFFFF"/>
    </inkml:brush>
  </inkml:definitions>
  <inkml:trace contextRef="#ctx0" brushRef="#br0">17 1 11952 0 0,'0'0'546'0'0,"0"0"-10"0"0,0 0-270 0 0,0 0 132 0 0,0 0 97 0 0,0 0 17 0 0,0 0-103 0 0,-4 11-587 0 0,-3 40 662 0 0,3 1 0 0 0,2-1 0 0 0,7 82 1 0 0,-1-55 164 0 0,-3-50-520 0 0,10 164 433 0 0,-9-163-512 0 0,-3-24-33 0 0,1 1 0 0 0,0-1 1 0 0,1 0-1 0 0,-1 1 1 0 0,1-1-1 0 0,0 0 0 0 0,0 0 1 0 0,1 0-1 0 0,0 0 1 0 0,0 0-1 0 0,4 8 0 0 0,-5-12 47 0 0,-1-20-22 0 0,-9-107-643 0 0,1 20-1710 0 0,7 53-3394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59.963"/>
    </inkml:context>
    <inkml:brush xml:id="br0">
      <inkml:brushProperty name="width" value="0.05" units="cm"/>
      <inkml:brushProperty name="height" value="0.05" units="cm"/>
      <inkml:brushProperty name="color" value="#FFFFFF"/>
    </inkml:brush>
  </inkml:definitions>
  <inkml:trace contextRef="#ctx0" brushRef="#br0">139 284 8288 0 0,'0'0'381'0'0,"0"0"-6"0"0,4-11-227 0 0,0-3 555 0 0,-1 1-1 0 0,0-1 1 0 0,-1 0 0 0 0,-1 1 0 0 0,0-1-1 0 0,0 0 1 0 0,-2 0 0 0 0,0 0 0 0 0,0 1 0 0 0,-2-1-1 0 0,1 0 1 0 0,-2 1 0 0 0,0 0 0 0 0,0 0 0 0 0,-1 0-1 0 0,-1 0 1 0 0,-9-15 0 0 0,15 27-633 0 0,-1 0-1 0 0,1 0 1 0 0,-1 1 0 0 0,1-1 0 0 0,-1 0-1 0 0,1 0 1 0 0,-1 0 0 0 0,0 1 0 0 0,1-1-1 0 0,-1 0 1 0 0,0 1 0 0 0,0-1-1 0 0,1 1 1 0 0,-1-1 0 0 0,0 1 0 0 0,0-1-1 0 0,0 1 1 0 0,0-1 0 0 0,0 1 0 0 0,0 0-1 0 0,0-1 1 0 0,0 1 0 0 0,0 0 0 0 0,0 0-1 0 0,0 0 1 0 0,0 0 0 0 0,-2 0-1 0 0,2 1-10 0 0,-1 0-1 0 0,1-1 0 0 0,-1 1 0 0 0,1 0 0 0 0,-1 0 0 0 0,1 0 0 0 0,0 1 0 0 0,-1-1 0 0 0,1 0 0 0 0,0 0 0 0 0,0 1 1 0 0,0-1-1 0 0,0 1 0 0 0,-1 1 0 0 0,-3 5 46 0 0,1 0 0 0 0,0 1 0 0 0,1-1 0 0 0,-5 18 0 0 0,-10 42-81 0 0,12-49-74 0 0,0 1-1 0 0,2 0 0 0 0,0 0 1 0 0,-1 32-1 0 0,5-27-116 0 0,1 1-1 0 0,1-1 0 0 0,7 30 0 0 0,-6-44 144 0 0,0 0-1 0 0,0 0 0 0 0,1-1 1 0 0,0 1-1 0 0,1-1 0 0 0,1 0 0 0 0,-1-1 1 0 0,1 1-1 0 0,13 14 0 0 0,-15-20 27 0 0,0-1 0 0 0,0 0-1 0 0,1 1 1 0 0,-1-2 0 0 0,1 1 0 0 0,0-1-1 0 0,-1 1 1 0 0,1-1 0 0 0,0 0-1 0 0,0-1 1 0 0,0 1 0 0 0,1-1 0 0 0,-1 0-1 0 0,0-1 1 0 0,0 1 0 0 0,1-1-1 0 0,9-1 1 0 0,-12 1-12 0 0,0 0 1 0 0,1 0-1 0 0,-1-1 0 0 0,0 1 1 0 0,0-1-1 0 0,0 0 1 0 0,1 0-1 0 0,-1 0 0 0 0,0 0 1 0 0,0 0-1 0 0,-1-1 0 0 0,1 1 1 0 0,0-1-1 0 0,0 0 0 0 0,-1 0 1 0 0,1 0-1 0 0,-1 0 0 0 0,0-1 1 0 0,1 1-1 0 0,-1-1 0 0 0,0 1 1 0 0,0-1-1 0 0,-1 0 1 0 0,1 1-1 0 0,0-1 0 0 0,-1 0 1 0 0,0 0-1 0 0,0 0 0 0 0,1-5 1 0 0,0 2 79 0 0,0-1 0 0 0,0 1 0 0 0,1-1 1 0 0,4-7-1 0 0,7-18 717 0 0,-1-9-240 0 0,-10 34-428 0 0,3 1-349 0 0,-2 8 7 0 0,-2 0 193 0 0,0-1-297 0 0,-2-1-505 0 0,0 0-226 0 0,0 0-846 0 0,0 0-3387 0 0,0 0-1450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0.540"/>
    </inkml:context>
    <inkml:brush xml:id="br0">
      <inkml:brushProperty name="width" value="0.05" units="cm"/>
      <inkml:brushProperty name="height" value="0.05" units="cm"/>
      <inkml:brushProperty name="color" value="#FFFFFF"/>
    </inkml:brush>
  </inkml:definitions>
  <inkml:trace contextRef="#ctx0" brushRef="#br0">0 68 3224 0 0,'0'0'143'0'0,"0"0"362"0"0,0 0 1417 0 0,0 0 618 0 0,0 0 127 0 0,0 1 318 0 0,0 9-2185 0 0,10 119 3635 0 0,-3-56-3313 0 0,2 113 6 0 0,-2 69-1128 0 0,7-114 0 0 0,-12-122-98 0 0,1 1 0 0 0,1-1 0 0 0,0 0 0 0 0,13 34 0 0 0,-17-53 66 0 0,0 0 0 0 0,0 0 0 0 0,0 0 0 0 0,0 0 0 0 0,0 0 0 0 0,0 0 0 0 0,0 0 0 0 0,0 0 0 0 0,0 1 0 0 0,0-1 0 0 0,0 0 0 0 0,0 0 0 0 0,0 0 0 0 0,0 0 0 0 0,0 0 0 0 0,0 0 0 0 0,0 0 0 0 0,0 0 0 0 0,1 0 0 0 0,-1 0 0 0 0,0 0 0 0 0,0 0 0 0 0,0 0 0 0 0,0 0 0 0 0,0 1 0 0 0,0-1 0 0 0,0 0 0 0 0,0 0 0 0 0,0 0 0 0 0,0 0 0 0 0,0 0 0 0 0,0 0 0 0 0,0 0 0 0 0,0 0 0 0 0,0 0 0 0 0,1 0 0 0 0,-1 0 0 0 0,0 0 0 0 0,0 0 0 0 0,0 0 0 0 0,0 0 0 0 0,0 0 0 0 0,0 0 0 0 0,0 0 0 0 0,0 0 0 0 0,0 0 0 0 0,0 0 0 0 0,0 0 0 0 0,0 0 0 0 0,1 0 0 0 0,-1 0 0 0 0,0 0 0 0 0,0 0 0 0 0,0 0 0 0 0,0 0 0 0 0,0-1 0 0 0,0 1 0 0 0,0 0 0 0 0,0 0 0 0 0,0 0 0 0 0,0 0 0 0 0,0 0 0 0 0,0 0 0 0 0,0 0 0 0 0,0 0 0 0 0,0 0 0 0 0,3-8-474 0 0,-1-11 349 0 0,-40-408-527 0 0,36 379 797 0 0,2 1 0 0 0,2-1 0 0 0,3 1 1 0 0,1-1-1 0 0,13-48 0 0 0,-12 76 282 0 0,1 0 1 0 0,0 1 0 0 0,2 0-1 0 0,0 1 1 0 0,1 0-1 0 0,20-25 1 0 0,-27 39-326 0 0,0 0 1 0 0,0 0-1 0 0,0 0 1 0 0,0 0-1 0 0,1 1 0 0 0,0-1 1 0 0,0 1-1 0 0,0 0 1 0 0,0 1-1 0 0,0-1 0 0 0,0 1 1 0 0,0 0-1 0 0,1 1 1 0 0,-1-1-1 0 0,1 1 0 0 0,0 0 1 0 0,-1 0-1 0 0,1 1 0 0 0,0-1 1 0 0,0 1-1 0 0,-1 1 1 0 0,1-1-1 0 0,7 2 0 0 0,-6 0-10 0 0,0-1-1 0 0,0 1 1 0 0,-1 0-1 0 0,1 1 0 0 0,-1-1 1 0 0,1 1-1 0 0,-1 1 0 0 0,0-1 1 0 0,0 1-1 0 0,0 0 0 0 0,-1 0 1 0 0,1 1-1 0 0,-1 0 0 0 0,0 0 1 0 0,-1 0-1 0 0,1 0 1 0 0,-1 1-1 0 0,6 10 0 0 0,5 11 129 0 0,-2 1 0 0 0,-1 0 0 0 0,-2 1 0 0 0,0 0 0 0 0,-2 1 0 0 0,-1 0 0 0 0,-2 0 0 0 0,4 54 0 0 0,-10-71-157 0 0,-1 0-1 0 0,0 0 1 0 0,-5 14-1 0 0,2-6-32 0 0,2-10 73 0 0,-1 0 1 0 0,1 0-1 0 0,-2-1 0 0 0,0 1 0 0 0,0-1 0 0 0,-1 0 0 0 0,-11 14 0 0 0,-3 1 437 0 0,-32 31-1 0 0,45-49-466 0 0,-1-1-1 0 0,1 0 0 0 0,-1 0 1 0 0,0 0-1 0 0,-1-1 0 0 0,0 0 1 0 0,1-1-1 0 0,-1 0 1 0 0,-1 0-1 0 0,1-1 0 0 0,-1 0 1 0 0,-12 2-1 0 0,16-4-71 0 0,0 0-1 0 0,0-1 1 0 0,-1 0-1 0 0,1 0 1 0 0,0 0-1 0 0,0-1 1 0 0,0 0-1 0 0,0 0 1 0 0,0-1-1 0 0,0 1 1 0 0,0-1-1 0 0,1-1 1 0 0,-1 1-1 0 0,1-1 1 0 0,-1 0-1 0 0,1 0 1 0 0,0 0-1 0 0,0-1 1 0 0,0 0-1 0 0,1 0 1 0 0,-5-5-1 0 0,4 5-429 0 0,1-1-1 0 0,0 1 0 0 0,1-1 1 0 0,-1 0-1 0 0,1 0 1 0 0,0-1-1 0 0,1 1 1 0 0,-1 0-1 0 0,1-1 1 0 0,-3-9-1 0 0,0-15-7636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3.898"/>
    </inkml:context>
    <inkml:brush xml:id="br0">
      <inkml:brushProperty name="width" value="0.05" units="cm"/>
      <inkml:brushProperty name="height" value="0.05" units="cm"/>
      <inkml:brushProperty name="color" value="#FFFFFF"/>
    </inkml:brush>
  </inkml:definitions>
  <inkml:trace contextRef="#ctx0" brushRef="#br0">10 1 10280 0 0,'0'0'448'0'0,"0"0"104"0"0,-9 0-440 0 0,9 0-112 0 0,0 0 0 0 0,0 0 0 0 0,0 0 584 0 0,0 0 96 0 0,0 0 24 0 0,0 0 0 0 0,0 0-416 0 0,0 0-72 0 0,0 7-24 0 0,0-7-4096 0 0,4 11-832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1.376"/>
    </inkml:context>
    <inkml:brush xml:id="br0">
      <inkml:brushProperty name="width" value="0.05" units="cm"/>
      <inkml:brushProperty name="height" value="0.05" units="cm"/>
      <inkml:brushProperty name="color" value="#FFFFFF"/>
    </inkml:brush>
  </inkml:definitions>
  <inkml:trace contextRef="#ctx0" brushRef="#br0">52 244 5984 0 0,'-1'-3'175'0'0,"0"0"1"0"0,0 0-1 0 0,0 0 1 0 0,0-1 0 0 0,1 1-1 0 0,-1 0 1 0 0,0-6-1 0 0,0-3 5987 0 0,-16 18-1927 0 0,15-5-4116 0 0,0 1 0 0 0,0 1 0 0 0,0-1 0 0 0,0 0 0 0 0,0 0 0 0 0,1 1 0 0 0,-1-1 0 0 0,1 1 0 0 0,-1-1 0 0 0,1 1 0 0 0,0 0 0 0 0,0 0 0 0 0,0-1 0 0 0,1 1 0 0 0,-1 0 0 0 0,0 4 0 0 0,0 6 74 0 0,0 0 1 0 0,1 18-1 0 0,1-13-52 0 0,1 31-69 0 0,15 85 1 0 0,-11-97-68 0 0,0-3-28 0 0,-1-7-109 0 0,2 33-1 0 0,-4-27-176 0 0,2-1 0 0 0,12 44-1 0 0,3-23-620 0 0,-20-52 428 0 0,0-1-3 0 0,0 0-7 0 0,9-5-526 0 0,-7 3 916 0 0,-1 0 0 0 0,1-1 0 0 0,-1 1 0 0 0,0-1 1 0 0,0 1-1 0 0,0-1 0 0 0,0 0 0 0 0,0 1 0 0 0,0-1 1 0 0,-1 0-1 0 0,1-5 0 0 0,0-35-677 0 0,-2 27 546 0 0,11-196-220 0 0,-7 154 788 0 0,13-75 0 0 0,-9 88 122 0 0,19-99 1112 0 0,-21 127-1182 0 0,0 0 0 0 0,0 1 1 0 0,2 0-1 0 0,0 0 0 0 0,1 0 0 0 0,14-20 0 0 0,-20 33-262 0 0,1-1-1 0 0,-1 1 1 0 0,1-1-1 0 0,0 1 1 0 0,0 0-1 0 0,1 0 1 0 0,-1 1-1 0 0,0-1 1 0 0,1 1-1 0 0,4-3 1 0 0,-6 4-85 0 0,0 1 0 0 0,0-1 0 0 0,-1 1 0 0 0,1 0 0 0 0,0-1 0 0 0,0 1 0 0 0,0 0 0 0 0,-1 0 0 0 0,1 0 0 0 0,0 1 0 0 0,0-1 0 0 0,0 0 0 0 0,-1 1 0 0 0,1-1 1 0 0,0 1-1 0 0,0-1 0 0 0,-1 1 0 0 0,1 0 0 0 0,0 0 0 0 0,-1 0 0 0 0,1 0 0 0 0,-1 0 0 0 0,1 0 0 0 0,-1 0 0 0 0,0 0 0 0 0,2 2 0 0 0,5 7 141 0 0,0 1-1 0 0,-1-1 1 0 0,0 1-1 0 0,-1 1 1 0 0,0-1-1 0 0,0 1 1 0 0,-2 0-1 0 0,1 0 1 0 0,2 13-1 0 0,4 15 613 0 0,10 57 1 0 0,-18-76-795 0 0,-1 0 1 0 0,-1-1 0 0 0,-1 1 0 0 0,-4 37 0 0 0,1-36 78 0 0,-1 0 0 0 0,-1 0-1 0 0,-1 0 1 0 0,-1-1 0 0 0,-9 22 0 0 0,12-37-46 0 0,1 1 0 0 0,-1-1-1 0 0,0 0 1 0 0,0 0-1 0 0,0 0 1 0 0,-1-1 0 0 0,0 1-1 0 0,0-1 1 0 0,-1 0-1 0 0,1-1 1 0 0,-1 1 0 0 0,0-1-1 0 0,0 0 1 0 0,-1-1 0 0 0,1 1-1 0 0,-1-1 1 0 0,1-1-1 0 0,-1 1 1 0 0,-10 1 0 0 0,3-1-112 0 0,-1 0 0 0 0,0-1 0 0 0,1-1 0 0 0,-28-1 0 0 0,38 0-14 0 0,-1 0 0 0 0,1-1 0 0 0,0 1-1 0 0,-1-1 1 0 0,1 0 0 0 0,0-1 0 0 0,0 1 0 0 0,0-1 0 0 0,0 0-1 0 0,0 0 1 0 0,0 0 0 0 0,0 0 0 0 0,1-1 0 0 0,-1 1-1 0 0,1-1 1 0 0,0 0 0 0 0,0 0 0 0 0,0 0 0 0 0,0 0 0 0 0,-4-7-1 0 0,6 8-100 0 0,0 0 0 0 0,0 0 0 0 0,0 0 0 0 0,1 0 0 0 0,-1 0 0 0 0,0 0 0 0 0,1 0 0 0 0,0 0 0 0 0,0-1-1 0 0,-1 1 1 0 0,1 0 0 0 0,0 0 0 0 0,1 0 0 0 0,-1 0 0 0 0,0-1 0 0 0,1 1 0 0 0,-1 0 0 0 0,1 0 0 0 0,-1 0 0 0 0,1 0 0 0 0,0 0-1 0 0,0 0 1 0 0,0 0 0 0 0,2-2 0 0 0,6-4-1319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1.843"/>
    </inkml:context>
    <inkml:brush xml:id="br0">
      <inkml:brushProperty name="width" value="0.05" units="cm"/>
      <inkml:brushProperty name="height" value="0.05" units="cm"/>
      <inkml:brushProperty name="color" value="#FFFFFF"/>
    </inkml:brush>
  </inkml:definitions>
  <inkml:trace contextRef="#ctx0" brushRef="#br0">373 383 7368 0 0,'0'0'568'0'0,"-1"-19"857"0"0,-4-10 884 0 0,-2 0 0 0 0,-10-27 0 0 0,8 26-1365 0 0,-9-20 366 0 0,13 38-1015 0 0,-5-8 403 0 0,0-1-1 0 0,-2 1 1 0 0,0 1-1 0 0,-27-33 1 0 0,36 49-618 0 0,0 1-1 0 0,0 0 1 0 0,0-1 0 0 0,0 1 0 0 0,0 0 0 0 0,-1 0 0 0 0,1 1 0 0 0,-1-1 0 0 0,1 1 0 0 0,-1 0-1 0 0,1 0 1 0 0,-1 0 0 0 0,0 0 0 0 0,1 0 0 0 0,-1 1 0 0 0,0 0 0 0 0,0 0 0 0 0,1 0-1 0 0,-1 0 1 0 0,0 0 0 0 0,0 1 0 0 0,1 0 0 0 0,-1 0 0 0 0,0 0 0 0 0,1 0 0 0 0,-1 0 0 0 0,1 1-1 0 0,-1-1 1 0 0,1 1 0 0 0,0 0 0 0 0,0 0 0 0 0,0 0 0 0 0,0 1 0 0 0,0-1 0 0 0,-3 4 0 0 0,-1 2-38 0 0,1 0 0 0 0,0 0 0 0 0,0 1 1 0 0,1-1-1 0 0,0 1 0 0 0,0 0 0 0 0,1 1 1 0 0,0-1-1 0 0,-3 14 0 0 0,-9 41-42 0 0,8-37 0 0 0,1 0 0 0 0,2 0 0 0 0,0 1 0 0 0,2-1 0 0 0,0 36 0 0 0,4-52-67 0 0,0-1 0 0 0,1 0 0 0 0,0 0-1 0 0,0 0 1 0 0,1-1 0 0 0,0 1 0 0 0,1 0 0 0 0,0-1-1 0 0,1 0 1 0 0,0 0 0 0 0,0 0 0 0 0,0-1 0 0 0,1 0-1 0 0,8 8 1 0 0,-10-12 32 0 0,0-1 1 0 0,-1 1-1 0 0,2-1 0 0 0,-1 0 0 0 0,0 0 1 0 0,1-1-1 0 0,-1 1 0 0 0,1-1 0 0 0,0 0 1 0 0,0-1-1 0 0,0 1 0 0 0,0-1 0 0 0,0 0 1 0 0,0 0-1 0 0,0 0 0 0 0,0-1 0 0 0,0 1 1 0 0,1-1-1 0 0,-1-1 0 0 0,0 1 0 0 0,0-1 1 0 0,0 0-1 0 0,0 0 0 0 0,0 0 0 0 0,0-1 1 0 0,0 0-1 0 0,0 0 0 0 0,5-3 0 0 0,9-6 54 0 0,0-1 0 0 0,-1-1-1 0 0,-1 0 1 0 0,23-23-1 0 0,29-23-23 0 0,-68 59 1 0 0,0-1-1 0 0,-1 1 1 0 0,1-1-1 0 0,-1 1 1 0 0,1 0-1 0 0,0-1 1 0 0,-1 1-1 0 0,1 0 1 0 0,-1-1-1 0 0,1 1 1 0 0,0 0-1 0 0,0 0 1 0 0,-1 0-1 0 0,1 0 1 0 0,0-1-1 0 0,-1 1 1 0 0,1 0-1 0 0,0 0 1 0 0,1 1-1 0 0,2 2-25 0 0,-3-2 53 0 0,1 0-1 0 0,-1 0 1 0 0,0 0-1 0 0,1 0 0 0 0,-1 0 1 0 0,0 0-1 0 0,1 0 1 0 0,-1 1-1 0 0,0-1 0 0 0,0 1 1 0 0,0-1-1 0 0,0 0 1 0 0,0 1-1 0 0,-1 0 1 0 0,1-1-1 0 0,0 1 0 0 0,0 1 1 0 0,6 34 674 0 0,-1-6-472 0 0,-5-29-608 0 0,-1-2-177 0 0,0 0-711 0 0,0 0-305 0 0,1-1-1116 0 0,3-5-4215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2.205"/>
    </inkml:context>
    <inkml:brush xml:id="br0">
      <inkml:brushProperty name="width" value="0.05" units="cm"/>
      <inkml:brushProperty name="height" value="0.05" units="cm"/>
      <inkml:brushProperty name="color" value="#FFFFFF"/>
    </inkml:brush>
  </inkml:definitions>
  <inkml:trace contextRef="#ctx0" brushRef="#br0">244 274 8752 0 0,'0'0'673'0'0,"-9"-9"-224"0"0,7 4 171 0 0,0 1 0 0 0,0-1-1 0 0,0 0 1 0 0,1 0-1 0 0,-1-1 1 0 0,0-6 0 0 0,-3-13 738 0 0,0 6-932 0 0,-4-13 1472 0 0,-24-62-1 0 0,32 91-1757 0 0,-1-1 0 0 0,1 1 0 0 0,-1-1 0 0 0,0 1 0 0 0,0 0 0 0 0,0 0 0 0 0,-1 0 0 0 0,1 0 0 0 0,-1 0 0 0 0,1 0 0 0 0,-1 1-1 0 0,0-1 1 0 0,0 1 0 0 0,0 0 0 0 0,-1 0 0 0 0,1 0 0 0 0,-6-3 0 0 0,7 6-72 0 0,1 0 0 0 0,-1 0 0 0 0,1-1 0 0 0,-1 1 0 0 0,1 0 0 0 0,-1 0 1 0 0,1 0-1 0 0,0 1 0 0 0,-1-1 0 0 0,1 0 0 0 0,0 0 0 0 0,0 1 0 0 0,-1 1 0 0 0,0-1 44 0 0,-6 8-74 0 0,0 0 0 0 0,1 0 0 0 0,0 1 0 0 0,1 0 0 0 0,0 0 0 0 0,1 1-1 0 0,0-1 1 0 0,-6 23 0 0 0,1 10 144 0 0,-6 48-1 0 0,15-85-135 0 0,-3 26-104 0 0,2 0 0 0 0,0 0 0 0 0,5 40 1 0 0,-1-51-19 0 0,1 0 0 0 0,1 0 0 0 0,1 0 1 0 0,1 0-1 0 0,14 33 0 0 0,-18-50 41 0 0,1 0 0 0 0,-1-1-1 0 0,1 0 1 0 0,0 0 0 0 0,1 0-1 0 0,-1 0 1 0 0,0 0 0 0 0,1-1-1 0 0,0 1 1 0 0,0-1 0 0 0,5 3-1 0 0,-7-4-22 0 0,1-1 0 0 0,0 1 0 0 0,0-1-1 0 0,0 1 1 0 0,0-1 0 0 0,1 0 0 0 0,-1 0 0 0 0,0 0-1 0 0,0-1 1 0 0,1 1 0 0 0,-1-1 0 0 0,0 0-1 0 0,1 0 1 0 0,-1 0 0 0 0,0 0 0 0 0,1 0 0 0 0,4-2-1 0 0,-4 1-98 0 0,0 0 0 0 0,1 0 0 0 0,-1 0 0 0 0,0-1 0 0 0,0 0 0 0 0,0 1-1 0 0,0-1 1 0 0,0-1 0 0 0,-1 1 0 0 0,1-1 0 0 0,-1 1 0 0 0,1-1 0 0 0,-1 0 0 0 0,0 0-1 0 0,0 0 1 0 0,0-1 0 0 0,0 1 0 0 0,-1-1 0 0 0,3-5 0 0 0,7-14-6668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2.546"/>
    </inkml:context>
    <inkml:brush xml:id="br0">
      <inkml:brushProperty name="width" value="0.05" units="cm"/>
      <inkml:brushProperty name="height" value="0.05" units="cm"/>
      <inkml:brushProperty name="color" value="#FFFFFF"/>
    </inkml:brush>
  </inkml:definitions>
  <inkml:trace contextRef="#ctx0" brushRef="#br0">98 351 12008 0 0,'0'0'546'0'0,"5"-17"204"0"0,-3 14-686 0 0,-1-1 0 0 0,1 0 1 0 0,-1 0-1 0 0,0 0 0 0 0,-1 0 1 0 0,1 0-1 0 0,-1 0 1 0 0,1 0-1 0 0,-1 0 0 0 0,-1-7 1 0 0,-8-41 1586 0 0,2 22-1157 0 0,1 8-526 0 0,0 0 1 0 0,-2 0-1 0 0,0 1 0 0 0,-2 0 1 0 0,0 1-1 0 0,-1 0 0 0 0,-19-26 1 0 0,24 39-5681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2.895"/>
    </inkml:context>
    <inkml:brush xml:id="br0">
      <inkml:brushProperty name="width" value="0.05" units="cm"/>
      <inkml:brushProperty name="height" value="0.05" units="cm"/>
      <inkml:brushProperty name="color" value="#FFFFFF"/>
    </inkml:brush>
  </inkml:definitions>
  <inkml:trace contextRef="#ctx0" brushRef="#br0">271 0 1376 0 0,'-7'16'34'0'0,"1"1"0"0"0,0 0 0 0 0,-4 20 0 0 0,10-29 1015 0 0,0 0 0 0 0,0 0 0 0 0,1 1 1 0 0,0-1-1 0 0,1 0 0 0 0,-1-1 0 0 0,1 1 0 0 0,6 13 0 0 0,-3-6 251 0 0,54 212 2484 0 0,-46-180-3165 0 0,-2-1 0 0 0,7 73 0 0 0,-7-4 162 0 0,6 61 330 0 0,-18-115-477 0 0,0-45-436 0 0,1 1 0 0 0,0-1 1 0 0,5 26-1 0 0,-4-32-117 0 0,-1-1 0 0 0,0 1-1 0 0,-1-1 1 0 0,0 0 0 0 0,0 1 0 0 0,-1-1-1 0 0,0 0 1 0 0,0 0 0 0 0,-1 0 0 0 0,0 0-1 0 0,-9 14 1 0 0,9-15 138 0 0,1-3-188 0 0,-1-1 0 0 0,1 1 0 0 0,-1-1 0 0 0,0 0 0 0 0,0 0 0 0 0,0 0-1 0 0,0-1 1 0 0,-1 1 0 0 0,1-1 0 0 0,-1 0 0 0 0,0 0 0 0 0,0 0 0 0 0,0 0 0 0 0,0-1 0 0 0,-1 1 0 0 0,1-1 0 0 0,-1 0 0 0 0,0-1 0 0 0,1 1 0 0 0,-10 1-1 0 0,7-2-117 0 0,-1 0 0 0 0,1 0 0 0 0,-1-1 0 0 0,1 0 0 0 0,-1 0 0 0 0,1-1-1 0 0,0 0 1 0 0,-1 0 0 0 0,1-1 0 0 0,0 0 0 0 0,0 0 0 0 0,0-1-1 0 0,-9-4 1 0 0,-12-8-891 0 0,1-2-1 0 0,1-1 0 0 0,-34-29 1 0 0,33 23-843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3.328"/>
    </inkml:context>
    <inkml:brush xml:id="br0">
      <inkml:brushProperty name="width" value="0.05" units="cm"/>
      <inkml:brushProperty name="height" value="0.05" units="cm"/>
      <inkml:brushProperty name="color" value="#FFFFFF"/>
    </inkml:brush>
  </inkml:definitions>
  <inkml:trace contextRef="#ctx0" brushRef="#br0">110 445 14512 0 0,'10'14'1549'0'0,"-8"-12"-1491"0"0,1-1 0 0 0,0 1 0 0 0,0-1 0 0 0,-1 0 0 0 0,1 0 0 0 0,0 0 0 0 0,0 0 0 0 0,0-1 0 0 0,0 1 0 0 0,0-1 0 0 0,0 0 0 0 0,0 1 0 0 0,1-1 0 0 0,-1-1 0 0 0,6 0 0 0 0,7-2 948 0 0,29-9 0 0 0,-16 5-688 0 0,-25 6-126 0 0,0 0 0 0 0,0 0 0 0 0,0 0 0 0 0,0-1-1 0 0,0 0 1 0 0,0 1 0 0 0,0-1 0 0 0,-1 0 0 0 0,1-1 0 0 0,-1 1-1 0 0,1-1 1 0 0,-1 1 0 0 0,0-1 0 0 0,0 0 0 0 0,0 0-1 0 0,3-5 1 0 0,-2 1 38 0 0,0-1-1 0 0,0 0 1 0 0,0-1 0 0 0,-1 1-1 0 0,-1-1 1 0 0,4-15-1 0 0,-4 11-162 0 0,0-1-1 0 0,-1 1 0 0 0,0 0 1 0 0,-1-1-1 0 0,0 1 0 0 0,-1 0 1 0 0,-1-1-1 0 0,0 1 0 0 0,-1 0 1 0 0,0 0-1 0 0,-1 0 1 0 0,-1 1-1 0 0,0-1 0 0 0,0 1 1 0 0,-10-14-1 0 0,10 17-7 0 0,0 1 0 0 0,0 1-1 0 0,-1-1 1 0 0,-1 1 0 0 0,1 0 0 0 0,-1 0 0 0 0,0 1 0 0 0,0 0-1 0 0,-1 0 1 0 0,0 1 0 0 0,0 0 0 0 0,0 0 0 0 0,-1 1 0 0 0,1 0-1 0 0,-1 1 1 0 0,0-1 0 0 0,0 2 0 0 0,-1-1 0 0 0,1 1 0 0 0,0 1-1 0 0,-19-1 1 0 0,23 2-30 0 0,0 0 1 0 0,1 1-1 0 0,-1 0 0 0 0,0 0 0 0 0,1 0 1 0 0,-1 1-1 0 0,0 0 0 0 0,1 0 0 0 0,0 0 1 0 0,-1 0-1 0 0,1 0 0 0 0,0 1 0 0 0,0 0 1 0 0,1 0-1 0 0,-1 0 0 0 0,0 0 0 0 0,1 1 1 0 0,0-1-1 0 0,0 1 0 0 0,0 0 0 0 0,0 0 1 0 0,1 0-1 0 0,-1 0 0 0 0,1 1 0 0 0,0-1 0 0 0,0 1 1 0 0,1-1-1 0 0,-2 7 0 0 0,-5 21 7 0 0,2-1 1 0 0,2 1-1 0 0,1 0 0 0 0,1 0 0 0 0,4 51 0 0 0,0-56-79 0 0,1-1 0 0 0,1 0-1 0 0,1 1 1 0 0,16 46-1 0 0,-12-49 5 0 0,2 0-1 0 0,0 0 1 0 0,18 26-1 0 0,-23-41 14 0 0,0-1 0 0 0,1 0 1 0 0,0 0-1 0 0,0 0 0 0 0,1-1 0 0 0,0 0 0 0 0,0-1 0 0 0,1 0 0 0 0,-1 0 0 0 0,20 9 1 0 0,-24-14-38 0 0,1 1 1 0 0,-1-1-1 0 0,1 0 1 0 0,-1 0-1 0 0,1 0 1 0 0,-1-1-1 0 0,1 1 1 0 0,0-1 0 0 0,-1 0-1 0 0,1-1 1 0 0,-1 1-1 0 0,1-1 1 0 0,0 0-1 0 0,-1 0 1 0 0,0 0 0 0 0,5-2-1 0 0,-4 0-353 0 0,0 1-1 0 0,0 0 0 0 0,0-1 1 0 0,-1 0-1 0 0,1 0 1 0 0,-1 0-1 0 0,0-1 1 0 0,5-4-1 0 0,5-15-7697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3.861"/>
    </inkml:context>
    <inkml:brush xml:id="br0">
      <inkml:brushProperty name="width" value="0.05" units="cm"/>
      <inkml:brushProperty name="height" value="0.05" units="cm"/>
      <inkml:brushProperty name="color" value="#FFFFFF"/>
    </inkml:brush>
  </inkml:definitions>
  <inkml:trace contextRef="#ctx0" brushRef="#br0">97 863 5064 0 0,'-22'130'3560'0'0,"11"106"1856"0"0,11-231-5416 0 0,-1 0 0 0 0,1 0 0 0 0,-1 0 0 0 0,0 0 0 0 0,0 0 0 0 0,0 0 0 0 0,-4 8 0 0 0,2-20 72 0 0,1 0 0 0 0,-1 0 0 0 0,-2-15 0 0 0,-18-229 2041 0 0,16 151-1355 0 0,-1-34 410 0 0,6 0 0 0 0,18-161 0 0 0,-12 250-616 0 0,3 0 0 0 0,2 1-1 0 0,26-80 1 0 0,-33 120-483 0 0,-1 0 0 0 0,1 0 0 0 0,0 0 0 0 0,1 1-1 0 0,-1-1 1 0 0,1 1 0 0 0,-1 0 0 0 0,1-1 0 0 0,0 1 0 0 0,0 1 0 0 0,0-1 0 0 0,0 0 0 0 0,1 1 0 0 0,-1-1-1 0 0,1 1 1 0 0,0 0 0 0 0,-1 0 0 0 0,8-2 0 0 0,-8 3-35 0 0,0 1 0 0 0,0-1 0 0 0,0 1-1 0 0,0-1 1 0 0,0 1 0 0 0,0 0 0 0 0,0 0 0 0 0,-1 1-1 0 0,1-1 1 0 0,0 0 0 0 0,0 1 0 0 0,0 0 0 0 0,0 0-1 0 0,0 0 1 0 0,-1 0 0 0 0,1 0 0 0 0,0 0 0 0 0,-1 1 0 0 0,1-1-1 0 0,-1 1 1 0 0,0 0 0 0 0,1 0 0 0 0,-1 0 0 0 0,0 0-1 0 0,0 0 1 0 0,0 0 0 0 0,2 4 0 0 0,4 5-35 0 0,0 1 0 0 0,-1 0 0 0 0,-1 1 0 0 0,0 0-1 0 0,5 13 1 0 0,-7-13-2464 0 0,-1 0 1 0 0,4 25-1 0 0,-4-4-5180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4.229"/>
    </inkml:context>
    <inkml:brush xml:id="br0">
      <inkml:brushProperty name="width" value="0.05" units="cm"/>
      <inkml:brushProperty name="height" value="0.05" units="cm"/>
      <inkml:brushProperty name="color" value="#FFFFFF"/>
    </inkml:brush>
  </inkml:definitions>
  <inkml:trace contextRef="#ctx0" brushRef="#br0">0 77 13824 0 0,'2'3'159'0'0,"0"1"-9"0"0,1-1 0 0 0,-1 1 0 0 0,1-1 0 0 0,0 1 0 0 0,0-1 0 0 0,4 3-1 0 0,-6-5-50 0 0,1 0 0 0 0,0 0 0 0 0,0 0 0 0 0,0 0-1 0 0,0 0 1 0 0,0-1 0 0 0,0 1 0 0 0,1-1-1 0 0,-1 1 1 0 0,0-1 0 0 0,0 0 0 0 0,0 0-1 0 0,0 0 1 0 0,1 0 0 0 0,2-1 0 0 0,23-3 1895 0 0,-1-1 1 0 0,42-15-1 0 0,-35 9-1293 0 0,48-6 393 0 0,-1-2-566 0 0,-35 10-513 0 0,54-12-2531 0 0,-71 14 1209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4.561"/>
    </inkml:context>
    <inkml:brush xml:id="br0">
      <inkml:brushProperty name="width" value="0.05" units="cm"/>
      <inkml:brushProperty name="height" value="0.05" units="cm"/>
      <inkml:brushProperty name="color" value="#FFFFFF"/>
    </inkml:brush>
  </inkml:definitions>
  <inkml:trace contextRef="#ctx0" brushRef="#br0">53 596 13680 0 0,'-5'5'122'0'0,"0"0"1"0"0,1 0 0 0 0,0 1 0 0 0,0-1-1 0 0,1 1 1 0 0,0 0 0 0 0,0 0-1 0 0,0 1 1 0 0,1-1 0 0 0,-1 0 0 0 0,1 1-1 0 0,-1 12 1 0 0,-1 5 395 0 0,1-1 0 0 0,1 34 0 0 0,4 2 632 0 0,3-1 1 0 0,20 100 0 0 0,-9-98-891 0 0,-14-53-279 0 0,1-1 1 0 0,-1 0-1 0 0,1 0 1 0 0,0 0-1 0 0,1 0 1 0 0,0-1-1 0 0,4 6 1 0 0,-8-11-55 0 0,0 1 0 0 0,1-1 1 0 0,-1 0-1 0 0,1 0 1 0 0,-1 0-1 0 0,0 1 0 0 0,1-1 1 0 0,-1 0-1 0 0,1 0 0 0 0,-1 0 1 0 0,1 0-1 0 0,-1 0 1 0 0,1 0-1 0 0,-1 0 0 0 0,1 1 1 0 0,-1-2-1 0 0,1 1 0 0 0,-1 0 1 0 0,1 0-1 0 0,-1 0 1 0 0,0 0-1 0 0,1 0 0 0 0,-1 0 1 0 0,1 0-1 0 0,-1-1 0 0 0,1 1 1 0 0,-1 0-1 0 0,0 0 1 0 0,1 0-1 0 0,-1-1 0 0 0,1 1 1 0 0,-1 0-1 0 0,0-1 0 0 0,1 1 1 0 0,-1 0-1 0 0,0-1 1 0 0,1 1-1 0 0,-1-1 0 0 0,11-14-1762 0 0,-2-4 182 0 0</inkml:trace>
  <inkml:trace contextRef="#ctx0" brushRef="#br0" timeOffset="1">206 135 9672 0 0,'5'-27'424'0'0,"0"16"96"0"0,-5-1-416 0 0,3 5-104 0 0,-3-9 0 0 0,0 5 0 0 0,0 3 1392 0 0,0 1 256 0 0,0-1 48 0 0,0 8 15 0 0,0-8-1215 0 0,0 8-240 0 0,0 0-56 0 0,5-7-8 0 0,-1 0-1024 0 0,-4 2-216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4.908"/>
    </inkml:context>
    <inkml:brush xml:id="br0">
      <inkml:brushProperty name="width" value="0.05" units="cm"/>
      <inkml:brushProperty name="height" value="0.05" units="cm"/>
      <inkml:brushProperty name="color" value="#FFFFFF"/>
    </inkml:brush>
  </inkml:definitions>
  <inkml:trace contextRef="#ctx0" brushRef="#br0">13 1 4144 0 0,'0'0'319'0'0,"-5"19"4706"0"0,-3 49 2570 0 0,9 1-4259 0 0,15 70-2652 0 0,-6-68 131 0 0,25 153-307 0 0,-3-23-447 0 0,-5-42-127 0 0,-23-140-314 0 0,13 36 1 0 0,-5-19-798 0 0,-4-12 139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4.245"/>
    </inkml:context>
    <inkml:brush xml:id="br0">
      <inkml:brushProperty name="width" value="0.05" units="cm"/>
      <inkml:brushProperty name="height" value="0.05" units="cm"/>
      <inkml:brushProperty name="color" value="#FFFFFF"/>
    </inkml:brush>
  </inkml:definitions>
  <inkml:trace contextRef="#ctx0" brushRef="#br0">0 341 6448 0 0,'5'402'5958'0'0,"-1"-370"-5308"0"0,-4-30-476 0 0,4-8 121 0 0,0 0-294 0 0,-1-1 1 0 0,-1 0-1 0 0,1 0 0 0 0,-1 0 0 0 0,0 0 1 0 0,1-11-1 0 0,2-8-15 0 0,39-205 991 0 0,11-50 1205 0 0,-45 242-1720 0 0,8-30 576 0 0,-15 62-796 0 0,-1 1-1 0 0,1 0 1 0 0,1-1-1 0 0,-1 1 1 0 0,1 1-1 0 0,0-1 1 0 0,9-10-1 0 0,-13 15-203 0 0,1 1-1 0 0,-1-1 1 0 0,1 1-1 0 0,-1-1 1 0 0,1 1-1 0 0,0-1 1 0 0,-1 1-1 0 0,1 0 1 0 0,0-1-1 0 0,-1 1 1 0 0,1 0-1 0 0,0-1 1 0 0,-1 1-1 0 0,1 0 1 0 0,0 0-1 0 0,-1 0 0 0 0,1 0 1 0 0,0-1-1 0 0,0 1 1 0 0,-1 0-1 0 0,1 0 1 0 0,0 0-1 0 0,0 1 1 0 0,-1-1-1 0 0,1 0 1 0 0,0 0-1 0 0,0 0 1 0 0,-1 0-1 0 0,2 1 1 0 0,-1 0 25 0 0,1 0 0 0 0,0 1 1 0 0,0-1-1 0 0,-1 1 0 0 0,1-1 0 0 0,-1 1 1 0 0,1-1-1 0 0,-1 1 0 0 0,0 0 1 0 0,2 2-1 0 0,3 8 147 0 0,0 0 0 0 0,6 21 0 0 0,-9-26-129 0 0,2 12 56 0 0,1 1 0 0 0,3 33 0 0 0,0 0-8 0 0,0-8-154 0 0,-6-24-73 0 0,10 34 1 0 0,5 7-436 0 0,9 24-1808 0 0,-23-76 1443 0 0,1 1 0 0 0,0 0 0 0 0,1-1 0 0 0,0 0 0 0 0,10 12 0 0 0,1-7-1371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05.270"/>
    </inkml:context>
    <inkml:brush xml:id="br0">
      <inkml:brushProperty name="width" value="0.05" units="cm"/>
      <inkml:brushProperty name="height" value="0.05" units="cm"/>
      <inkml:brushProperty name="color" value="#FFFFFF"/>
    </inkml:brush>
  </inkml:definitions>
  <inkml:trace contextRef="#ctx0" brushRef="#br0">0 325 12440 0 0,'1'4'107'0'0,"1"-1"1"0"0,-1 1-1 0 0,0 0 1 0 0,1-1 0 0 0,0 1-1 0 0,0-1 1 0 0,0 0-1 0 0,0 1 1 0 0,0-1 0 0 0,1 0-1 0 0,0 0 1 0 0,-1-1-1 0 0,1 1 1 0 0,0 0 0 0 0,0-1-1 0 0,0 0 1 0 0,1 0 0 0 0,-1 0-1 0 0,1 0 1 0 0,-1 0-1 0 0,8 2 1 0 0,-5-3 571 0 0,-1 1 0 0 0,1-1 1 0 0,0 0-1 0 0,0 0 0 0 0,7-1 0 0 0,4 0 223 0 0,-1 0 0 0 0,1-1 0 0 0,23-6 0 0 0,-32 5-824 0 0,0 0 0 0 0,0-1 0 0 0,0 0 0 0 0,0-1 0 0 0,-1 0 1 0 0,0 0-1 0 0,0 0 0 0 0,13-11 0 0 0,-12 8-40 0 0,-1 0 1 0 0,0 0-1 0 0,-1 0 1 0 0,1-1-1 0 0,-1 1 1 0 0,10-19-1 0 0,-13 21-30 0 0,-1-1 0 0 0,1 0-1 0 0,-1 0 1 0 0,-1 0 0 0 0,1-1 0 0 0,-1 1 0 0 0,0 0-1 0 0,0-1 1 0 0,0 1 0 0 0,-1 0 0 0 0,-1-12-1 0 0,-1 3 20 0 0,0 1 0 0 0,-2 0-1 0 0,1 0 1 0 0,-1 0-1 0 0,-1 0 1 0 0,-1 1 0 0 0,-7-14-1 0 0,11 22-16 0 0,-1 1 0 0 0,1-1 0 0 0,-1 1 0 0 0,0 0 0 0 0,-1 0 0 0 0,1 0 0 0 0,-1 0 0 0 0,0 1 0 0 0,0-1 0 0 0,0 1-1 0 0,0 0 1 0 0,0 0 0 0 0,-1 1 0 0 0,0-1 0 0 0,1 1 0 0 0,-1 0 0 0 0,0 0 0 0 0,0 1 0 0 0,0-1 0 0 0,0 1 0 0 0,0 0 0 0 0,-11 0 0 0 0,13 1-7 0 0,0 0 0 0 0,0 1 1 0 0,0 0-1 0 0,-1 0 0 0 0,1 0 1 0 0,0 0-1 0 0,0 0 1 0 0,1 1-1 0 0,-1 0 0 0 0,0-1 1 0 0,0 1-1 0 0,1 0 0 0 0,-1 0 1 0 0,1 0-1 0 0,-1 1 1 0 0,1-1-1 0 0,0 0 0 0 0,0 1 1 0 0,0 0-1 0 0,0-1 0 0 0,-2 7 1 0 0,-4 5-12 0 0,1 1 0 0 0,-10 30 0 0 0,16-41 7 0 0,-4 14-32 0 0,0 0 1 0 0,2-1-1 0 0,0 2 1 0 0,1-1 0 0 0,1 0-1 0 0,0 0 1 0 0,2 1-1 0 0,0-1 1 0 0,6 28-1 0 0,-3-25 45 0 0,1 0 0 0 0,1-1 0 0 0,1 1 0 0 0,1-1 0 0 0,1 0 0 0 0,0-1 0 0 0,23 33 0 0 0,-25-41 35 0 0,1-1 1 0 0,1 0 0 0 0,0 0 0 0 0,0-1-1 0 0,15 11 1 0 0,-18-16-29 0 0,0 0-1 0 0,0 0 0 0 0,1 0 1 0 0,0-1-1 0 0,-1 0 1 0 0,1-1-1 0 0,0 1 1 0 0,0-1-1 0 0,1-1 0 0 0,12 2 1 0 0,-17-3-116 0 0,0 0 0 0 0,0 0 1 0 0,0 0-1 0 0,0-1 0 0 0,0 1 0 0 0,0-1 0 0 0,-1 0 1 0 0,1 0-1 0 0,0 0 0 0 0,0 0 0 0 0,-1 0 0 0 0,1-1 1 0 0,0 1-1 0 0,-1-1 0 0 0,0 0 0 0 0,1 0 0 0 0,-1 0 1 0 0,0 0-1 0 0,4-5 0 0 0,10-11-1018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0.938"/>
    </inkml:context>
    <inkml:brush xml:id="br0">
      <inkml:brushProperty name="width" value="0.05" units="cm"/>
      <inkml:brushProperty name="height" value="0.05" units="cm"/>
      <inkml:brushProperty name="color" value="#FFFFFF"/>
    </inkml:brush>
  </inkml:definitions>
  <inkml:trace contextRef="#ctx0" brushRef="#br0">38 7 5064 0 0,'-18'-7'232'0'0,"17"8"-215"0"0,0 1 0 0 0,1-1-1 0 0,-1 0 1 0 0,0 1 0 0 0,1-1 0 0 0,-1 0 0 0 0,1 1 0 0 0,-1-1 0 0 0,1 0-1 0 0,-1 1 1 0 0,1-1 0 0 0,0 1 0 0 0,0-1 0 0 0,0 3 0 0 0,-1 0-6 0 0,-4 14 1105 0 0,4-13-517 0 0,0-1 0 0 0,-1 1-1 0 0,2 0 1 0 0,-1-1-1 0 0,0 1 1 0 0,1 0-1 0 0,0 5 1 0 0,2 11 195 0 0,2 1 0 0 0,0-1 1 0 0,2 0-1 0 0,0 0 0 0 0,1 0 0 0 0,13 25 1 0 0,70 110 351 0 0,-72-127-799 0 0,24 43 43 0 0,19 29-451 0 0,-49-80-915 0 0,-3-2-360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1.311"/>
    </inkml:context>
    <inkml:brush xml:id="br0">
      <inkml:brushProperty name="width" value="0.05" units="cm"/>
      <inkml:brushProperty name="height" value="0.05" units="cm"/>
      <inkml:brushProperty name="color" value="#FFFFFF"/>
    </inkml:brush>
  </inkml:definitions>
  <inkml:trace contextRef="#ctx0" brushRef="#br0">566 1 10136 0 0,'-2'0'777'0'0,"-8"5"-163"0"0,0 0-1 0 0,1 0 1 0 0,0 1-1 0 0,1 0 1 0 0,-1 1-1 0 0,-14 15 1 0 0,13-13 436 0 0,-20 20 879 0 0,-35 46-1 0 0,31-35-1246 0 0,-50 75-96 0 0,19-25-474 0 0,-66 71-1144 0 0,99-124-36 0 0,-2-3-40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1.705"/>
    </inkml:context>
    <inkml:brush xml:id="br0">
      <inkml:brushProperty name="width" value="0.05" units="cm"/>
      <inkml:brushProperty name="height" value="0.05" units="cm"/>
      <inkml:brushProperty name="color" value="#FFFFFF"/>
    </inkml:brush>
  </inkml:definitions>
  <inkml:trace contextRef="#ctx0" brushRef="#br0">523 253 16152 0 0,'-1'0'16'0'0,"1"1"0"0"0,0-1 1 0 0,-1 1-1 0 0,1 0 0 0 0,0-1 1 0 0,-1 1-1 0 0,1-1 0 0 0,-1 0 1 0 0,1 1-1 0 0,-1-1 0 0 0,1 1 1 0 0,-1-1-1 0 0,1 1 0 0 0,-1-1 1 0 0,1 0-1 0 0,-1 0 0 0 0,0 1 1 0 0,1-1-1 0 0,-1 0 0 0 0,0 0 1 0 0,1 0-1 0 0,-1 1 0 0 0,1-1 1 0 0,-1 0-1 0 0,0 0 0 0 0,1 0 1 0 0,-1 0-1 0 0,0 0 0 0 0,1 0 1 0 0,-1-1-1 0 0,0 1 0 0 0,1 0 1 0 0,-1 0-1 0 0,0 0 0 0 0,1-1 1 0 0,-1 1-1 0 0,1 0 0 0 0,-1 0 1 0 0,0-1-1 0 0,1 1 0 0 0,-1-1 1 0 0,0 0-1 0 0,-31-24 865 0 0,19 14-689 0 0,-103-68 1392 0 0,99 67-1327 0 0,-1 2 0 0 0,0 0-1 0 0,-1 1 1 0 0,0 1 0 0 0,-25-8 0 0 0,38 14-198 0 0,-1 0 0 0 0,1 1 1 0 0,0-1-1 0 0,-1 1 1 0 0,1 1-1 0 0,0-1 1 0 0,-1 1-1 0 0,1 1 1 0 0,-1-1-1 0 0,1 1 0 0 0,-1 0 1 0 0,1 0-1 0 0,0 1 1 0 0,0 0-1 0 0,0 0 1 0 0,0 0-1 0 0,0 1 1 0 0,0 0-1 0 0,0 0 0 0 0,1 0 1 0 0,-6 5-1 0 0,5-2-28 0 0,1 0 0 0 0,0 0 0 0 0,0 1-1 0 0,1 0 1 0 0,-1 0 0 0 0,1 0-1 0 0,1 0 1 0 0,0 1 0 0 0,0-1 0 0 0,0 1-1 0 0,1 0 1 0 0,0 0 0 0 0,-1 11 0 0 0,-1 8-71 0 0,2 0 0 0 0,1 45 0 0 0,2-32-81 0 0,2 0-1 0 0,14 70 1 0 0,-14-95 86 0 0,1-1 0 0 0,0-1 0 0 0,1 1 0 0 0,1-1 0 0 0,1 1 1 0 0,-1-2-1 0 0,2 1 0 0 0,0-1 0 0 0,0 0 0 0 0,1-1 0 0 0,12 12 0 0 0,-16-18 29 0 0,-1-2-1 0 0,1 1 0 0 0,0 0 0 0 0,1-1 0 0 0,-1 0 0 0 0,0 0 1 0 0,1-1-1 0 0,0 0 0 0 0,-1 0 0 0 0,1 0 0 0 0,0 0 1 0 0,0-1-1 0 0,0 0 0 0 0,0 0 0 0 0,0-1 0 0 0,0 1 1 0 0,0-2-1 0 0,1 1 0 0 0,-1 0 0 0 0,0-1 0 0 0,0 0 0 0 0,0-1 1 0 0,8-2-1 0 0,-5 1 33 0 0,0-1 0 0 0,0 0 0 0 0,0 0 0 0 0,-1-1 0 0 0,1 0 0 0 0,-1-1 0 0 0,0 0 0 0 0,-1 0 0 0 0,1 0 0 0 0,-1-1 0 0 0,0 0 1 0 0,-1-1-1 0 0,11-15 0 0 0,0-7 51 0 0,-1-1 0 0 0,-1 0 1 0 0,-2-1-1 0 0,-2-1 1 0 0,0 0-1 0 0,6-40 0 0 0,-7 11-616 0 0,-3 0-1 0 0,0-95 0 0 0,-7 97-5825 0 0,0 36 47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2.080"/>
    </inkml:context>
    <inkml:brush xml:id="br0">
      <inkml:brushProperty name="width" value="0.05" units="cm"/>
      <inkml:brushProperty name="height" value="0.05" units="cm"/>
      <inkml:brushProperty name="color" value="#FFFFFF"/>
    </inkml:brush>
  </inkml:definitions>
  <inkml:trace contextRef="#ctx0" brushRef="#br0">390 152 4144 0 0,'-10'-19'440'0'0,"-12"-24"6656"0"0,1 6-775 0 0,19 33-6103 0 0,-1 0 0 0 0,1 1 0 0 0,-1 0 1 0 0,1-1-1 0 0,-1 1 0 0 0,0 0 0 0 0,-1 0 1 0 0,1 1-1 0 0,0-1 0 0 0,-1 1 0 0 0,1-1 0 0 0,-1 1 1 0 0,0 0-1 0 0,0 1 0 0 0,0-1 0 0 0,0 1 1 0 0,0-1-1 0 0,0 1 0 0 0,0 0 0 0 0,-8 0 0 0 0,6 0-146 0 0,-1 0 0 0 0,0 1 0 0 0,1-1 0 0 0,-1 1 0 0 0,0 1 0 0 0,0 0 0 0 0,1-1 0 0 0,-1 2 0 0 0,1-1 0 0 0,-1 1 0 0 0,1 0 0 0 0,-11 5 0 0 0,9-1-64 0 0,1-1 0 0 0,0 1 0 0 0,0 1 0 0 0,0-1-1 0 0,1 1 1 0 0,0 0 0 0 0,1 1 0 0 0,-1-1 0 0 0,-5 13-1 0 0,-3 5 30 0 0,-17 49 0 0 0,20-43-115 0 0,2 1-1 0 0,1 1 0 0 0,1-1 1 0 0,2 1-1 0 0,-2 54 0 0 0,7-57 23 0 0,1-1 0 0 0,7 40-1 0 0,-6-60 39 0 0,0 1 0 0 0,0-1 0 0 0,1 0 1 0 0,0 0-1 0 0,1-1 0 0 0,0 1 0 0 0,0-1 0 0 0,1 1 0 0 0,0-1 0 0 0,0-1 0 0 0,11 13 0 0 0,-14-18 35 0 0,0 0-1 0 0,0 0 0 0 0,0 0 1 0 0,1-1-1 0 0,-1 1 0 0 0,0-1 1 0 0,1 1-1 0 0,-1-1 0 0 0,1 0 1 0 0,-1 0-1 0 0,1 0 0 0 0,0 0 1 0 0,-1 0-1 0 0,1-1 0 0 0,0 1 1 0 0,0-1-1 0 0,-1 0 0 0 0,5 0 1 0 0,-3 0-1 0 0,0-1 0 0 0,0 0 0 0 0,0 0 0 0 0,-1 0 0 0 0,1-1 0 0 0,0 1 0 0 0,0-1 0 0 0,-1 0 0 0 0,1 0 1 0 0,-1 0-1 0 0,5-4 0 0 0,3-3-72 0 0,-1-1 1 0 0,1-1-1 0 0,-2 0 1 0 0,1 0-1 0 0,14-25 1 0 0,-14 18 131 0 0,-1 0 0 0 0,0-1-1 0 0,-1 0 1 0 0,-1-1 0 0 0,7-37 0 0 0,-7 23-191 0 0,-3 0-1 0 0,1-60 1 0 0,-6 73-404 0 0,-2 0-1 0 0,-9-41 0 0 0,3 16-2133 0 0,4 22-2164 0 0,0 1-1265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2.759"/>
    </inkml:context>
    <inkml:brush xml:id="br0">
      <inkml:brushProperty name="width" value="0.05" units="cm"/>
      <inkml:brushProperty name="height" value="0.05" units="cm"/>
      <inkml:brushProperty name="color" value="#FFFFFF"/>
    </inkml:brush>
  </inkml:definitions>
  <inkml:trace contextRef="#ctx0" brushRef="#br0">431 115 9216 0 0,'-2'-7'168'0'0,"0"0"0"0"0,0 0 0 0 0,0 0 0 0 0,-5-7 0 0 0,4 9 291 0 0,0 0 0 0 0,0 0 0 0 0,-1 0 0 0 0,1 1 0 0 0,-1-1 0 0 0,0 1-1 0 0,-1 0 1 0 0,1 0 0 0 0,-1 0 0 0 0,0 1 0 0 0,0-1 0 0 0,0 1 0 0 0,0 1 0 0 0,0-1 0 0 0,-1 1-1 0 0,1 0 1 0 0,-1 0 0 0 0,0 0 0 0 0,1 1 0 0 0,-1 0 0 0 0,0 0 0 0 0,0 0 0 0 0,0 1 0 0 0,0 0-1 0 0,-11 1 1 0 0,7 0-363 0 0,0 1 0 0 0,0 0 0 0 0,0 0 0 0 0,0 1 0 0 0,0 1 0 0 0,1-1-1 0 0,-1 2 1 0 0,1-1 0 0 0,0 1 0 0 0,1 1 0 0 0,-1-1 0 0 0,1 1 0 0 0,0 1 0 0 0,0 0-1 0 0,1 0 1 0 0,0 0 0 0 0,0 1 0 0 0,-8 13 0 0 0,3-4-49 0 0,1 2 1 0 0,1-1-1 0 0,1 2 1 0 0,0-1-1 0 0,1 1 1 0 0,2 0-1 0 0,-9 39 1 0 0,9-28-175 0 0,1-9 51 0 0,0 0-1 0 0,2 1 0 0 0,0-1 0 0 0,2 1 0 0 0,1 0 0 0 0,2 28 1 0 0,1-33 33 0 0,0 1 0 0 0,2-1-1 0 0,0 0 1 0 0,1 0 0 0 0,0-1 0 0 0,17 30 0 0 0,-8-20-12 0 0,-9-16 20 0 0,1 1 0 0 0,0-1-1 0 0,0 0 1 0 0,12 12 0 0 0,-17-21 26 0 0,1 1 0 0 0,0-1 0 0 0,0 1 1 0 0,-1-1-1 0 0,1 0 0 0 0,1 0 0 0 0,-1-1 1 0 0,0 1-1 0 0,0-1 0 0 0,1 1 0 0 0,-1-1 0 0 0,0 0 1 0 0,1 0-1 0 0,-1-1 0 0 0,1 1 0 0 0,0-1 0 0 0,-1 0 1 0 0,1 1-1 0 0,-1-2 0 0 0,6 1 0 0 0,-4-1 40 0 0,1 0 0 0 0,-1-1-1 0 0,1 1 1 0 0,-1-1-1 0 0,1 0 1 0 0,-1 0 0 0 0,0-1-1 0 0,0 0 1 0 0,0 1-1 0 0,-1-2 1 0 0,1 1 0 0 0,5-5-1 0 0,-4 1-72 0 0,1 0-1 0 0,-2 0 1 0 0,1 0-1 0 0,-1-1 1 0 0,0 0-1 0 0,7-15 1 0 0,-1-4-770 0 0,-2 0 0 0 0,-1 0-1 0 0,9-52 1 0 0,-9 16-2530 0 0,-1-81 0 0 0,-6 110 2701 0 0,3-33-1165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3.145"/>
    </inkml:context>
    <inkml:brush xml:id="br0">
      <inkml:brushProperty name="width" value="0.05" units="cm"/>
      <inkml:brushProperty name="height" value="0.05" units="cm"/>
      <inkml:brushProperty name="color" value="#FFFFFF"/>
    </inkml:brush>
  </inkml:definitions>
  <inkml:trace contextRef="#ctx0" brushRef="#br0">36 0 7368 0 0,'0'0'333'0'0,"0"0"0"0"0,0 20 4943 0 0,-1 10 95 0 0,-3 17-2897 0 0,-1 12-1578 0 0,-2 36-311 0 0,2-38-379 0 0,3 69-1 0 0,9-15-602 0 0,-5 1-1 0 0,-14 121 0 0 0,4-183-1057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0.919"/>
    </inkml:context>
    <inkml:brush xml:id="br0">
      <inkml:brushProperty name="width" value="0.05" units="cm"/>
      <inkml:brushProperty name="height" value="0.05" units="cm"/>
      <inkml:brushProperty name="color" value="#FFFFFF"/>
    </inkml:brush>
  </inkml:definitions>
  <inkml:trace contextRef="#ctx0" brushRef="#br0">102 87 7920 0 0,'-13'-12'840'0'0,"10"9"-266"0"0,0-1-1 0 0,0 0 1 0 0,0 0 0 0 0,1 0 0 0 0,-1-1 0 0 0,1 1-1 0 0,-2-5 1 0 0,-9-18 2388 0 0,12 27-2853 0 0,1-1-84 0 0,0 1 0 0 0,0-1 1 0 0,0 1-1 0 0,0-1 1 0 0,-1 1-1 0 0,1-1 0 0 0,0 1 1 0 0,0-1-1 0 0,-1 1 1 0 0,1 0-1 0 0,0-1 0 0 0,-1 1 1 0 0,1-1-1 0 0,0 1 1 0 0,-1 0-1 0 0,1-1 1 0 0,0 1-1 0 0,-1 0 0 0 0,1 0 1 0 0,-1-1-1 0 0,1 1 1 0 0,-1 0-1 0 0,1 0 0 0 0,-1 0 1 0 0,1-1-1 0 0,-1 1 1 0 0,1 0-1 0 0,-1 0 0 0 0,1 0 1 0 0,-1 0-1 0 0,1 0 1 0 0,-1 0-1 0 0,1 0 0 0 0,-1 0 1 0 0,1 0-1 0 0,-1 0 1 0 0,1 0-1 0 0,-1 0 0 0 0,1 1 1 0 0,-1-1-1 0 0,1 0 1 0 0,-1 0-1 0 0,1 0 1 0 0,0 1-1 0 0,-1-1 0 0 0,1 0 1 0 0,-1 1-1 0 0,1-1 1 0 0,0 0-1 0 0,-1 1 0 0 0,1-1 1 0 0,0 0-1 0 0,-1 1 1 0 0,1-1-1 0 0,-1 1 0 0 0,-1 3 71 0 0,-1 0 0 0 0,1 1 0 0 0,0-1 0 0 0,0 0 0 0 0,0 1 0 0 0,0-1-1 0 0,1 1 1 0 0,-2 9 0 0 0,1-6-48 0 0,-2 15-206 0 0,2 1-1 0 0,0-1 0 0 0,1 1 1 0 0,2-1-1 0 0,0 0 1 0 0,7 32-1 0 0,-1 13-62 0 0,11 86-111 0 0,-8-77-935 0 0,1 83 0 0 0,-11-125-4074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1.371"/>
    </inkml:context>
    <inkml:brush xml:id="br0">
      <inkml:brushProperty name="width" value="0.05" units="cm"/>
      <inkml:brushProperty name="height" value="0.05" units="cm"/>
      <inkml:brushProperty name="color" value="#FFFFFF"/>
    </inkml:brush>
  </inkml:definitions>
  <inkml:trace contextRef="#ctx0" brushRef="#br0">50 170 6448 0 0,'1'7'1096'0'0,"1"-10"2068"0"0,8-13-480 0 0,39-29 59 0 0,-35 31-2433 0 0,0 1 0 0 0,1 0 0 0 0,18-11 0 0 0,-21 17-180 0 0,0 0-1 0 0,0 1 0 0 0,1 1 0 0 0,0 0 0 0 0,0 0 0 0 0,0 2 0 0 0,1-1 0 0 0,-1 2 0 0 0,1 0 0 0 0,0 0 0 0 0,19 1 0 0 0,-25 2-89 0 0,1-1 0 0 0,-1 1 0 0 0,0 0 1 0 0,0 1-1 0 0,1 0 0 0 0,-1 0 0 0 0,0 1 0 0 0,-1 0 1 0 0,1 0-1 0 0,0 1 0 0 0,-1 0 0 0 0,0 1 0 0 0,0-1 0 0 0,0 1 1 0 0,0 0-1 0 0,-1 1 0 0 0,0 0 0 0 0,0 0 0 0 0,9 13 0 0 0,-12-14 4 0 0,-1-1-1 0 0,1 1 0 0 0,-1 0 0 0 0,0 0 0 0 0,0 0 0 0 0,-1 0 0 0 0,0 0 0 0 0,0 0 0 0 0,0 1 0 0 0,0-1 1 0 0,-1 0-1 0 0,0 1 0 0 0,0-1 0 0 0,0 0 0 0 0,-1 0 0 0 0,0 1 0 0 0,0-1 0 0 0,0 0 0 0 0,-3 7 1 0 0,-4 9 134 0 0,0-1 1 0 0,-2-1-1 0 0,-16 26 1 0 0,17-29-102 0 0,0-2-24 0 0,-1 0 1 0 0,0 0-1 0 0,-1-1 1 0 0,-1-1-1 0 0,-22 20 1 0 0,-73 47 116 0 0,102-76-163 0 0,-20 12 24 0 0,-2-1-1 0 0,0-1 1 0 0,0-1-1 0 0,-54 15 0 0 0,58-20 12 0 0,15-4 7 0 0,-1 0 0 0 0,0 0 1 0 0,0-1-1 0 0,-18 2 0 0 0,39-19 39 0 0,-5 10-91 0 0,-1 1-1 0 0,1 0 1 0 0,0 1-1 0 0,0 0 1 0 0,1 0-1 0 0,-1 1 1 0 0,0-1-1 0 0,1 2 0 0 0,0-1 1 0 0,-1 1-1 0 0,1 0 1 0 0,0 1-1 0 0,0-1 1 0 0,0 2-1 0 0,-1-1 1 0 0,1 1-1 0 0,0 0 1 0 0,-1 1-1 0 0,13 3 1 0 0,-1 2 5 0 0,0 1 0 0 0,-1 1 1 0 0,0 1-1 0 0,0 0 1 0 0,-1 1-1 0 0,21 18 1 0 0,141 135 361 0 0,-55-47-163 0 0,-113-107-228 0 0,-1 0-177 0 0,1 0 1 0 0,0-1-1 0 0,0-1 0 0 0,1 0 0 0 0,-1 0 0 0 0,2-1 1 0 0,-1 0-1 0 0,24 8 0 0 0,-15-11-847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1.747"/>
    </inkml:context>
    <inkml:brush xml:id="br0">
      <inkml:brushProperty name="width" value="0.05" units="cm"/>
      <inkml:brushProperty name="height" value="0.05" units="cm"/>
      <inkml:brushProperty name="color" value="#FFFFFF"/>
    </inkml:brush>
  </inkml:definitions>
  <inkml:trace contextRef="#ctx0" brushRef="#br0">198 0 5528 0 0,'0'0'249'0'0,"0"8"91"0"0,-5 194 9723 0 0,0-146-9354 0 0,-22 95 0 0 0,17-100-225 0 0,-18 71-1108 0 0,-59 166 0 0 0,65-216-1297 0 0,8-43-3496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38:28.534"/>
    </inkml:context>
    <inkml:brush xml:id="br0">
      <inkml:brushProperty name="width" value="0.05" units="cm"/>
      <inkml:brushProperty name="height" value="0.05" units="cm"/>
      <inkml:brushProperty name="color" value="#FFFFFF"/>
    </inkml:brush>
  </inkml:definitions>
  <inkml:trace contextRef="#ctx0" brushRef="#br0">1135 1 12528 0 0,'0'0'281'0'0,"-4"1"40"0"0,-35 11 233 0 0,-162 56-114 0 0,-91 77 731 0 0,204-97-908 0 0,14-10 118 0 0,-67 39 489 0 0,102-54-497 0 0,0 2 0 0 0,1 2 0 0 0,-39 37 0 0 0,67-55-333 0 0,0 1 1 0 0,1 0 0 0 0,1 0-1 0 0,0 1 1 0 0,0 1 0 0 0,1-1-1 0 0,1 1 1 0 0,0 0 0 0 0,0 0-1 0 0,1 1 1 0 0,1 0 0 0 0,0-1-1 0 0,0 2 1 0 0,2-1 0 0 0,-3 21-1 0 0,5-13-40 0 0,0-1-1 0 0,2 0 0 0 0,0 1 0 0 0,1-1 0 0 0,1 0 0 0 0,1 0 0 0 0,0-1 0 0 0,2 1 0 0 0,0-1 1 0 0,1-1-1 0 0,1 1 0 0 0,1-1 0 0 0,1-1 0 0 0,0 0 0 0 0,1-1 0 0 0,1 0 0 0 0,22 22 0 0 0,-15-19-2 0 0,2 0 0 0 0,0-2 0 0 0,0-1 0 0 0,2 0 0 0 0,0-2 0 0 0,1-1 0 0 0,0-1 0 0 0,1 0 0 0 0,0-3 0 0 0,1 0 0 0 0,0-1 0 0 0,36 5-1 0 0,-24-9 96 0 0,0-1-1 0 0,0-3 1 0 0,0 0-1 0 0,0-3 1 0 0,0-1-1 0 0,0-2 1 0 0,-1-2-1 0 0,0-1 1 0 0,0-2-1 0 0,-1-2 1 0 0,0-1-1 0 0,-2-1 1 0 0,1-3-1 0 0,-2-1 1 0 0,47-33-1 0 0,-54 33 28 0 0,41-34 136 0 0,-61 46-216 0 0,1 0 0 0 0,-1-1 1 0 0,0 0-1 0 0,-1 0 0 0 0,0-1 0 0 0,7-12 0 0 0,-6 7 18 0 0,1 0 35 0 0,-1-1-1 0 0,10-28 1 0 0,-16 38-73 0 0,0 1 1 0 0,0-1 0 0 0,0 0 0 0 0,-1 0 0 0 0,1 1-1 0 0,-1-1 1 0 0,0 0 0 0 0,-1 0 0 0 0,1 0-1 0 0,-1 0 1 0 0,0 1 0 0 0,0-1 0 0 0,0 0 0 0 0,-3-5-1 0 0,-1-1 6 0 0,-2 0-1 0 0,1 0 1 0 0,-1 1-1 0 0,-1-1 0 0 0,0 2 1 0 0,0-1-1 0 0,-1 1 1 0 0,0 0-1 0 0,0 1 0 0 0,-1 0 1 0 0,0 0-1 0 0,-15-7 1 0 0,-99-46-1398 0 0,100 51 464 0 0,0 1-1 0 0,0 2 1 0 0,-36-8-1 0 0,17 11-488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4.590"/>
    </inkml:context>
    <inkml:brush xml:id="br0">
      <inkml:brushProperty name="width" value="0.05" units="cm"/>
      <inkml:brushProperty name="height" value="0.05" units="cm"/>
      <inkml:brushProperty name="color" value="#FFFFFF"/>
    </inkml:brush>
  </inkml:definitions>
  <inkml:trace contextRef="#ctx0" brushRef="#br0">691 219 13272 0 0,'0'0'605'0'0,"-13"-16"230"0"0,2 3 146 0 0,0-1 0 0 0,-1 1 0 0 0,-24-19 1 0 0,14 12-193 0 0,8 8-516 0 0,0 0-1 0 0,-1 1 0 0 0,-1 1 1 0 0,0 0-1 0 0,0 1 1 0 0,-1 0-1 0 0,0 2 1 0 0,0 0-1 0 0,-1 1 0 0 0,0 1 1 0 0,-36-6-1 0 0,47 10-212 0 0,0 1 0 0 0,-1 0 1 0 0,1 0-1 0 0,-1 1 0 0 0,1 0 0 0 0,0 0 0 0 0,-1 1 0 0 0,1 0 0 0 0,0 0 0 0 0,0 1 0 0 0,0 0 0 0 0,1 0 1 0 0,-13 8-1 0 0,11-5-14 0 0,0 0 0 0 0,1 1 0 0 0,-1 0 0 0 0,1 1 0 0 0,1 0 1 0 0,-1 0-1 0 0,1 0 0 0 0,1 1 0 0 0,-6 9 0 0 0,0 7-89 0 0,1 0-1 0 0,1 0 1 0 0,1 1-1 0 0,1 0 1 0 0,1 1-1 0 0,-4 45 1 0 0,8-50-39 0 0,1 0 0 0 0,1 0 0 0 0,1 0 0 0 0,1-1 0 0 0,1 1 0 0 0,0 0 0 0 0,11 32 0 0 0,-11-44 56 0 0,1 0 0 0 0,0 0 0 0 0,1 0-1 0 0,0-1 1 0 0,0 0 0 0 0,1 0 0 0 0,1 0 0 0 0,-1 0 0 0 0,1-1 0 0 0,1 0-1 0 0,0-1 1 0 0,0 1 0 0 0,0-2 0 0 0,1 1 0 0 0,0-1 0 0 0,0 0-1 0 0,10 4 1 0 0,-6-4-34 0 0,-1-2 1 0 0,1 1-1 0 0,0-1 0 0 0,0-1 0 0 0,0 0 0 0 0,0-1 0 0 0,1-1 0 0 0,24 0 1 0 0,-11-3-153 0 0,1-1 1 0 0,-1-2 0 0 0,33-9-1 0 0,-49 11 149 0 0,-4 2 45 0 0,0-1 0 0 0,0 0 0 0 0,-1 0 0 0 0,1-1 1 0 0,10-6-1 0 0,-7 5 15 0 0,-8 3 82 0 0,-2 1 111 0 0,9 35 714 0 0,-11-18-699 0 0,0 1 1 0 0,-1 0-1 0 0,-1-1 0 0 0,-8 21 0 0 0,5-13-72 0 0,-5 15 33 0 0,-2-2 1 0 0,-1 0 0 0 0,-2 0-1 0 0,-2-2 1 0 0,-40 60-1 0 0,44-75-122 0 0,-1-1 0 0 0,0 0 0 0 0,-2-1 0 0 0,0-1 0 0 0,-1-1 1 0 0,-1-1-1 0 0,0 0 0 0 0,-1-1 0 0 0,-1-2 0 0 0,-30 15 0 0 0,44-24-182 0 0,1-1 1 0 0,-1 0 0 0 0,0-1-1 0 0,0 0 1 0 0,0 0-1 0 0,0-1 1 0 0,-1 1-1 0 0,1-2 1 0 0,0 1-1 0 0,0-1 1 0 0,-1-1 0 0 0,1 0-1 0 0,0 0 1 0 0,0 0-1 0 0,0-1 1 0 0,0 0-1 0 0,0 0 1 0 0,0-1-1 0 0,1-1 1 0 0,-1 1 0 0 0,1-1-1 0 0,-9-6 1 0 0,-14-15-1433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2.095"/>
    </inkml:context>
    <inkml:brush xml:id="br0">
      <inkml:brushProperty name="width" value="0.05" units="cm"/>
      <inkml:brushProperty name="height" value="0.05" units="cm"/>
      <inkml:brushProperty name="color" value="#FFFFFF"/>
    </inkml:brush>
  </inkml:definitions>
  <inkml:trace contextRef="#ctx0" brushRef="#br0">45 354 7832 0 0,'12'-40'282'0'0,"3"0"1"0"0,35-67 0 0 0,-19 42 2694 0 0,-20 40 134 0 0,27-44-1 0 0,-31 62-345 0 0,-1 16-1421 0 0,-6-7-1514 0 0,10 29 992 0 0,11 59 1 0 0,-16-65-719 0 0,18 92 162 0 0,120 488-420 0 0,-117-522-1665 0 0,-17-49 31 0 0</inkml:trace>
  <inkml:trace contextRef="#ctx0" brushRef="#br0" timeOffset="1">15 715 12896 0 0,'-1'3'997'0'0,"1"-1"-847"0"0,0-1-133 0 0,0 0 1 0 0,0 0-1 0 0,0 0 1 0 0,-1-1-1 0 0,1 1 1 0 0,0 0-1 0 0,0 0 1 0 0,-1 0-1 0 0,1 0 1 0 0,0-1-1 0 0,-1 1 1 0 0,1 0-1 0 0,-1 0 0 0 0,1-1 1 0 0,-1 1-1 0 0,1 0 1 0 0,-1-1-1 0 0,0 1 1 0 0,1-1-1 0 0,-1 1 1 0 0,0-1-1 0 0,-1 2 1 0 0,2-2 69 0 0,0 0 1 0 0,0 0 0 0 0,-1 1-1 0 0,1-1 1 0 0,0 0-1 0 0,0 1 1 0 0,-1-1-1 0 0,1 0 1 0 0,0 1-1 0 0,0-1 1 0 0,0 0 0 0 0,0 1-1 0 0,0-1 1 0 0,0 0-1 0 0,-1 1 1 0 0,1-1-1 0 0,0 1 1 0 0,0-1-1 0 0,0 0 1 0 0,0 1 0 0 0,0-1-1 0 0,0 0 1 0 0,1 1-1 0 0,-1-1 1 0 0,0 1-1 0 0,0-1 1 0 0,0 0 0 0 0,0 1-1 0 0,0-1 1 0 0,0 0-1 0 0,1 1 1 0 0,-1-1-1 0 0,0 0 1 0 0,0 1-1 0 0,1-1 1 0 0,-1 0 0 0 0,0 0-1 0 0,0 1 1 0 0,1-1-1 0 0,-1 0 1 0 0,0 0-1 0 0,1 1 1 0 0,-1-1-1 0 0,0 0 1 0 0,1 0 0 0 0,0 0-1 0 0,18 9 2083 0 0,-17-8-2271 0 0,11 2 565 0 0,-1 0 0 0 0,1-1 0 0 0,0 0 0 0 0,19 0 0 0 0,5 0-8 0 0,57 9-282 0 0,-78-9-451 0 0,0 0 0 0 0,1-1-1 0 0,-1-1 1 0 0,0-1 0 0 0,20-2-1 0 0,-12 0-1326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32.699"/>
    </inkml:context>
    <inkml:brush xml:id="br0">
      <inkml:brushProperty name="width" value="0.05" units="cm"/>
      <inkml:brushProperty name="height" value="0.05" units="cm"/>
      <inkml:brushProperty name="color" value="#FFFFFF"/>
    </inkml:brush>
  </inkml:definitions>
  <inkml:trace contextRef="#ctx0" brushRef="#br0">62 107 11976 0 0,'-7'9'1244'0'0,"1"4"-735"0"0,1 0 1 0 0,0 1 0 0 0,1-1 0 0 0,-3 24-1 0 0,3-17 180 0 0,-5 27 672 0 0,2 0-1 0 0,0 80 1 0 0,14 97 6 0 0,-1-73-1060 0 0,18 206-2059 0 0,-22-352 234 0 0,0-6 440 0 0,3-17-142 0 0,2-28-184 0 0,39-318-2208 0 0,12 2 7881 0 0,-45 304-2988 0 0,2 2 0 0 0,3 0-1 0 0,2 1 1 0 0,32-60 0 0 0,-49 109-1046 0 0,0 0 0 0 0,1 0 0 0 0,0 0 1 0 0,0 1-1 0 0,0-1 0 0 0,1 1 0 0 0,6-6 0 0 0,-9 10 221 0 0,-1 3-2 0 0,4 7-228 0 0,-1 1 1 0 0,-1-1 0 0 0,1 1-1 0 0,-2 0 1 0 0,1 0 0 0 0,-1 1 0 0 0,1 17-1 0 0,0-5-67 0 0,48 338 599 0 0,-47-321-708 0 0,0 3-96 0 0,3 0 0 0 0,20 78 0 0 0,-19-97-6 0 0,28 73-751 0 0,-31-87 580 0 0,0 0 1 0 0,1 0-1 0 0,0 0 0 0 0,1-1 1 0 0,0 0-1 0 0,0 0 1 0 0,9 7-1 0 0,-15-14 131 0 0,1-1 1 0 0,-1 1-1 0 0,1-1 0 0 0,0 1 0 0 0,-1-1 0 0 0,1 0 1 0 0,0 1-1 0 0,0-1 0 0 0,0 0 0 0 0,0-1 0 0 0,0 1 1 0 0,0 0-1 0 0,0 0 0 0 0,0-1 0 0 0,0 1 0 0 0,0-1 1 0 0,0 0-1 0 0,1 1 0 0 0,-1-1 0 0 0,0 0 0 0 0,0-1 1 0 0,0 1-1 0 0,0 0 0 0 0,0 0 0 0 0,1-1 0 0 0,-1 1 1 0 0,0-1-1 0 0,0 0 0 0 0,2-1 0 0 0,0-1-140 0 0,0 0 0 0 0,0 0-1 0 0,0-1 1 0 0,0 1 0 0 0,-1-1 0 0 0,0 0-1 0 0,0 0 1 0 0,0-1 0 0 0,0 1-1 0 0,4-9 1 0 0,15-37 12 0 0,-3 0 0 0 0,-1-2 0 0 0,15-77 0 0 0,-18 64 191 0 0,5-17 293 0 0,21-74 1353 0 0,-37 138-1259 0 0,2 1 0 0 0,0 0 0 0 0,1 0 0 0 0,1 1 0 0 0,11-18 0 0 0,-19 33-315 0 0,1 0 0 0 0,0 0 0 0 0,0-1 0 0 0,0 1 0 0 0,-1 0 0 0 0,1 0 0 0 0,0 0 0 0 0,0 0 0 0 0,1 0 0 0 0,-1 0 0 0 0,0 0 0 0 0,0 1 0 0 0,0-1 0 0 0,1 0 0 0 0,-1 1 0 0 0,0-1 0 0 0,1 1 0 0 0,-1-1 0 0 0,0 1 0 0 0,1-1 0 0 0,-1 1 0 0 0,1 0 0 0 0,1 0 0 0 0,-2 0 21 0 0,1 1 0 0 0,-1-1 0 0 0,1 1 0 0 0,-1 0 0 0 0,0 0-1 0 0,1 0 1 0 0,-1-1 0 0 0,0 1 0 0 0,0 0 0 0 0,0 0 0 0 0,0 1 0 0 0,0-1 0 0 0,0 0-1 0 0,0 0 1 0 0,0 0 0 0 0,0 1 0 0 0,1 1 0 0 0,2 8 150 0 0,1-1 0 0 0,-1 1 1 0 0,-1-1-1 0 0,3 17 0 0 0,24 230 459 0 0,-17-104-600 0 0,-2-51-277 0 0,3 26-1451 0 0,34 147 0 0 0,-36-224 419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3.287"/>
    </inkml:context>
    <inkml:brush xml:id="br0">
      <inkml:brushProperty name="width" value="0.05" units="cm"/>
      <inkml:brushProperty name="height" value="0.05" units="cm"/>
      <inkml:brushProperty name="color" value="#FFFFFF"/>
    </inkml:brush>
  </inkml:definitions>
  <inkml:trace contextRef="#ctx0" brushRef="#br0">34 122 456 0 0,'-1'-83'2141'0'0,"-2"67"-818"0"0,-1 4 961 0 0,4 2 4456 0 0,8 37-5382 0 0,4 50-742 0 0,-2 1 0 0 0,-5 0-1 0 0,-6 127 1 0 0,-14 154 673 0 0,-4 75-340 0 0,-5 279-338 0 0,22-630-578 0 0,14 768-171 0 0,-8-702-32 0 0,33 407-864 0 0,-10-321-4421 0 0,-18-160-75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4.058"/>
    </inkml:context>
    <inkml:brush xml:id="br0">
      <inkml:brushProperty name="width" value="0.05" units="cm"/>
      <inkml:brushProperty name="height" value="0.05" units="cm"/>
      <inkml:brushProperty name="color" value="#FFFFFF"/>
    </inkml:brush>
  </inkml:definitions>
  <inkml:trace contextRef="#ctx0" brushRef="#br0">56 329 3224 0 0,'0'0'401'0'0,"0"0"399"0"0,-1 1-214 0 0,-6 5-1 0 0,2-1 99 0 0,1-1 1 0 0,-1 1-1 0 0,1 0 0 0 0,0 0 1 0 0,0 0-1 0 0,1 0 1 0 0,0 1-1 0 0,0-1 1 0 0,0 1-1 0 0,-3 10 0 0 0,3-11-331 0 0,3-5-318 0 0,0 1 0 0 0,0-1 1 0 0,0 0-1 0 0,0 1 0 0 0,0-1 1 0 0,0 1-1 0 0,0-1 0 0 0,-1 0 0 0 0,1 1 1 0 0,0-1-1 0 0,0 1 0 0 0,0-1 1 0 0,1 0-1 0 0,-1 1 0 0 0,0-1 0 0 0,0 0 1 0 0,0 1-1 0 0,0-1 0 0 0,0 1 1 0 0,0-1-1 0 0,1 0 0 0 0,-1 1 0 0 0,0-1 1 0 0,0 0-1 0 0,0 1 0 0 0,1-1 1 0 0,-1 0-1 0 0,0 1 0 0 0,1-1 0 0 0,-1 0 1 0 0,0 0-1 0 0,0 1 0 0 0,1-1 1 0 0,-1 0-1 0 0,0 0 0 0 0,1 0 0 0 0,-1 0 1 0 0,1 1-1 0 0,-1-1 0 0 0,0 0 1 0 0,1 0-1 0 0,-1 0 0 0 0,1 0 0 0 0,-1 0 1 0 0,0 0-1 0 0,1 0 0 0 0,-1 0 1 0 0,1 0-1 0 0,-1 0 0 0 0,0 0 0 0 0,1 0 1 0 0,-1 0-1 0 0,1 0 0 0 0,21-4 1542 0 0,33-21-1346 0 0,-20 8 150 0 0,51-17-1 0 0,6 9-123 0 0,147-23 0 0 0,329-27 868 0 0,31 18-566 0 0,-319 34-515 0 0,130-9 69 0 0,-65-2 9 0 0,-18 0-407 0 0,-295 32 238 0 0,55-3-140 0 0,-86 5 157 0 0,-1 0 89 0 0,0 0 30 0 0,2-2 22 0 0,-2 2-102 0 0,0 0 1 0 0,0 0 0 0 0,0 0-1 0 0,0 0 1 0 0,0-1 0 0 0,0 1-1 0 0,0 0 1 0 0,0 0 0 0 0,0 0-1 0 0,0 0 1 0 0,0 0-1 0 0,0-1 1 0 0,0 1 0 0 0,0 0-1 0 0,0 0 1 0 0,0 0 0 0 0,0 0-1 0 0,0 0 1 0 0,0 0 0 0 0,0 0-1 0 0,1-1 1 0 0,-1 1-1 0 0,0 0 1 0 0,0 0 0 0 0,0 0-1 0 0,0 0 1 0 0,0 0 0 0 0,0 0-1 0 0,1 0 1 0 0,-1 0 0 0 0,0 0-1 0 0,0 0 1 0 0,0 0-1 0 0,0 0 1 0 0,0 0 0 0 0,1-1-1 0 0,-1 1 1 0 0,0 0 0 0 0,0 0-1 0 0,0 0 1 0 0,0 0 0 0 0,0 1-1 0 0,1-1 1 0 0,-1 0-1 0 0,0 0 1 0 0,0 0 0 0 0,0 0-1 0 0,0 0 1 0 0,4 9 78 0 0,-1-1-1 0 0,0 1 1 0 0,-1 0 0 0 0,0 1 0 0 0,0-1-1 0 0,-1 0 1 0 0,0 11 0 0 0,-2 72 221 0 0,0-65-235 0 0,-12 303 201 0 0,-11 336-1629 0 0,27 0-1588 0 0,22-82 1837 0 0,-24-580 1094 0 0,44 921 219 0 0,35 4-1417 0 0,-60-784-4388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4.683"/>
    </inkml:context>
    <inkml:brush xml:id="br0">
      <inkml:brushProperty name="width" value="0.05" units="cm"/>
      <inkml:brushProperty name="height" value="0.05" units="cm"/>
      <inkml:brushProperty name="color" value="#FFFFFF"/>
    </inkml:brush>
  </inkml:definitions>
  <inkml:trace contextRef="#ctx0" brushRef="#br0">4 0 7832 0 0,'0'12'809'0'0,"-1"25"-554"0"0,0-24 248 0 0,0-1-1 0 0,1 1 1 0 0,1 0-1 0 0,2 19 1 0 0,24 66 1084 0 0,15 40-502 0 0,65 143 0 0 0,-4-10-1102 0 0,-50-123-136 0 0,-24-69-58 0 0,-3 1 1 0 0,-4 1-1 0 0,-3 0 1 0 0,14 158 0 0 0,-31-211 22 0 0,2 17-331 0 0,-2 1 0 0 0,-3-1 0 0 0,-5 48 0 0 0,-4-31-443 0 0,-3 0 0 0 0,-2-1 1 0 0,-45 115-1 0 0,17-79 796 0 0,-1-1 3349 0 0,36-83-2405 0 0,3-4 2090 0 0,14-11-977 0 0,1-3-1477 0 0,-1-1-1 0 0,0 0 1 0 0,0 0-1 0 0,-1-1 1 0 0,1 0-1 0 0,8-10 1 0 0,15-13-674 0 0,-3 6 230 0 0,2 1 0 0 0,1 2 0 0 0,0 1 0 0 0,2 2 1 0 0,0 1-1 0 0,40-15 0 0 0,-17 15 152 0 0,0 2 0 0 0,95-12 0 0 0,122 3 232 0 0,-200 19-256 0 0,187-3 201 0 0,58-4 6 0 0,302-56-309 0 0,-386 37-1063 0 0,-83 0-3809 0 0,-29-2-1268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5.278"/>
    </inkml:context>
    <inkml:brush xml:id="br0">
      <inkml:brushProperty name="width" value="0.05" units="cm"/>
      <inkml:brushProperty name="height" value="0.05" units="cm"/>
      <inkml:brushProperty name="color" value="#FFFFFF"/>
    </inkml:brush>
  </inkml:definitions>
  <inkml:trace contextRef="#ctx0" brushRef="#br0">14 9 4144 0 0,'0'0'319'0'0,"0"0"-54"0"0,-5-2 2604 0 0,-4-4 534 0 0,11 20 1893 0 0,0 16-3711 0 0,8 72-2040 0 0,18 153 1856 0 0,-15 5-3553 0 0,-11-207 1203 0 0,2 51-393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5.753"/>
    </inkml:context>
    <inkml:brush xml:id="br0">
      <inkml:brushProperty name="width" value="0.05" units="cm"/>
      <inkml:brushProperty name="height" value="0.05" units="cm"/>
      <inkml:brushProperty name="color" value="#FFFFFF"/>
    </inkml:brush>
  </inkml:definitions>
  <inkml:trace contextRef="#ctx0" brushRef="#br0">322 58 6912 0 0,'0'0'528'0'0,"-18"5"-79"0"0,11-6 500 0 0,0 0 0 0 0,0 0 0 0 0,1-1 0 0 0,-1 0 0 0 0,0 0 0 0 0,0-1 0 0 0,1 0 0 0 0,-7-4 0 0 0,-26-10 739 0 0,23 11-1193 0 0,3 2-209 0 0,0 0 1 0 0,1 1-1 0 0,-17-3 0 0 0,26 6-265 0 0,0-1-1 0 0,0 1 0 0 0,0 0 1 0 0,0 0-1 0 0,0 0 1 0 0,0 1-1 0 0,0-1 1 0 0,0 1-1 0 0,0-1 1 0 0,0 1-1 0 0,1 0 1 0 0,-1 0-1 0 0,0 1 1 0 0,0-1-1 0 0,1 0 1 0 0,-1 1-1 0 0,1-1 0 0 0,-1 1 1 0 0,-3 4-1 0 0,1-1-21 0 0,1 0 0 0 0,0 0-1 0 0,0 1 1 0 0,0 0 0 0 0,1 0 0 0 0,-1 0-1 0 0,-3 12 1 0 0,2-3-94 0 0,2 0 0 0 0,-3 21-1 0 0,3-13-41 0 0,1 0 0 0 0,2 0 0 0 0,2 35 0 0 0,17 71-452 0 0,-10-74 374 0 0,-5-28 128 0 0,2 0 0 0 0,1 0-1 0 0,1-1 1 0 0,1 0-1 0 0,2 0 1 0 0,0-1-1 0 0,2 0 1 0 0,1-1-1 0 0,0 0 1 0 0,2-2 0 0 0,22 25-1 0 0,-32-40 79 0 0,0-1 0 0 0,1 0 0 0 0,0-1 0 0 0,0 0 0 0 0,0 0 0 0 0,1-1 0 0 0,0 1 0 0 0,8 2 0 0 0,-12-5 3 0 0,0-1 0 0 0,0 0 0 0 0,0 0 0 0 0,0 0 0 0 0,0 0 0 0 0,1 0 0 0 0,-1-1 0 0 0,0 0 0 0 0,0 0 0 0 0,1 0 0 0 0,-1 0 0 0 0,0-1 0 0 0,0 0-1 0 0,0 0 1 0 0,1 0 0 0 0,-1 0 0 0 0,0 0 0 0 0,7-5 0 0 0,0-1 0 0 0,0-1 0 0 0,0 0 0 0 0,-1-1-1 0 0,0 0 1 0 0,0-1 0 0 0,-1 0 0 0 0,0-1 0 0 0,-1 0 0 0 0,13-23-1 0 0,-16 26 48 0 0,-1 0 0 0 0,0 0-1 0 0,0-1 1 0 0,-1 0 0 0 0,-1 0 0 0 0,1 0-1 0 0,-1 0 1 0 0,-1 0 0 0 0,1 0-1 0 0,-2-1 1 0 0,1 1 0 0 0,-1 0-1 0 0,-1-1 1 0 0,1 1 0 0 0,-4-14-1 0 0,2 17 31 0 0,0 1-1 0 0,0-1 0 0 0,0 1 0 0 0,-1 0 0 0 0,0 0 0 0 0,0 0 0 0 0,0 0 0 0 0,-1 0 0 0 0,1 1 0 0 0,-1-1 1 0 0,0 1-1 0 0,0 0 0 0 0,-1 0 0 0 0,1 1 0 0 0,-1-1 0 0 0,0 1 0 0 0,0 0 0 0 0,0 0 0 0 0,0 1 1 0 0,-7-3-1 0 0,6 3-16 0 0,-1 0 1 0 0,0 0 0 0 0,-1 0-1 0 0,1 1 1 0 0,0 1 0 0 0,0-1-1 0 0,-1 1 1 0 0,1 0-1 0 0,0 1 1 0 0,0-1 0 0 0,-1 1-1 0 0,1 1 1 0 0,0 0 0 0 0,0 0-1 0 0,-11 4 1 0 0,7 0-150 0 0,0 1 0 0 0,0 0 0 0 0,0 0 0 0 0,1 1 0 0 0,0 0 1 0 0,1 1-1 0 0,0 0 0 0 0,0 1 0 0 0,1 0 0 0 0,0 0 0 0 0,1 0 0 0 0,0 1 0 0 0,1 0 0 0 0,0 1 0 0 0,-6 17 0 0 0,-6 12-669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6.280"/>
    </inkml:context>
    <inkml:brush xml:id="br0">
      <inkml:brushProperty name="width" value="0.05" units="cm"/>
      <inkml:brushProperty name="height" value="0.05" units="cm"/>
      <inkml:brushProperty name="color" value="#FFFFFF"/>
    </inkml:brush>
  </inkml:definitions>
  <inkml:trace contextRef="#ctx0" brushRef="#br0">364 122 5984 0 0,'0'0'464'0'0,"-1"-2"-306"0"0,-5-17 19 0 0,5 14 313 0 0,-1 0 0 0 0,1 0 0 0 0,-1 0 0 0 0,0 1 0 0 0,0-1 0 0 0,0 1 0 0 0,0-1 0 0 0,-1 1 0 0 0,0 0 0 0 0,0 0-1 0 0,0 0 1 0 0,0 0 0 0 0,-1 1 0 0 0,0-1 0 0 0,-7-5 0 0 0,3 5 153 0 0,1 0 1 0 0,-1 0-1 0 0,1 1 0 0 0,-1 0 0 0 0,0 1 0 0 0,-15-3 1 0 0,19 4-504 0 0,0 1 0 0 0,-1 0 0 0 0,1 0 0 0 0,0 0 1 0 0,0 0-1 0 0,0 1 0 0 0,0 0 0 0 0,0 0 0 0 0,0 0 0 0 0,0 0 1 0 0,0 1-1 0 0,0-1 0 0 0,1 1 0 0 0,-1 0 0 0 0,-5 4 0 0 0,-6 5 319 0 0,0 0 0 0 0,1 1-1 0 0,-18 19 1 0 0,26-24-474 0 0,0 1-1 0 0,0 0 1 0 0,1 1-1 0 0,0-1 1 0 0,1 1 0 0 0,0 0-1 0 0,0 0 1 0 0,-3 12-1 0 0,-7 33-145 0 0,2 0-1 0 0,3 0 1 0 0,2 1-1 0 0,3 0 1 0 0,3 64-1 0 0,2-96 108 0 0,2-1 0 0 0,0 0-1 0 0,1-1 1 0 0,2 1 0 0 0,0-1 0 0 0,1 0-1 0 0,1 0 1 0 0,1-1 0 0 0,17 27 0 0 0,-18-33 5 0 0,1 0 0 0 0,1-1 0 0 0,0 0 1 0 0,1 0-1 0 0,0-2 0 0 0,1 1 0 0 0,0-1 0 0 0,1-1 1 0 0,0 0-1 0 0,1-1 0 0 0,0-1 0 0 0,0 0 0 0 0,21 8 1 0 0,-26-12 68 0 0,0-1 0 0 0,1-1 1 0 0,-1 0-1 0 0,1 0 1 0 0,-1-1-1 0 0,1 0 0 0 0,0 0 1 0 0,0-1-1 0 0,-1-1 0 0 0,17-2 1 0 0,-20 2-192 0 0,1-1 1 0 0,-1 0-1 0 0,1 0 1 0 0,-1-1-1 0 0,0 1 1 0 0,9-7-1 0 0,-9 5-526 0 0,-1 0-1 0 0,0 0 1 0 0,0-1 0 0 0,0 1-1 0 0,0-1 1 0 0,-1 0-1 0 0,5-7 1 0 0,5-14-5471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6.790"/>
    </inkml:context>
    <inkml:brush xml:id="br0">
      <inkml:brushProperty name="width" value="0.05" units="cm"/>
      <inkml:brushProperty name="height" value="0.05" units="cm"/>
      <inkml:brushProperty name="color" value="#FFFFFF"/>
    </inkml:brush>
  </inkml:definitions>
  <inkml:trace contextRef="#ctx0" brushRef="#br0">0 131 8432 0 0,'0'0'388'0'0,"0"0"-11"0"0,0 0-110 0 0,0 0 413 0 0,2-1 212 0 0,32-10 1610 0 0,0 2 1 0 0,58-9-1 0 0,-79 16-2406 0 0,0-1-1 0 0,-1 0 0 0 0,0-1 0 0 0,0-1 0 0 0,0 1 1 0 0,0-2-1 0 0,-1 0 0 0 0,0 0 0 0 0,18-14 0 0 0,-11-1-1397 0 0,-10 10-5211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7.138"/>
    </inkml:context>
    <inkml:brush xml:id="br0">
      <inkml:brushProperty name="width" value="0.05" units="cm"/>
      <inkml:brushProperty name="height" value="0.05" units="cm"/>
      <inkml:brushProperty name="color" value="#FFFFFF"/>
    </inkml:brush>
  </inkml:definitions>
  <inkml:trace contextRef="#ctx0" brushRef="#br0">112 0 5984 0 0,'-14'11'640'0'0,"8"-7"-319"0"0,1 0 1 0 0,-1 0 0 0 0,0 1 0 0 0,1-1-1 0 0,0 1 1 0 0,0 1 0 0 0,1-1-1 0 0,-1 1 1 0 0,1-1 0 0 0,0 1-1 0 0,1 0 1 0 0,-1 1 0 0 0,1-1-1 0 0,1 1 1 0 0,-1-1 0 0 0,-2 14-1 0 0,-2 8 1527 0 0,1 1 1 0 0,-2 48-1 0 0,7-65-1811 0 0,0 1 1 0 0,2 0-1 0 0,1 18 0 0 0,-1-27-40 0 0,0 0 0 0 0,-1 0-1 0 0,2 1 1 0 0,-1-1 0 0 0,0 0-1 0 0,1 0 1 0 0,0 0 0 0 0,0 0-1 0 0,0 0 1 0 0,0-1-1 0 0,1 1 1 0 0,-1-1 0 0 0,5 6-1 0 0,-5-9-91 0 0,-1 1 0 0 0,0 0-1 0 0,0 0 1 0 0,0-1 0 0 0,1 1-1 0 0,-1 0 1 0 0,0-1 0 0 0,1 0-1 0 0,-1 1 1 0 0,0-1 0 0 0,1 0-1 0 0,-1 1 1 0 0,2-1 0 0 0,7-2-1366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5.749"/>
    </inkml:context>
    <inkml:brush xml:id="br0">
      <inkml:brushProperty name="width" value="0.05" units="cm"/>
      <inkml:brushProperty name="height" value="0.05" units="cm"/>
      <inkml:brushProperty name="color" value="#FFFFFF"/>
    </inkml:brush>
  </inkml:definitions>
  <inkml:trace contextRef="#ctx0" brushRef="#br0">1 74 5984 0 0,'0'0'273'0'0,"0"0"-5"0"0,0 1-172 0 0,25 6 6201 0 0,-18-1-6025 0 0,-1 1 0 0 0,1-1 0 0 0,-1 1 0 0 0,0 1 0 0 0,-1-1 0 0 0,0 1 1 0 0,0 0-1 0 0,4 11 0 0 0,5 5 57 0 0,119 179 830 0 0,-78-122-1015 0 0,-37-55-121 0 0,2-2 0 0 0,1 0-1 0 0,1-1 1 0 0,0-1 0 0 0,41 28-1 0 0,-52-41-22 0 0,2-1 0 0 0,18 9 0 0 0,-26-15 0 0 0,-1 1 0 0 0,1-2 0 0 0,-1 1 0 0 0,1 0 0 0 0,0-1 0 0 0,-1 0 0 0 0,1 0 0 0 0,0-1 0 0 0,0 1 0 0 0,9-1 0 0 0,-12-1 11 0 0,1 0-1 0 0,-1 0 1 0 0,1 0-1 0 0,-1 0 0 0 0,0 0 1 0 0,0 0-1 0 0,1-1 0 0 0,-1 1 1 0 0,0-1-1 0 0,0 1 0 0 0,0-1 1 0 0,-1 0-1 0 0,1 0 1 0 0,0 0-1 0 0,-1 0 0 0 0,1 0 1 0 0,-1 0-1 0 0,1 0 0 0 0,-1-1 1 0 0,1-2-1 0 0,1-3 46 0 0,1 0 0 0 0,-2 0 0 0 0,1-1 0 0 0,1-12 0 0 0,-1-9 128 0 0,-1 0 1 0 0,-3-48-1 0 0,-1 17 95 0 0,1 40-112 0 0,-2 2 0 0 0,0-1 0 0 0,-1 0 1 0 0,-8-25-1 0 0,2 7 478 0 0,9 36 208 0 0,1 4-303 0 0,0 9-80 0 0,5 19-118 0 0,5-1-323 0 0,14 30-1 0 0,-20-51-29 0 0,0 0 1 0 0,1 0-1 0 0,0-1 1 0 0,0 0-1 0 0,1 0 1 0 0,-1 0-1 0 0,2 0 1 0 0,8 7-1 0 0,-8-8 1 0 0,0-1 0 0 0,0 0-1 0 0,0-1 1 0 0,0 1-1 0 0,1-1 1 0 0,8 3 0 0 0,-14-7 0 0 0,1 1 1 0 0,-1-1-1 0 0,1 1 1 0 0,0-1-1 0 0,-1 0 1 0 0,1 0 0 0 0,0 0-1 0 0,-1 0 1 0 0,1 0-1 0 0,0-1 1 0 0,-1 1-1 0 0,1-1 1 0 0,-1 0-1 0 0,1 0 1 0 0,-1 0 0 0 0,1 0-1 0 0,-1 0 1 0 0,0 0-1 0 0,1-1 1 0 0,-1 1-1 0 0,0-1 1 0 0,0 0-1 0 0,3-3 1 0 0,-1 0 24 0 0,-1 0 0 0 0,1-1 0 0 0,-1 0-1 0 0,0 0 1 0 0,-1 0 0 0 0,1 0 0 0 0,-1 0 0 0 0,-1 0 0 0 0,1-1 0 0 0,1-11 0 0 0,0 3 18 0 0,2-17 37 0 0,-1-1-1 0 0,0-38 0 0 0,5-40-294 0 0,-6 83 106 0 0,-1 14-691 0 0,0 0 0 0 0,7-22 0 0 0,-5 18-418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7:47.967"/>
    </inkml:context>
    <inkml:brush xml:id="br0">
      <inkml:brushProperty name="width" value="0.05" units="cm"/>
      <inkml:brushProperty name="height" value="0.05" units="cm"/>
      <inkml:brushProperty name="color" value="#FFFFFF"/>
    </inkml:brush>
  </inkml:definitions>
  <inkml:trace contextRef="#ctx0" brushRef="#br0">43 104 4608 0 0,'0'0'353'0'0,"-6"19"1507"0"0,-3 36 5722 0 0,6-30-6779 0 0,0 32 1 0 0,-13 522-870 0 0,12-481-1950 0 0,7-76 720 0 0,-3-20 622 0 0,0-2-4 0 0,0-9-708 0 0,1-17 194 0 0,9-42-1 0 0,0 2 1045 0 0,50-409 3956 0 0,-53 440-2768 0 0,1 0-1 0 0,22-59 1 0 0,-24 80-638 0 0,0 1 0 0 0,0 0 0 0 0,1 0 1 0 0,1 1-1 0 0,0 0 0 0 0,1 0 0 0 0,0 1 1 0 0,0 0-1 0 0,19-15 0 0 0,-26 24-337 0 0,0 1 0 0 0,-1-1 0 0 0,1 1 0 0 0,0 0 0 0 0,0-1 0 0 0,0 1-1 0 0,0 0 1 0 0,1 0 0 0 0,-1 0 0 0 0,0 1 0 0 0,0-1 0 0 0,0 0 0 0 0,1 1 0 0 0,-1 0 0 0 0,0-1 0 0 0,1 1 0 0 0,-1 0-1 0 0,0 0 1 0 0,1 0 0 0 0,-1 1 0 0 0,0-1 0 0 0,1 0 0 0 0,-1 1 0 0 0,0 0 0 0 0,4 1 0 0 0,-3 0-7 0 0,0 0 1 0 0,0 0 0 0 0,0 1 0 0 0,0-1 0 0 0,0 1-1 0 0,-1 0 1 0 0,1 0 0 0 0,-1 0 0 0 0,0 0-1 0 0,0 0 1 0 0,0 1 0 0 0,0-1 0 0 0,-1 1 0 0 0,3 6-1 0 0,1 5 5 0 0,-1-1 0 0 0,0 1 1 0 0,-1 0-1 0 0,-1 0 0 0 0,0 1 0 0 0,-2-1 0 0 0,1 0 0 0 0,-2 1 0 0 0,0-1 0 0 0,-1 0 0 0 0,0 0 0 0 0,-1 0 0 0 0,-1 0 0 0 0,0 0 0 0 0,-1-1 0 0 0,-11 23 0 0 0,10-26-57 0 0,0 0-1 0 0,0-1 0 0 0,-1 1 1 0 0,0-1-1 0 0,-11 10 0 0 0,14-16-2 0 0,0 0-1 0 0,-1 0 0 0 0,1 0 0 0 0,-1-1 1 0 0,0 0-1 0 0,0 0 0 0 0,0 0 1 0 0,-1-1-1 0 0,1 1 0 0 0,0-1 0 0 0,-1 0 1 0 0,0-1-1 0 0,-6 2 0 0 0,9-3-28 0 0,0 0 0 0 0,-1-1-1 0 0,1 1 1 0 0,0 0 0 0 0,0-1 0 0 0,-6-2-1 0 0,8 3 19 0 0,0 0-1 0 0,0 0 0 0 0,0-1 1 0 0,0 1-1 0 0,0 0 0 0 0,0-1 1 0 0,0 1-1 0 0,0-1 1 0 0,0 1-1 0 0,0-1 0 0 0,0 0 1 0 0,0 1-1 0 0,1-1 0 0 0,-1 0 1 0 0,0 0-1 0 0,0 1 0 0 0,1-1 1 0 0,-1 0-1 0 0,1 0 1 0 0,-1 0-1 0 0,1 0 0 0 0,-1 0 1 0 0,1 0-1 0 0,-1-1 0 0 0,1 1 0 0 0,1 0-1 0 0,-1 1 0 0 0,1-1 0 0 0,-1 0 1 0 0,1 0-1 0 0,-1 1 0 0 0,1-1 1 0 0,0 0-1 0 0,-1 1 0 0 0,1-1 0 0 0,0 0 1 0 0,0 1-1 0 0,-1-1 0 0 0,1 1 1 0 0,0-1-1 0 0,0 1 0 0 0,0 0 0 0 0,0-1 1 0 0,0 1-1 0 0,-1 0 0 0 0,1 0 1 0 0,0-1-1 0 0,0 1 0 0 0,0 0 0 0 0,1 0 1 0 0,26-3-123 0 0,-11 3 98 0 0,-1 1-1 0 0,1 1 1 0 0,-1 0 0 0 0,1 1-1 0 0,-1 1 1 0 0,0 0-1 0 0,0 1 1 0 0,-1 1 0 0 0,23 11-1 0 0,-31-13 50 0 0,0 0-1 0 0,0 1 1 0 0,0 0-1 0 0,-1 0 1 0 0,0 0-1 0 0,0 1 1 0 0,0 0-1 0 0,-1 0 1 0 0,1 1-1 0 0,-2-1 0 0 0,1 1 1 0 0,-1 0-1 0 0,0 1 1 0 0,0-1-1 0 0,-1 1 1 0 0,0-1-1 0 0,0 1 1 0 0,-1 0-1 0 0,0 0 1 0 0,2 16-1 0 0,-3-13 153 0 0,-1 0 0 0 0,-1 0 0 0 0,0 0 0 0 0,0 0 0 0 0,-1 0 0 0 0,0 0 1 0 0,-1-1-1 0 0,0 1 0 0 0,-1-1 0 0 0,0 0 0 0 0,0 0 0 0 0,-1 0 0 0 0,-1 0 0 0 0,0-1 0 0 0,0 0 0 0 0,-1 0 0 0 0,0-1 0 0 0,0 0 0 0 0,-1 0 0 0 0,0-1 0 0 0,0 1 0 0 0,-1-2 0 0 0,0 1 0 0 0,0-1 0 0 0,-17 8 0 0 0,4-4 54 0 0,5-1-169 0 0,-1 0 0 0 0,0-2 0 0 0,-1 0 0 0 0,0-1 0 0 0,0 0 0 0 0,-36 4 0 0 0,33-8-213 0 0,15-1-51 0 0,0 0 0 0 0,-1-1-1 0 0,1 1 1 0 0,0-1 0 0 0,-1-1-1 0 0,1 1 1 0 0,0-1-1 0 0,0-1 1 0 0,0 1 0 0 0,-1-1-1 0 0,-7-4 1 0 0,-2-4-1015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17.589"/>
    </inkml:context>
    <inkml:brush xml:id="br0">
      <inkml:brushProperty name="width" value="0.05" units="cm"/>
      <inkml:brushProperty name="height" value="0.05" units="cm"/>
      <inkml:brushProperty name="color" value="#FFFFFF"/>
    </inkml:brush>
  </inkml:definitions>
  <inkml:trace contextRef="#ctx0" brushRef="#br0">1 3 3224 0 0,'0'0'452'0'0,"0"0"689"0"0,0 0 303 0 0,0 0 57 0 0,8-3 2955 0 0,-1 4-3564 0 0,1 9-657 0 0,0 2 0 0 0,0-1-1 0 0,-1 1 1 0 0,-1 0 0 0 0,0 0 0 0 0,-1 0-1 0 0,0 1 1 0 0,5 22 0 0 0,-1-8-125 0 0,54 199-96 0 0,-33-114-84 0 0,-30-111 54 0 0,32 102-892 0 0,-25-83-1244 0 0,15 26 0 0 0,-1-10-2185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17.933"/>
    </inkml:context>
    <inkml:brush xml:id="br0">
      <inkml:brushProperty name="width" value="0.05" units="cm"/>
      <inkml:brushProperty name="height" value="0.05" units="cm"/>
      <inkml:brushProperty name="color" value="#FFFFFF"/>
    </inkml:brush>
  </inkml:definitions>
  <inkml:trace contextRef="#ctx0" brushRef="#br0">510 0 15664 0 0,'0'0'356'0'0,"-13"4"859"0"0,-5 3-440 0 0,1 2 0 0 0,-1 0 0 0 0,1 2 0 0 0,-20 15 0 0 0,-38 32-671 0 0,-94 96 0 0 0,146-130-1125 0 0,-29 40 1 0 0,7 0-4833 0 0,19-22 53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18.580"/>
    </inkml:context>
    <inkml:brush xml:id="br0">
      <inkml:brushProperty name="width" value="0.05" units="cm"/>
      <inkml:brushProperty name="height" value="0.05" units="cm"/>
      <inkml:brushProperty name="color" value="#FFFFFF"/>
    </inkml:brush>
  </inkml:definitions>
  <inkml:trace contextRef="#ctx0" brushRef="#br0">496 56 11056 0 0,'-2'-4'137'0'0,"-1"1"0"0"0,0 0 0 0 0,0 0 1 0 0,0 0-1 0 0,0 0 0 0 0,-1 0 1 0 0,1 1-1 0 0,-1-1 0 0 0,-6-2 0 0 0,1 1 450 0 0,-1-1-1 0 0,-18-4 1 0 0,15 6-270 0 0,0 2 0 0 0,0 0 0 0 0,0 0 1 0 0,0 1-1 0 0,0 1 0 0 0,0 0 0 0 0,0 1 1 0 0,0 0-1 0 0,0 1 0 0 0,0 0 0 0 0,1 1 1 0 0,0 1-1 0 0,-1 0 0 0 0,2 0 0 0 0,-1 1 0 0 0,-18 13 1 0 0,20-9-275 0 0,1 0 1 0 0,0 1-1 0 0,0-1 1 0 0,1 2 0 0 0,1-1-1 0 0,0 1 1 0 0,1 1-1 0 0,-6 12 1 0 0,5-10-123 0 0,-10 21-11 0 0,2 1 0 0 0,1 1-1 0 0,2 0 1 0 0,1 1 0 0 0,-6 50 0 0 0,13-59 72 0 0,2 1 0 0 0,0-1-1 0 0,3 0 1 0 0,0 1 0 0 0,2-1 0 0 0,1 0 0 0 0,13 47-1 0 0,-14-65-20 0 0,1-1-1 0 0,0 0 1 0 0,1 0-1 0 0,1-1 1 0 0,0 1-1 0 0,0-1 1 0 0,14 17-1 0 0,-17-23 30 0 0,0-1 0 0 0,0 0 0 0 0,0 0 0 0 0,1 0 0 0 0,-1 0 0 0 0,1 0 0 0 0,-1-1 0 0 0,1 1 0 0 0,0-1 0 0 0,0 0 0 0 0,0-1-1 0 0,0 1 1 0 0,0-1 0 0 0,1 1 0 0 0,-1-1 0 0 0,0 0 0 0 0,1-1 0 0 0,-1 1 0 0 0,1-1 0 0 0,-1 0 0 0 0,0 0 0 0 0,1 0 0 0 0,-1-1 0 0 0,6-1-1 0 0,-1-1 35 0 0,0 0 0 0 0,-1-1 0 0 0,1 0 0 0 0,-1 0 0 0 0,1-1 0 0 0,-2-1 0 0 0,1 1 0 0 0,0-1 0 0 0,-1 0 0 0 0,0-1 0 0 0,-1 0 0 0 0,1 0 0 0 0,9-14 0 0 0,4-11 113 0 0,0 0 0 0 0,16-41 0 0 0,-25 51-124 0 0,4-11 12 0 0,-1-1-1 0 0,-2-1 0 0 0,-1 0 0 0 0,9-56 0 0 0,-12 31-773 0 0,2-117-1 0 0,-10 148-832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19.045"/>
    </inkml:context>
    <inkml:brush xml:id="br0">
      <inkml:brushProperty name="width" value="0.05" units="cm"/>
      <inkml:brushProperty name="height" value="0.05" units="cm"/>
      <inkml:brushProperty name="color" value="#FFFFFF"/>
    </inkml:brush>
  </inkml:definitions>
  <inkml:trace contextRef="#ctx0" brushRef="#br0">362 13 6912 0 0,'-2'-1'54'0'0,"1"0"1"0"0,0-1 0 0 0,0 1-1 0 0,-1 0 1 0 0,1 0 0 0 0,-1 1-1 0 0,1-1 1 0 0,-1 0 0 0 0,1 0-1 0 0,-1 1 1 0 0,1-1-1 0 0,-1 1 1 0 0,0-1 0 0 0,1 1-1 0 0,-1-1 1 0 0,0 1 0 0 0,1 0-1 0 0,-4 0 1 0 0,-31 2 2932 0 0,25 2-2467 0 0,0 0-1 0 0,0 1 1 0 0,0 1-1 0 0,0-1 1 0 0,1 2-1 0 0,0-1 1 0 0,0 1-1 0 0,1 1 1 0 0,0 0-1 0 0,0 0 1 0 0,1 1-1 0 0,-10 13 1 0 0,1 1-255 0 0,1 0 1 0 0,1 1-1 0 0,1 0 1 0 0,-12 31-1 0 0,13-21-266 0 0,1 0-1 0 0,1 1 1 0 0,2 0 0 0 0,1 1-1 0 0,2-1 1 0 0,2 1 0 0 0,1 1-1 0 0,2-1 1 0 0,4 44 0 0 0,-2-68-16 0 0,0-1 0 0 0,1 1 1 0 0,0-1-1 0 0,1 1 0 0 0,1-1 1 0 0,0 0-1 0 0,0-1 0 0 0,11 20 1 0 0,-13-27 11 0 0,1 1 0 0 0,-1 0 0 0 0,1-1 0 0 0,0 0 0 0 0,0 1 0 0 0,0-1 0 0 0,1 0 0 0 0,-1-1 0 0 0,1 1 0 0 0,-1-1 0 0 0,1 1 0 0 0,0-1 0 0 0,0 0 0 0 0,0 0 0 0 0,0-1 0 0 0,0 1 0 0 0,1-1 0 0 0,-1 0 0 0 0,0 0 0 0 0,1-1 0 0 0,-1 1 0 0 0,0-1 0 0 0,1 0 0 0 0,-1 0 0 0 0,7-1 0 0 0,-1 0 41 0 0,-1 0-1 0 0,1-1 1 0 0,-1-1 0 0 0,1 1 0 0 0,-1-1 0 0 0,0-1-1 0 0,0 0 1 0 0,0 0 0 0 0,-1-1 0 0 0,0 0 0 0 0,0 0-1 0 0,0-1 1 0 0,0 0 0 0 0,-1 0 0 0 0,0-1 0 0 0,0 0-1 0 0,-1 0 1 0 0,1-1 0 0 0,6-12 0 0 0,-3 4-29 0 0,-1-2 0 0 0,-1 0 1 0 0,0 0-1 0 0,-1 0 0 0 0,-1-1 0 0 0,-1 0 1 0 0,5-39-1 0 0,-7 22-8 0 0,-1-1 0 0 0,-3-1 0 0 0,-6-46 0 0 0,6 65-120 0 0,-11-62-1691 0 0,5 53 761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19.795"/>
    </inkml:context>
    <inkml:brush xml:id="br0">
      <inkml:brushProperty name="width" value="0.05" units="cm"/>
      <inkml:brushProperty name="height" value="0.05" units="cm"/>
      <inkml:brushProperty name="color" value="#FFFFFF"/>
    </inkml:brush>
  </inkml:definitions>
  <inkml:trace contextRef="#ctx0" brushRef="#br0">325 60 10136 0 0,'8'-16'464'0'0,"-24"2"168"0"0,12 11-329 0 0,0 0 0 0 0,0 0 0 0 0,0 0 0 0 0,-1 0 0 0 0,1 1 1 0 0,-1 0-1 0 0,1 0 0 0 0,-1 0 0 0 0,0 1 0 0 0,1-1 0 0 0,-1 1 0 0 0,0 0 1 0 0,0 1-1 0 0,0-1 0 0 0,0 1 0 0 0,0 0 0 0 0,-10 1 0 0 0,4 0 106 0 0,0 1 0 0 0,0 0 0 0 0,0 1 0 0 0,0 0-1 0 0,0 1 1 0 0,-19 9 0 0 0,22-8-389 0 0,-1 1 0 0 0,1 0 0 0 0,0 1 0 0 0,0 0 0 0 0,1 0 0 0 0,0 1 0 0 0,0-1 0 0 0,1 2 0 0 0,0-1 1 0 0,0 1-1 0 0,1-1 0 0 0,0 2 0 0 0,0-1 0 0 0,1 0 0 0 0,1 1 0 0 0,-5 19 0 0 0,2-6-82 0 0,2 0-1 0 0,0 0 1 0 0,2 0 0 0 0,1 0 0 0 0,0 0 0 0 0,5 35-1 0 0,-3-42 23 0 0,2 0 0 0 0,0-1 0 0 0,1 1-1 0 0,0-1 1 0 0,1 1 0 0 0,13 25 0 0 0,-16-36 23 0 0,1-1 1 0 0,0 1-1 0 0,0-1 0 0 0,0 0 1 0 0,0 1-1 0 0,1-1 1 0 0,0-1-1 0 0,0 1 0 0 0,0 0 1 0 0,0-1-1 0 0,1 0 1 0 0,-1 0-1 0 0,1 0 0 0 0,-1-1 1 0 0,1 1-1 0 0,0-1 1 0 0,0 0-1 0 0,0-1 0 0 0,1 1 1 0 0,-1-1-1 0 0,0 0 1 0 0,0 0-1 0 0,11-1 0 0 0,-9 0 6 0 0,0 0 0 0 0,0-1 0 0 0,0 0-1 0 0,0 0 1 0 0,0-1 0 0 0,0 0-1 0 0,0 0 1 0 0,11-6 0 0 0,-14 6 4 0 0,0 0 0 0 0,0 0 0 0 0,0-1 1 0 0,-1 0-1 0 0,1 1 0 0 0,-1-1 0 0 0,0-1 0 0 0,0 1 0 0 0,0 0 1 0 0,0-1-1 0 0,-1 1 0 0 0,1-1 0 0 0,-1 0 0 0 0,4-8 0 0 0,5-16-21 0 0,-5 16-93 0 0,-1-1-1 0 0,-1 1 1 0 0,0-1 0 0 0,-1 0 0 0 0,0 0-1 0 0,2-24 1 0 0,-6 7-1371 0 0,4 3-4374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0.145"/>
    </inkml:context>
    <inkml:brush xml:id="br0">
      <inkml:brushProperty name="width" value="0.05" units="cm"/>
      <inkml:brushProperty name="height" value="0.05" units="cm"/>
      <inkml:brushProperty name="color" value="#FFFFFF"/>
    </inkml:brush>
  </inkml:definitions>
  <inkml:trace contextRef="#ctx0" brushRef="#br0">48 0 13360 0 0,'0'0'1026'0'0,"0"2"-668"0"0,-16 298 5841 0 0,9-213-5751 0 0,0-10-224 0 0,-3 51 56 0 0,4-30-6289 0 0,5-51-805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5.313"/>
    </inkml:context>
    <inkml:brush xml:id="br0">
      <inkml:brushProperty name="width" value="0.05" units="cm"/>
      <inkml:brushProperty name="height" value="0.05" units="cm"/>
      <inkml:brushProperty name="color" value="#FFFFFF"/>
    </inkml:brush>
  </inkml:definitions>
  <inkml:trace contextRef="#ctx0" brushRef="#br0">244 96 4608 0 0,'0'0'353'0'0,"-12"0"-218"0"0,0-1 392 0 0,0-1-1 0 0,0-1 1 0 0,0 0 0 0 0,0 0 0 0 0,1-1 0 0 0,-15-7-1 0 0,3 2 45 0 0,4 1-565 0 0,0-1 0 0 0,0 0-1 0 0,-27-20 1 0 0,44 28 155 0 0,-5-2 21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5.822"/>
    </inkml:context>
    <inkml:brush xml:id="br0">
      <inkml:brushProperty name="width" value="0.05" units="cm"/>
      <inkml:brushProperty name="height" value="0.05" units="cm"/>
      <inkml:brushProperty name="color" value="#FFFFFF"/>
    </inkml:brush>
  </inkml:definitions>
  <inkml:trace contextRef="#ctx0" brushRef="#br0">21 0 3224 0 0,'0'0'143'0'0,"0"11"287"0"0,1-4 458 0 0,0-1 0 0 0,0 1-1 0 0,0-1 1 0 0,1 0 0 0 0,0 1-1 0 0,4 7 1 0 0,7 25 1078 0 0,-7 1-1391 0 0,-2-1 0 0 0,-1 1 0 0 0,-3 52 0 0 0,-23 119 156 0 0,9-134-597 0 0,6-33-786 0 0,1 1 0 0 0,-1 54 0 0 0,8-79-438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6.388"/>
    </inkml:context>
    <inkml:brush xml:id="br0">
      <inkml:brushProperty name="width" value="0.05" units="cm"/>
      <inkml:brushProperty name="height" value="0.05" units="cm"/>
      <inkml:brushProperty name="color" value="#FFFFFF"/>
    </inkml:brush>
  </inkml:definitions>
  <inkml:trace contextRef="#ctx0" brushRef="#br0">0 224 7344 0 0,'13'-27'760'0'0,"-6"10"1545"0"0,-5 11 5987 0 0,0 14-8127 0 0,0 0 0 0 0,0 0 0 0 0,0-1 0 0 0,1 1 0 0 0,0-1 0 0 0,9 15 0 0 0,-3-4-86 0 0,76 179 141 0 0,-34-58-124 0 0,-8-19-313 0 0,-18-61-302 0 0,-25-57 615 0 0,0-2 4 0 0,0 0-41 0 0,5-15-91 0 0,0 1 0 0 0,-1-1 0 0 0,-1 0-1 0 0,-1 0 1 0 0,0 0 0 0 0,0-30 0 0 0,2-16-34 0 0,10-40 493 0 0,4 1-1 0 0,57-178 0 0 0,-72 269-318 0 0,1 0 0 0 0,0 0 0 0 0,0 1 0 0 0,1-1 1 0 0,0 1-1 0 0,0 0 0 0 0,1 1 0 0 0,0-1 0 0 0,1 1 0 0 0,-1 0 0 0 0,10-7 0 0 0,-15 15-89 0 0,1-1 1 0 0,-1 0-1 0 0,0 1 0 0 0,1-1 0 0 0,-1 1 0 0 0,0 0 0 0 0,0-1 0 0 0,1 1 0 0 0,-1 0 0 0 0,0 0 1 0 0,0 0-1 0 0,0 0 0 0 0,0 0 0 0 0,0 0 0 0 0,0 0 0 0 0,0 0 0 0 0,1 2 0 0 0,2 6 23 0 0,0 0 0 0 0,0 0 0 0 0,-1 0 0 0 0,0 0 0 0 0,-1 0 0 0 0,2 15 0 0 0,4 13 48 0 0,38 159 162 0 0,-21-60-197 0 0,-14-66-238 0 0,26 85 1 0 0,-28-126 41 0 0,-4-10 31 0 0,0-1-1 0 0,9 18 1 0 0,-12-32 42 0 0,0 0 1 0 0,0-1-1 0 0,0 1 0 0 0,0-1 0 0 0,0 1 0 0 0,1-1 0 0 0,-1 0 0 0 0,1 0 0 0 0,0 0 1 0 0,0-1-1 0 0,0 1 0 0 0,0-1 0 0 0,1 1 0 0 0,-1-1 0 0 0,6 2 0 0 0,-8-3 34 0 0,0-1-1 0 0,0 0 1 0 0,0 0-1 0 0,0 0 1 0 0,0 0-1 0 0,1 0 0 0 0,-1 0 1 0 0,0 0-1 0 0,0-1 1 0 0,0 1-1 0 0,0 0 1 0 0,0 0-1 0 0,0-1 1 0 0,0 1-1 0 0,0-1 0 0 0,0 1 1 0 0,0-1-1 0 0,0 0 1 0 0,0 1-1 0 0,0-1 1 0 0,0 0-1 0 0,0 1 1 0 0,0-1-1 0 0,-1 0 0 0 0,1 0 1 0 0,0 0-1 0 0,0 0 1 0 0,-1 0-1 0 0,1 0 1 0 0,-1 0-1 0 0,1 0 1 0 0,-1 0-1 0 0,1 0 0 0 0,-1 0 1 0 0,1-2-1 0 0,10-39-1384 0 0,-11 42 1410 0 0,5-28-1211 0 0,-2-1-39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8.625"/>
    </inkml:context>
    <inkml:brush xml:id="br0">
      <inkml:brushProperty name="width" value="0.05" units="cm"/>
      <inkml:brushProperty name="height" value="0.05" units="cm"/>
      <inkml:brushProperty name="color" value="#FFFFFF"/>
    </inkml:brush>
  </inkml:definitions>
  <inkml:trace contextRef="#ctx0" brushRef="#br0">160 402 3224 0 0,'13'-15'288'0'0,"1"-2"-153"0"0,25-21 1 0 0,-10 19-1377 0 0,1-2 182 0 0,-15 9 2021 0 0,-12 11-795 0 0,-1-1 1 0 0,0 1-1 0 0,1-1 1 0 0,-1 0-1 0 0,0 0 1 0 0,0 0-1 0 0,-1 0 1 0 0,1 0-1 0 0,2-4 1 0 0,4-10 497 0 0,-1-1 0 0 0,0 0 0 0 0,-2 0 1 0 0,0 0-1 0 0,4-30 0 0 0,3-6 3185 0 0,-12 51-3571 0 0,0 1-1 0 0,1-1 1 0 0,-1 1 0 0 0,0-1-1 0 0,0 1 1 0 0,0-1 0 0 0,0 1-1 0 0,0-1 1 0 0,0 0 0 0 0,0 1 0 0 0,-1-1-1 0 0,1 1 1 0 0,-1-1 0 0 0,1 1-1 0 0,-1-1 1 0 0,1 1 0 0 0,-1 0-1 0 0,0-1 1 0 0,0 1 0 0 0,1 0-1 0 0,-1 0 1 0 0,0-1 0 0 0,0 1-1 0 0,-1 0 1 0 0,1 0 0 0 0,0 0 0 0 0,0 0-1 0 0,0 0 1 0 0,-1 0 0 0 0,-2-1-1 0 0,-4-2 169 0 0,0 1 0 0 0,-1 0 0 0 0,1 0 0 0 0,-14-2 0 0 0,-2-1 340 0 0,16 4-739 0 0,0 0 1 0 0,0 1-1 0 0,-1 0 1 0 0,1 1-1 0 0,0-1 1 0 0,0 2 0 0 0,0-1-1 0 0,0 1 1 0 0,-1 0-1 0 0,1 1 1 0 0,0 0-1 0 0,1 0 1 0 0,-1 0-1 0 0,-14 8 1 0 0,8-3 34 0 0,0 1 1 0 0,1 0 0 0 0,0 1-1 0 0,0 0 1 0 0,1 1 0 0 0,-20 21-1 0 0,29-28-88 0 0,0 0 0 0 0,0 1-1 0 0,0 0 1 0 0,1 0 0 0 0,-1 0-1 0 0,1 0 1 0 0,0 0 0 0 0,0 0-1 0 0,0 0 1 0 0,1 1 0 0 0,0-1-1 0 0,0 1 1 0 0,0-1 0 0 0,0 1-1 0 0,0 0 1 0 0,1-1 0 0 0,0 10-1 0 0,1-9-1 0 0,0 0-1 0 0,0 0 1 0 0,1 0-1 0 0,0 0 1 0 0,-1 0-1 0 0,2 0 1 0 0,-1 0-1 0 0,0 0 1 0 0,1-1-1 0 0,0 1 1 0 0,0-1-1 0 0,1 0 1 0 0,-1 0-1 0 0,1 0 1 0 0,5 4-1 0 0,1 0-31 0 0,0 0-1 0 0,1-1 1 0 0,0-1-1 0 0,1 1 1 0 0,-1-2-1 0 0,1 0 1 0 0,0 0-1 0 0,0-1 1 0 0,19 4-1 0 0,13 0-257 0 0,64 3 1 0 0,-28-4 164 0 0,-72-6 135 0 0,21 3 192 0 0,35 8 0 0 0,-55-9-148 0 0,1 0 0 0 0,-2 0 0 0 0,1 1 0 0 0,0 0-1 0 0,-1 0 1 0 0,1 1 0 0 0,13 11 0 0 0,-20-14-11 0 0,0-1 1 0 0,-1 1-1 0 0,1 0 0 0 0,0-1 0 0 0,-1 1 0 0 0,1 0 0 0 0,-1 0 0 0 0,0 0 0 0 0,0 0 0 0 0,0 1 1 0 0,0-1-1 0 0,0 0 0 0 0,0 0 0 0 0,0 1 0 0 0,-1-1 0 0 0,1 0 0 0 0,-1 1 0 0 0,0 2 1 0 0,0-1 27 0 0,0 0 0 0 0,0 0 0 0 0,-1 1 1 0 0,0-1-1 0 0,0 0 0 0 0,0 0 1 0 0,-1 0-1 0 0,1 0 0 0 0,-4 6 0 0 0,-1 0 13 0 0,0-2 0 0 0,0 1 0 0 0,0-1 0 0 0,-1 0 0 0 0,0 0 0 0 0,-1-1-1 0 0,-15 12 1 0 0,13-11 32 0 0,-1-1 0 0 0,0 0 1 0 0,-1-1-1 0 0,0 0 0 0 0,1-1 0 0 0,-2-1 0 0 0,1 1 0 0 0,0-2 0 0 0,-1 0 0 0 0,0 0 0 0 0,-23 1 0 0 0,-6 0-89 0 0,29-1-120 0 0,-1-2 0 0 0,-24 0 1 0 0,28-1-59 0 0,0-1 0 0 0,0 0 0 0 0,0-1 0 0 0,1 0 0 0 0,-1-1 0 0 0,-16-6 0 0 0,24 8 74 0 0,-1-1 0 0 0,1 1-1 0 0,-1-1 1 0 0,1 1-1 0 0,0-1 1 0 0,-1 0-1 0 0,1 0 1 0 0,0 0 0 0 0,0 0-1 0 0,0 0 1 0 0,0 0-1 0 0,1-1 1 0 0,-1 1 0 0 0,1 0-1 0 0,-1-1 1 0 0,1 0-1 0 0,0 1 1 0 0,0-1-1 0 0,0 0 1 0 0,0 1 0 0 0,1-1-1 0 0,-1 0 1 0 0,1 0-1 0 0,-1 0 1 0 0,1 0 0 0 0,0 0-1 0 0,0 1 1 0 0,1-5-1 0 0,7-48-7309 0 0,3 23 313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6.831"/>
    </inkml:context>
    <inkml:brush xml:id="br0">
      <inkml:brushProperty name="width" value="0.05" units="cm"/>
      <inkml:brushProperty name="height" value="0.05" units="cm"/>
      <inkml:brushProperty name="color" value="#FFFFFF"/>
    </inkml:brush>
  </inkml:definitions>
  <inkml:trace contextRef="#ctx0" brushRef="#br0">77 58 10136 0 0,'0'0'464'0'0,"-4"-8"150"0"0,2 5-353 0 0,-18-25-465 0 0,13 10 5612 0 0,-10 27-3408 0 0,14-7-1894 0 0,1 1 0 0 0,0 1-1 0 0,0-1 1 0 0,0 0-1 0 0,1 0 1 0 0,-1 1-1 0 0,1-1 1 0 0,-1 1 0 0 0,1 0-1 0 0,0-1 1 0 0,0 6-1 0 0,-4 44 186 0 0,5-49-265 0 0,-2 84-174 0 0,4 0-1 0 0,4-1 0 0 0,4 0 0 0 0,24 101 0 0 0,-32-176 177 0 0,-1-6 14 0 0,0 0 1 0 0,1 0-1 0 0,0-1 0 0 0,-1 1 1 0 0,2 0-1 0 0,-1-1 1 0 0,1 1-1 0 0,0-1 0 0 0,0 0 1 0 0,0 0-1 0 0,1 0 1 0 0,8 9-1 0 0,-12-14-58 0 0,0 0 0 0 0,0 0-1 0 0,0 0 1 0 0,0 1 0 0 0,1-1-1 0 0,-1 0 1 0 0,0 0 0 0 0,0 0 0 0 0,0 0-1 0 0,1 0 1 0 0,-1 1 0 0 0,0-1 0 0 0,0 0-1 0 0,1 0 1 0 0,-1 0 0 0 0,0 0-1 0 0,0 0 1 0 0,1 0 0 0 0,-1 0 0 0 0,0 0-1 0 0,0 0 1 0 0,1 0 0 0 0,-1 0 0 0 0,0 0-1 0 0,0 0 1 0 0,1 0 0 0 0,-1 0-1 0 0,0 0 1 0 0,0 0 0 0 0,1 0 0 0 0,-1 0-1 0 0,0-1 1 0 0,0 1 0 0 0,1 0 0 0 0,-1 0-1 0 0,0 0 1 0 0,1-1 0 0 0,4-6-5204 0 0,-1-1-912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7.464"/>
    </inkml:context>
    <inkml:brush xml:id="br0">
      <inkml:brushProperty name="width" value="0.05" units="cm"/>
      <inkml:brushProperty name="height" value="0.05" units="cm"/>
      <inkml:brushProperty name="color" value="#FFFFFF"/>
    </inkml:brush>
  </inkml:definitions>
  <inkml:trace contextRef="#ctx0" brushRef="#br0">64 109 920 0 0,'-4'-4'279'0'0,"-16"-16"-610"0"0,11 14 3015 0 0,9 6 204 0 0,-7 2 3401 0 0,-1 2-3708 0 0,-3 9-1929 0 0,7-9 153 0 0,4-3-311 0 0,0-1-78 0 0,0 0-31 0 0,0 0-8 0 0,7-9 334 0 0,40-42 627 0 0,-41 46-1191 0 0,0-1 1 0 0,0 1-1 0 0,1 0 0 0 0,0 1 1 0 0,0 0-1 0 0,11-6 0 0 0,-14 9-110 0 0,0 0-1 0 0,0 1 1 0 0,-1-1 0 0 0,1 1-1 0 0,0 0 1 0 0,0 0-1 0 0,0 0 1 0 0,0 0-1 0 0,0 1 1 0 0,-1 0 0 0 0,1-1-1 0 0,0 1 1 0 0,0 1-1 0 0,-1-1 1 0 0,1 0-1 0 0,-1 1 1 0 0,1 0 0 0 0,-1 0-1 0 0,0 0 1 0 0,1 0-1 0 0,-1 1 1 0 0,0-1-1 0 0,3 4 1 0 0,4 4 125 0 0,1 0 0 0 0,-2 1 0 0 0,1 1 0 0 0,14 23 0 0 0,-2 3-62 0 0,-2 1-1 0 0,25 71 1 0 0,18 91-148 0 0,-52-160 69 0 0,-1-7-46 0 0,-4-11-93 0 0,0 0-1 0 0,2 0 1 0 0,1-1-1 0 0,12 23 1 0 0,-20-44 15 0 0,-1-1-1 0 0,9-20-152 0 0,-5 3 247 0 0,-1 0-1 0 0,-1-1 0 0 0,-1 0 0 0 0,0 1 0 0 0,-3-20 1 0 0,1-2 115 0 0,-11-189 913 0 0,7 145-358 0 0,5 82-525 0 0,0 1 0 0 0,0 0 0 0 0,2 0-111 0 0,0 1-1 0 0,-1 0 0 0 0,1 0 1 0 0,0-1-1 0 0,-1 1 1 0 0,1 0-1 0 0,-1 0 0 0 0,1 1 1 0 0,-1-1-1 0 0,0 0 1 0 0,1 0-1 0 0,-1 1 0 0 0,0-1 1 0 0,0 1-1 0 0,0-1 0 0 0,0 1 1 0 0,0-1-1 0 0,1 4 1 0 0,2 1 47 0 0,2 6-26 0 0,0-1 0 0 0,0 1 0 0 0,-1 0-1 0 0,-1 1 1 0 0,4 14 0 0 0,8 23-9 0 0,-6-25-21 0 0,52 118 40 0 0,-51-122-55 0 0,-7-12 1 0 0,0 0 0 0 0,1-1 0 0 0,0 1 0 0 0,10 10 0 0 0,-1-2 101 0 0,-9-10-264 0 0,1 1-1 0 0,0-2 1 0 0,0 1-1 0 0,1-1 0 0 0,12 9 1 0 0,-17-14-89 0 0,1 1-1 0 0,-1-1 1 0 0,0 0 0 0 0,1 0 0 0 0,-1-1-1 0 0,0 1 1 0 0,1 0 0 0 0,-1-1-1 0 0,1 1 1 0 0,-1-1 0 0 0,1 0 0 0 0,-1 0-1 0 0,1 0 1 0 0,-1 0 0 0 0,1 0 0 0 0,-1-1-1 0 0,1 1 1 0 0,-1-1 0 0 0,1 0-1 0 0,-1 1 1 0 0,1-1 0 0 0,-1 0 0 0 0,0-1-1 0 0,0 1 1 0 0,4-2 0 0 0,14-12-6491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8.018"/>
    </inkml:context>
    <inkml:brush xml:id="br0">
      <inkml:brushProperty name="width" value="0.05" units="cm"/>
      <inkml:brushProperty name="height" value="0.05" units="cm"/>
      <inkml:brushProperty name="color" value="#FFFFFF"/>
    </inkml:brush>
  </inkml:definitions>
  <inkml:trace contextRef="#ctx0" brushRef="#br0">0 0 8840 0 0,'0'0'400'0'0,"0"0"0"0"0,0 0-90 0 0,0 0 570 0 0,8 21 2670 0 0,5 23-1771 0 0,-2 2 1 0 0,9 72 0 0 0,-5 94-625 0 0,-9 178-612 0 0,-6-377-529 0 0,0-12-12 0 0,0 42 32 0 0,6 51 0 0 0,-5-88-56 0 0,0 1 0 0 0,0 0 1 0 0,1-1-1 0 0,0 1 1 0 0,0-1-1 0 0,1 1 0 0 0,0-1 1 0 0,0 0-1 0 0,0 0 1 0 0,6 8-1 0 0,-6-12-2 0 0,-1 1 0 0 0,1-1 0 0 0,0 1 0 0 0,0-1 0 0 0,-1 0 0 0 0,1 0 0 0 0,1 0 0 0 0,-1 0 0 0 0,0 0 0 0 0,0-1 0 0 0,1 0 0 0 0,-1 0 0 0 0,1 1 0 0 0,-1-2 0 0 0,1 1 0 0 0,-1 0 0 0 0,1-1 0 0 0,0 0 0 0 0,-1 0 0 0 0,1 0 0 0 0,3 0 0 0 0,2-1 11 0 0,0-1-1 0 0,-1 0 0 0 0,1 0 1 0 0,-1 0-1 0 0,0-1 0 0 0,0 0 1 0 0,0-1-1 0 0,0 0 0 0 0,0 0 0 0 0,-1-1 1 0 0,0 0-1 0 0,0 0 0 0 0,0 0 1 0 0,0-1-1 0 0,-1 0 0 0 0,0-1 1 0 0,-1 1-1 0 0,1-1 0 0 0,5-10 0 0 0,6-12 216 0 0,0-1 0 0 0,-3-1 0 0 0,19-52 0 0 0,-22 52 52 0 0,158-516 2955 0 0,-166 538-3218 0 0,6-28 105 0 0,6-53-1 0 0,-14 79-61 0 0,-1 0 1 0 0,-1-1-1 0 0,-3-17 0 0 0,4 28-33 0 0,0 0 0 0 0,-1 0 0 0 0,1 0 0 0 0,0 0 0 0 0,-1 0-1 0 0,1 0 1 0 0,-1 0 0 0 0,1 0 0 0 0,-1 0 0 0 0,0 0 0 0 0,1 0 0 0 0,-1 0-1 0 0,-1-1 1 0 0,2 2-1 0 0,0-1 0 0 0,-1 1 0 0 0,1 0 0 0 0,0 0 0 0 0,0 0 0 0 0,0-1 0 0 0,0 1 0 0 0,-1 0 0 0 0,1 0 0 0 0,0 0 0 0 0,0-1 0 0 0,0 1 0 0 0,-1 0 0 0 0,1 0 0 0 0,0 0 0 0 0,0 0 0 0 0,-1 0 0 0 0,1 0 0 0 0,0 0 0 0 0,0-1 0 0 0,-1 1 0 0 0,1 0 0 0 0,0 0 0 0 0,0 0 0 0 0,-1 0 0 0 0,1 0 0 0 0,0 0 0 0 0,0 0 0 0 0,-1 0 0 0 0,1 0 0 0 0,0 0 0 0 0,0 1 0 0 0,-1-1 0 0 0,1 0 0 0 0,0 0 0 0 0,0 0 0 0 0,-1 0 0 0 0,1 0 0 0 0,0 0 0 0 0,0 0 0 0 0,0 1 0 0 0,-1-1 0 0 0,1 0 0 0 0,0 0 0 0 0,0 0 0 0 0,0 0 0 0 0,-1 1 0 0 0,1-1 0 0 0,0 0 0 0 0,0 0 0 0 0,0 1 0 0 0,0-1 0 0 0,0 0 0 0 0,0 0 0 0 0,-1 1 0 0 0,1-1 0 0 0,0 0 0 0 0,0 0 0 0 0,0 1 0 0 0,0-1 0 0 0,0 0 0 0 0,0 0 0 0 0,0 1 0 0 0,0-1 0 0 0,0 0 0 0 0,0 1 0 0 0,0 11-25 0 0,0 0 1 0 0,0 0-1 0 0,1 0 0 0 0,0 0 1 0 0,6 20-1 0 0,1 20-59 0 0,18 145-183 0 0,3 32-343 0 0,-24-156 315 0 0,9 158-581 0 0,1-91 314 0 0,-10-105 406 0 0,12 54-1194 0 0,-12-67 194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29.354"/>
    </inkml:context>
    <inkml:brush xml:id="br0">
      <inkml:brushProperty name="width" value="0.05" units="cm"/>
      <inkml:brushProperty name="height" value="0.05" units="cm"/>
      <inkml:brushProperty name="color" value="#FFFFFF"/>
    </inkml:brush>
  </inkml:definitions>
  <inkml:trace contextRef="#ctx0" brushRef="#br0">38 122 2304 0 0,'1'-8'200'0'0,"4"-13"1390"0"0,-1 0 0 0 0,-1 0 0 0 0,1-28 0 0 0,-4 47-774 0 0,0 2 0 0 0,0 0 0 0 0,0 0 0 0 0,0 0-35 0 0,-3 16 420 0 0,-13 44 8 0 0,4 1-1 0 0,2 0 0 0 0,-3 74 0 0 0,34 527 274 0 0,-16-594-1404 0 0,46 557 804 0 0,-1-36-1635 0 0,45 465-216 0 0,-85-963 924 0 0,56 472-78 0 0,-9 17-76 0 0,-37-340 89 0 0,21 566-1243 0 0,-44-572 719 0 0,-48 329 0 0 0,35-466 283 0 0,-5-2-1 0 0,-3-1 1 0 0,-51 125 0 0 0,66-195-51 0 0,-2 1 1 0 0,-21 35 0 0 0,15-42-227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0.841"/>
    </inkml:context>
    <inkml:brush xml:id="br0">
      <inkml:brushProperty name="width" value="0.05" units="cm"/>
      <inkml:brushProperty name="height" value="0.05" units="cm"/>
      <inkml:brushProperty name="color" value="#FFFFFF"/>
    </inkml:brush>
  </inkml:definitions>
  <inkml:trace contextRef="#ctx0" brushRef="#br0">13 1139 7280 0 0,'-2'6'144'0'0,"0"0"0"0"0,0 0 1 0 0,0 1-1 0 0,-1 13 1 0 0,2 0 6683 0 0,2-24-6679 0 0,0 0-1 0 0,1 1 1 0 0,0-1 0 0 0,-1 1-1 0 0,1 0 1 0 0,1 0-1 0 0,-1 0 1 0 0,5-6 0 0 0,5-5 232 0 0,-10 11-287 0 0,0 0 0 0 0,1-1-1 0 0,0 1 1 0 0,0 0 0 0 0,5-4-1 0 0,31-22 1171 0 0,-38 28-1233 0 0,1 1-1 0 0,-1 0 0 0 0,1-1 0 0 0,-1 1 0 0 0,0 0 0 0 0,1 0 0 0 0,-1 0 0 0 0,1 0 0 0 0,-1 0 0 0 0,1 0 0 0 0,-1 0 0 0 0,1 1 0 0 0,-1-1 0 0 0,0 0 0 0 0,1 1 0 0 0,1 0 0 0 0,2 1 50 0 0,5-2 58 0 0,0 0 0 0 0,-1 0 0 0 0,12-2 0 0 0,10 0 135 0 0,49 1 165 0 0,101-13-1 0 0,-61 5-421 0 0,-59 7-19 0 0,117-2 115 0 0,8-1 56 0 0,180-24 330 0 0,-179 13-303 0 0,172-15 224 0 0,-261 16-328 0 0,-1-5 0 0 0,157-51-1 0 0,-93 12-88 0 0,41-12 114 0 0,-150 56-70 0 0,145-35 478 0 0,-111 28-225 0 0,-79 19-265 0 0,0-1 1 0 0,0 0-1 0 0,-1 0 1 0 0,1 0-1 0 0,-1-1 1 0 0,0 0-1 0 0,-1 0 1 0 0,1-1-1 0 0,-1 1 1 0 0,0-1-1 0 0,0 0 1 0 0,-1-1-1 0 0,7-10 1 0 0,0-7 123 0 0,-7 16-45 0 0,0 0 0 0 0,-1 0-1 0 0,4-14 1 0 0,-5 18-99 0 0,0 0-1 0 0,0-1 1 0 0,0 1 0 0 0,0 0 0 0 0,0 0-1 0 0,1 1 1 0 0,0-1 0 0 0,0 0-1 0 0,0 1 1 0 0,0 0 0 0 0,0 0 0 0 0,1 0-1 0 0,-1 0 1 0 0,1 0 0 0 0,0 1-1 0 0,0-1 1 0 0,0 1 0 0 0,0 0 0 0 0,0 0-1 0 0,1 1 1 0 0,-1-1 0 0 0,1 1 0 0 0,7-1-1 0 0,10-3-15 0 0,14-1 15 0 0,13 9 78 0 0,0 1 1 0 0,57 13 0 0 0,-13-3-13 0 0,-52-9-28 0 0,-1 2-1 0 0,0 1 1 0 0,40 15 0 0 0,10 6-19 0 0,107 21 0 0 0,278 23-32 0 0,9-46 0 0 0,218-38 0 0 0,-407-7 0 0 0,226-7 0 0 0,-86 9 97 0 0,-182 6 41 0 0,-162 8-101 0 0,109-8 43 0 0,-55-6-49 0 0,176-22 74 0 0,134-53-9 0 0,-9-34 0 0 0,96-9 32 0 0,-301 85-128 0 0,119-38 267 0 0,-285 61-32 0 0,-35 17-51 0 0,-3 4-188 0 0,-30 5-73 0 0,0-1 0 0 0,0 0 0 0 0,-1 0 0 0 0,1 0 0 0 0,13-5 0 0 0,13-5-2081 0 0,-32 11 1279 0 0,-1 0-150 0 0,0 0-602 0 0,0 0-260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1.506"/>
    </inkml:context>
    <inkml:brush xml:id="br0">
      <inkml:brushProperty name="width" value="0.05" units="cm"/>
      <inkml:brushProperty name="height" value="0.05" units="cm"/>
      <inkml:brushProperty name="color" value="#FFFFFF"/>
    </inkml:brush>
  </inkml:definitions>
  <inkml:trace contextRef="#ctx0" brushRef="#br0">3 20 1840 0 0,'0'-1'-358'0'0,"-2"-6"-77"0"0,1 7 713 0 0,1 0 0 0 0,0-1 0 0 0,0 1 0 0 0,0 0 0 0 0,0-1-1 0 0,0 1 1 0 0,0-1 0 0 0,0 1 0 0 0,0 0 0 0 0,0-1 0 0 0,0 1-1 0 0,0 0 1 0 0,0-1 0 0 0,1 1 0 0 0,-1 0 0 0 0,0-1 0 0 0,0 1-1 0 0,0 0 1 0 0,0-1 0 0 0,1 1 0 0 0,-1 0 0 0 0,0-1 0 0 0,0 1-1 0 0,0 0 1 0 0,1 0 0 0 0,-1-1 0 0 0,0 1 0 0 0,0 0 0 0 0,1 0-1 0 0,-1 0 1 0 0,0-1 0 0 0,1 1 0 0 0,-1 0 0 0 0,1 0 0 0 0,1-1 559 0 0,-2 1-62 0 0,0 0-30 0 0,0 0-94 0 0,0 0-41 0 0,13 24 1234 0 0,-7-7-1209 0 0,0 1-1 0 0,-2 0 1 0 0,0 0-1 0 0,3 29 1 0 0,-1-5-149 0 0,7 75 173 0 0,-4-33-380 0 0,17 469 678 0 0,-23-318-870 0 0,2 131-27 0 0,-3-229-56 0 0,4 99-24 0 0,6 20-76 0 0,41 638-704 0 0,15-79 18 0 0,-44-485 649 0 0,-12-161 190 0 0,17 362 384 0 0,0 11 428 0 0,-10-246 184 0 0,5 72-78 0 0,-21-338-971 0 0,56 615 8 0 0,46-84 870 0 0,-65-381-1345 0 0,-2-47-388 0 0,-35-118 79 0 0,2 0 0 0 0,0 0 0 0 0,10 22 0 0 0,-8-18-6499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2.682"/>
    </inkml:context>
    <inkml:brush xml:id="br0">
      <inkml:brushProperty name="width" value="0.05" units="cm"/>
      <inkml:brushProperty name="height" value="0.05" units="cm"/>
      <inkml:brushProperty name="color" value="#FFFFFF"/>
    </inkml:brush>
  </inkml:definitions>
  <inkml:trace contextRef="#ctx0" brushRef="#br0">0 366 4144 0 0,'3'4'232'0'0,"0"0"0"0"0,0-1 1 0 0,0 0-1 0 0,1 1 0 0 0,0-1 1 0 0,-1-1-1 0 0,1 1 0 0 0,0 0 1 0 0,0-1-1 0 0,0 0 0 0 0,1 0 0 0 0,-1 0 1 0 0,7 2-1 0 0,29 15 5094 0 0,-38-17-5138 0 0,1-1 0 0 0,-1 0 0 0 0,1 0-1 0 0,-1 0 1 0 0,1 0 0 0 0,-1 0 0 0 0,1 0 0 0 0,5 0-1 0 0,19 6 1121 0 0,-18-4-983 0 0,1 0 0 0 0,0-1 0 0 0,0 0 0 0 0,0 0 0 0 0,0-1 0 0 0,1-1 0 0 0,-1 0 0 0 0,19-2 1 0 0,3 1 67 0 0,198 2 2081 0 0,-141 5-1914 0 0,-31-1-334 0 0,103 9 78 0 0,-61-4 42 0 0,107-4 0 0 0,53-6-643 0 0,-54 8 84 0 0,-40-1 311 0 0,364 18 273 0 0,-144-4-34 0 0,-174-12-148 0 0,106 2 54 0 0,-209-9-193 0 0,232-1-396 0 0,-109-6 575 0 0,135-5 1201 0 0,261-25-1435 0 0,-319 13 278 0 0,23-1-16 0 0,42 1 7 0 0,5 0 19 0 0,-278 17-188 0 0,718-31 547 0 0,-326 7-431 0 0,-166 9-71 0 0,666-97 638 0 0,-384 48-260 0 0,-491 60-470 0 0,219-24 125 0 0,-201 2 49 0 0,-63 13-120 0 0,-62 16-34 0 0,0 0-1 0 0,19 1 1 0 0,13-2-35 0 0,16-4-444 0 0,30-7-633 0 0,-78 12 417 0 0,0-1 0 0 0,0-1-1 0 0,-1 0 1 0 0,1 0 0 0 0,18-12 0 0 0,-16 6-1547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4.022"/>
    </inkml:context>
    <inkml:brush xml:id="br0">
      <inkml:brushProperty name="width" value="0.05" units="cm"/>
      <inkml:brushProperty name="height" value="0.05" units="cm"/>
      <inkml:brushProperty name="color" value="#FFFFFF"/>
    </inkml:brush>
  </inkml:definitions>
  <inkml:trace contextRef="#ctx0" brushRef="#br0">299 147 920 0 0,'18'-1'228'0'0,"-8"-5"2803"0"0,4-1 118 0 0,-13 7-2385 0 0,-1 0 218 0 0,1-1-594 0 0,0 0 0 0 0,-1 1 0 0 0,1-1 0 0 0,0 0-1 0 0,-1 0 1 0 0,1 0 0 0 0,-1 1 0 0 0,1-1 0 0 0,-1 0-1 0 0,1 0 1 0 0,-1 0 0 0 0,0 0 0 0 0,1-2 0 0 0,-1 0-214 0 0,0-1 1 0 0,0 1 0 0 0,-1-1 0 0 0,1 1 0 0 0,-1 0-1 0 0,0-1 1 0 0,0 1 0 0 0,0 0 0 0 0,-1-1-1 0 0,1 1 1 0 0,-1 0 0 0 0,1 0 0 0 0,-1 0 0 0 0,0 0-1 0 0,0 0 1 0 0,-1 1 0 0 0,1-1 0 0 0,0 0 0 0 0,-1 1-1 0 0,-4-4 1 0 0,0-1-1 0 0,-1 1 1 0 0,0-1-1 0 0,0 1 0 0 0,0 0 0 0 0,-11-5 1 0 0,16 10-143 0 0,-1-1 0 0 0,0 1 0 0 0,1 0 0 0 0,-1 0 0 0 0,0 0 0 0 0,0 1 0 0 0,0-1 0 0 0,0 1 0 0 0,1 0 0 0 0,-1 0 0 0 0,0 0 0 0 0,0 1-1 0 0,0 0 1 0 0,0-1 0 0 0,0 1 0 0 0,-6 3 0 0 0,0 0 134 0 0,0 1 0 0 0,0 0 0 0 0,1 1-1 0 0,0 0 1 0 0,0 1 0 0 0,0-1 0 0 0,1 2-1 0 0,-10 10 1 0 0,7-5-159 0 0,0 0-1 0 0,1 0 1 0 0,0 1-1 0 0,-13 28 0 0 0,17-29-58 0 0,1 1 0 0 0,0 1 0 0 0,2-1-1 0 0,-1 1 1 0 0,2-1 0 0 0,0 1 0 0 0,1 0-1 0 0,0 0 1 0 0,1 0 0 0 0,1 0 0 0 0,0-1 0 0 0,1 1-1 0 0,1 0 1 0 0,0-1 0 0 0,1 1 0 0 0,8 20-1 0 0,-7-22 4 0 0,0-1 0 0 0,1 1-1 0 0,1-1 1 0 0,0 0 0 0 0,1 0-1 0 0,0-1 1 0 0,0 0 0 0 0,1-1-1 0 0,1 0 1 0 0,0 0 0 0 0,0-1-1 0 0,1 0 1 0 0,0-1 0 0 0,0 0-1 0 0,1-1 1 0 0,0 0 0 0 0,25 9-1 0 0,-31-14 80 0 0,0 0-1 0 0,-1-1 0 0 0,1 0 0 0 0,0 0 1 0 0,-1 0-1 0 0,1-1 0 0 0,0 1 1 0 0,0-2-1 0 0,0 1 0 0 0,-1-1 0 0 0,1 1 1 0 0,0-2-1 0 0,0 1 0 0 0,-1 0 0 0 0,1-1 1 0 0,-1 0-1 0 0,0-1 0 0 0,1 1 1 0 0,-1-1-1 0 0,5-4 0 0 0,-3 2 29 0 0,0-1 1 0 0,-1 0-1 0 0,1 0 0 0 0,-1-1 1 0 0,-1 0-1 0 0,1 0 1 0 0,-1 0-1 0 0,-1-1 0 0 0,1 0 1 0 0,-1 0-1 0 0,0 0 0 0 0,3-13 1 0 0,-2 9 7 0 0,-1 0 0 0 0,-1 0 1 0 0,0 0-1 0 0,-1 0 1 0 0,0 0-1 0 0,-1-1 0 0 0,-1 1 1 0 0,0-1-1 0 0,-2-21 1 0 0,-1 13-50 0 0,-1 0 1 0 0,-1 0 0 0 0,0 1 0 0 0,-2-1 0 0 0,-16-35-1 0 0,11 31-706 0 0,10 19-24 0 0,-1 1-1 0 0,0-1 1 0 0,0 0 0 0 0,0 1 0 0 0,-1 0 0 0 0,0-1 0 0 0,0 2 0 0 0,-7-8 0 0 0,-1 5-5555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4.518"/>
    </inkml:context>
    <inkml:brush xml:id="br0">
      <inkml:brushProperty name="width" value="0.05" units="cm"/>
      <inkml:brushProperty name="height" value="0.05" units="cm"/>
      <inkml:brushProperty name="color" value="#FFFFFF"/>
    </inkml:brush>
  </inkml:definitions>
  <inkml:trace contextRef="#ctx0" brushRef="#br0">309 219 6448 0 0,'-3'-4'254'0'0,"0"-1"1"0"0,0 0-1 0 0,0 0 1 0 0,1 0-1 0 0,0 0 1 0 0,0 0-1 0 0,0 0 1 0 0,1-1-1 0 0,-1 1 1 0 0,1 0 0 0 0,0-8-1 0 0,0 5 641 0 0,0 1-1 0 0,-1 0 1 0 0,0-1 0 0 0,0 1-1 0 0,0 0 1 0 0,-6-9 0 0 0,2 4 164 0 0,-1 1 0 0 0,0 1 1 0 0,-1-1-1 0 0,-11-11 0 0 0,17 19-933 0 0,0 1 1 0 0,-1 0-1 0 0,1 0 0 0 0,-1 0 1 0 0,0 0-1 0 0,0 0 0 0 0,1 1 1 0 0,-1-1-1 0 0,0 1 0 0 0,0 0 0 0 0,0 0 1 0 0,-1 0-1 0 0,1 0 0 0 0,0 0 1 0 0,0 1-1 0 0,0 0 0 0 0,-1-1 0 0 0,1 1 1 0 0,0 0-1 0 0,0 0 0 0 0,-1 1 1 0 0,-5 0-1 0 0,5 1-81 0 0,0-1 0 0 0,0 0 1 0 0,0 1-1 0 0,0 0 0 0 0,1 0 0 0 0,-1 0 0 0 0,0 0 1 0 0,1 1-1 0 0,-1-1 0 0 0,1 1 0 0 0,0 0 0 0 0,0 0 1 0 0,0 0-1 0 0,0 0 0 0 0,1 1 0 0 0,-1-1 0 0 0,1 1 0 0 0,0-1 1 0 0,-3 7-1 0 0,-8 15-181 0 0,2 1 1 0 0,0 0 0 0 0,1 0-1 0 0,2 1 1 0 0,1 0-1 0 0,1 0 1 0 0,1 1 0 0 0,2-1-1 0 0,0 1 1 0 0,2 0-1 0 0,1 0 1 0 0,1 0 0 0 0,2 0-1 0 0,1 0 1 0 0,10 41-1 0 0,-11-62 83 0 0,0 1 1 0 0,0 0-1 0 0,0-1 0 0 0,1 1 0 0 0,0-1 0 0 0,1 0 0 0 0,-1-1 0 0 0,1 1 1 0 0,1-1-1 0 0,-1 0 0 0 0,11 9 0 0 0,-14-13 37 0 0,1 0-1 0 0,0 0 1 0 0,-1 0-1 0 0,1-1 1 0 0,0 1 0 0 0,0-1-1 0 0,0 1 1 0 0,0-1-1 0 0,0 0 1 0 0,1 0 0 0 0,-1-1-1 0 0,0 1 1 0 0,0-1 0 0 0,1 1-1 0 0,-1-1 1 0 0,0 0-1 0 0,1 0 1 0 0,-1-1 0 0 0,0 1-1 0 0,0-1 1 0 0,1 1 0 0 0,-1-1-1 0 0,0 0 1 0 0,0 0-1 0 0,0-1 1 0 0,0 1 0 0 0,0 0-1 0 0,0-1 1 0 0,0 0-1 0 0,0 0 1 0 0,3-3 0 0 0,6-5 156 0 0,-1 0-1 0 0,-1 0 1 0 0,0-1 0 0 0,0-1 0 0 0,-1 1 0 0 0,-1-1 0 0 0,0-1 0 0 0,0 0 0 0 0,-1 0 0 0 0,-1 0 0 0 0,0-1-1 0 0,-1 0 1 0 0,5-24 0 0 0,-6 23-110 0 0,-2-1 0 0 0,0 1 0 0 0,-1 0 0 0 0,0-1 0 0 0,-1 1 0 0 0,-1-1 0 0 0,-1 1 0 0 0,0 0 0 0 0,-7-26 0 0 0,-2 2-100 0 0,5 17-527 0 0,-1 1-1 0 0,-11-27 1 0 0,15 41-120 0 0,0-1 1 0 0,0 1-1 0 0,-1-13 1 0 0,0 4-186 0 0,-5-10-1047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4.936"/>
    </inkml:context>
    <inkml:brush xml:id="br0">
      <inkml:brushProperty name="width" value="0.05" units="cm"/>
      <inkml:brushProperty name="height" value="0.05" units="cm"/>
      <inkml:brushProperty name="color" value="#FFFFFF"/>
    </inkml:brush>
  </inkml:definitions>
  <inkml:trace contextRef="#ctx0" brushRef="#br0">439 192 9648 0 0,'1'-1'56'0'0,"0"-1"0"0"0,-1 1 1 0 0,1-1-1 0 0,-1 1 1 0 0,1-1-1 0 0,-1 0 0 0 0,0 1 1 0 0,0-1-1 0 0,0 0 1 0 0,0 1-1 0 0,0-1 0 0 0,0 1 1 0 0,0-1-1 0 0,0 0 0 0 0,-1 1 1 0 0,0-3-1 0 0,1 1 94 0 0,-1-1 0 0 0,0 1-1 0 0,0 0 1 0 0,0 0 0 0 0,-1-1 0 0 0,-2-4-1 0 0,-6-6 1851 0 0,9 12-1747 0 0,0 0 1 0 0,0 0 0 0 0,-1 1-1 0 0,1-1 1 0 0,0 0 0 0 0,-1 1-1 0 0,1-1 1 0 0,-1 1 0 0 0,-3-3-1 0 0,-21-15 3077 0 0,-50-24 0 0 0,62 36-2885 0 0,0 0-1 0 0,-1 1 1 0 0,0 1-1 0 0,0 0 1 0 0,-28-4 0 0 0,38 9-410 0 0,0-1 0 0 0,0 1 0 0 0,0 0 1 0 0,0 0-1 0 0,0 1 0 0 0,0 0 1 0 0,0-1-1 0 0,1 2 0 0 0,-1-1 1 0 0,0 0-1 0 0,0 1 0 0 0,1 0 1 0 0,-1 0-1 0 0,1 1 0 0 0,0-1 1 0 0,0 1-1 0 0,0 0 0 0 0,0 0 1 0 0,0 0-1 0 0,0 1 0 0 0,1-1 1 0 0,-5 6-1 0 0,-1 4-98 0 0,0 1 1 0 0,0 0-1 0 0,1 0 1 0 0,1 1-1 0 0,1 0 1 0 0,0 0-1 0 0,1 1 1 0 0,0-1-1 0 0,-3 21 1 0 0,5-16-90 0 0,1 1 0 0 0,1-1 0 0 0,0 1 0 0 0,2 0 0 0 0,0-1 0 0 0,7 38 0 0 0,-4-44 73 0 0,0 0-1 0 0,1 0 1 0 0,0-1 0 0 0,1 1 0 0 0,1-1 0 0 0,0 0 0 0 0,0-1 0 0 0,1 0 0 0 0,14 16 0 0 0,-15-20 56 0 0,0-1 1 0 0,0 0 0 0 0,1 0-1 0 0,0 0 1 0 0,0-1-1 0 0,1 0 1 0 0,-1-1 0 0 0,1 0-1 0 0,0-1 1 0 0,1 1-1 0 0,-1-2 1 0 0,1 1 0 0 0,0-1-1 0 0,10 1 1 0 0,-13-3 29 0 0,0-1 0 0 0,-1 0 0 0 0,1 0 0 0 0,-1-1 0 0 0,1 0 0 0 0,-1 0 0 0 0,1 0 1 0 0,-1-1-1 0 0,0 0 0 0 0,0 0 0 0 0,1-1 0 0 0,-2 0 0 0 0,1 0 0 0 0,0 0 0 0 0,0-1 0 0 0,7-6 0 0 0,-3 2 95 0 0,0-1 1 0 0,-1 0-1 0 0,0-1 0 0 0,0 0 0 0 0,-1 0 0 0 0,-1-1 0 0 0,10-16 0 0 0,-15 23-14 0 0,0-1 1 0 0,0 0-1 0 0,-1 0 0 0 0,0 1 0 0 0,1-1 1 0 0,-2 0-1 0 0,1 0 0 0 0,0 0 0 0 0,-1-1 1 0 0,0 1-1 0 0,0 0 0 0 0,-2-6 0 0 0,-1-7-129 0 0,-11-37 0 0 0,3 17 92 0 0,-15-48-768 0 0,11 39-1776 0 0,2 0-4094 0 0,8 13-231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9.212"/>
    </inkml:context>
    <inkml:brush xml:id="br0">
      <inkml:brushProperty name="width" value="0.05" units="cm"/>
      <inkml:brushProperty name="height" value="0.05" units="cm"/>
      <inkml:brushProperty name="color" value="#FFFFFF"/>
    </inkml:brush>
  </inkml:definitions>
  <inkml:trace contextRef="#ctx0" brushRef="#br0">109 16 7368 0 0,'-10'-1'666'0'0,"-18"-6"-206"0"0,23 5 813 0 0,0 1 1 0 0,0 0 0 0 0,0 0 0 0 0,-1 0 0 0 0,-4 0 0 0 0,8 1-1085 0 0,1 0 0 0 0,0 0 1 0 0,-1 0-1 0 0,1 1 0 0 0,0-1 1 0 0,-1 0-1 0 0,1 1 0 0 0,0-1 1 0 0,0 1-1 0 0,-1 0 0 0 0,1-1 1 0 0,0 1-1 0 0,0 0 0 0 0,0 0 1 0 0,0 0-1 0 0,0 0 0 0 0,0 0 1 0 0,0 0-1 0 0,0 0 0 0 0,0 0 1 0 0,0 0-1 0 0,1 0 0 0 0,-1 0 1 0 0,0 0-1 0 0,1 1 0 0 0,-1-1 1 0 0,1 0-1 0 0,0 1 0 0 0,-1-1 1 0 0,1 3-1 0 0,-2 4 46 0 0,1 0 0 0 0,0-1 0 0 0,1 17 1 0 0,0-17-10 0 0,1 24-34 0 0,2 0 0 0 0,10 53 1 0 0,22 61 126 0 0,-21-85-303 0 0,-5-22-14 0 0,2-1 0 0 0,2 0 0 0 0,2 0 0 0 0,29 53 0 0 0,-43-87-9 0 0,0 0 0 0 0,1-1 0 0 0,-1 1-1 0 0,1 0 1 0 0,0-1 0 0 0,0 1 0 0 0,0-1-1 0 0,0 1 1 0 0,1-1 0 0 0,-1 0 0 0 0,1 0 0 0 0,-1 0-1 0 0,1-1 1 0 0,0 1 0 0 0,-1 0 0 0 0,1-1-1 0 0,0 0 1 0 0,0 0 0 0 0,0 0 0 0 0,0 0 0 0 0,0 0-1 0 0,0 0 1 0 0,1-1 0 0 0,-1 0 0 0 0,0 1-1 0 0,0-1 1 0 0,0 0 0 0 0,0-1 0 0 0,1 1 0 0 0,-1 0-1 0 0,0-1 1 0 0,0 0 0 0 0,0 0 0 0 0,0 0-1 0 0,6-3 1 0 0,2-1-25 0 0,1-2-1 0 0,-1 0 1 0 0,0 0-1 0 0,0-1 1 0 0,-1 0-1 0 0,0-1 1 0 0,12-13-1 0 0,-3-3 60 0 0,0 0-1 0 0,-2-1 0 0 0,16-32 0 0 0,-26 45-4 0 0,-1 1 87 0 0,-1 0-1 0 0,0-1 1 0 0,-1 0 0 0 0,0-1 0 0 0,-1 1-1 0 0,0 0 1 0 0,-1-1 0 0 0,-1 0-1 0 0,0 1 1 0 0,-1-1 0 0 0,0 0 0 0 0,-4-23-1 0 0,5 9 278 0 0,-1 25-308 0 0,1 1 0 0 0,-1-1 0 0 0,0 0 1 0 0,1 1-1 0 0,-1-1 0 0 0,0 0 0 0 0,-1 1 0 0 0,1-1 1 0 0,0 0-1 0 0,-1 1 0 0 0,1-1 0 0 0,-1 1 0 0 0,0-1 1 0 0,0 1-1 0 0,0-1 0 0 0,0 1 0 0 0,0-1 1 0 0,-1 1-1 0 0,1 0 0 0 0,-3-3 0 0 0,3 4 277 0 0,1 1-190 0 0,-4 9-13 0 0,3-2-126 0 0,-1 0 1 0 0,1 0-1 0 0,0 1 0 0 0,0-1 0 0 0,1 0 0 0 0,0 1 1 0 0,1 7-1 0 0,9 53-51 0 0,-6-48-65 0 0,33 235 308 0 0,-34-215-205 0 0,1 8-5 0 0,-2 83 0 0 0,-3-117-9 0 0,-1 0 1 0 0,0 0-1 0 0,-1 0 1 0 0,0 0-1 0 0,-1-1 1 0 0,-1 1-1 0 0,0-1 1 0 0,0 0-1 0 0,-2-1 1 0 0,-11 19-1 0 0,11-20-26 0 0,2-4-85 0 0,0 1-1 0 0,-1-1 1 0 0,0 0 0 0 0,0-1-1 0 0,-7 7 1 0 0,10-11 71 0 0,0 0 1 0 0,1 0 0 0 0,-1-1 0 0 0,0 0 0 0 0,0 1 0 0 0,0-1 0 0 0,0 0 0 0 0,0 0-1 0 0,0 0 1 0 0,0-1 0 0 0,0 1 0 0 0,0-1 0 0 0,0 0 0 0 0,-1 0 0 0 0,1 0 0 0 0,0 0-1 0 0,0 0 1 0 0,-6-2 0 0 0,4 1-95 0 0,-1-1 0 0 0,1 0 0 0 0,-1 0 0 0 0,1-1 0 0 0,0 1 0 0 0,0-1 0 0 0,0 0 0 0 0,1 0 0 0 0,-1-1 0 0 0,1 0 0 0 0,-1 1 0 0 0,1-1 0 0 0,0-1 0 0 0,1 1 0 0 0,-1-1 0 0 0,-5-9 0 0 0,0-2-619 0 0,1 0 1 0 0,1-1-1 0 0,0 0 1 0 0,-5-19 0 0 0,0-7-1001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5.336"/>
    </inkml:context>
    <inkml:brush xml:id="br0">
      <inkml:brushProperty name="width" value="0.05" units="cm"/>
      <inkml:brushProperty name="height" value="0.05" units="cm"/>
      <inkml:brushProperty name="color" value="#FFFFFF"/>
    </inkml:brush>
  </inkml:definitions>
  <inkml:trace contextRef="#ctx0" brushRef="#br0">16 1 5984 0 0,'0'0'464'0'0,"0"0"-86"0"0,0 0 781 0 0,0 0 374 0 0,0 0 71 0 0,-5 9 3809 0 0,2 3-4377 0 0,0 0-1 0 0,1 0 0 0 0,-1 22 0 0 0,4-9-461 0 0,1 0 1 0 0,6 34-1 0 0,18 160 500 0 0,-4 17-1341 0 0,-18-205-1417 0 0,-3-1-6038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7.179"/>
    </inkml:context>
    <inkml:brush xml:id="br0">
      <inkml:brushProperty name="width" value="0.05" units="cm"/>
      <inkml:brushProperty name="height" value="0.05" units="cm"/>
      <inkml:brushProperty name="color" value="#FFFFFF"/>
    </inkml:brush>
  </inkml:definitions>
  <inkml:trace contextRef="#ctx0" brushRef="#br0">15 91 9960 0 0,'0'0'456'0'0,"0"0"-8"0"0,-10 24 2553 0 0,8-3-1620 0 0,1-16-1242 0 0,0 1 0 0 0,1-1 1 0 0,0 0-1 0 0,0 10 0 0 0,5 40 117 0 0,-2-20 41 0 0,15 68-1 0 0,27 111-232 0 0,-42-201-64 0 0,25 139-382 0 0,-26-140 267 0 0,6 45-271 0 0,-7-52 275 0 0,-1 0-1 0 0,1 0 0 0 0,-2 0 1 0 0,1 0-1 0 0,0 1 1 0 0,-1-1-1 0 0,0-1 0 0 0,-2 7 1 0 0,2-9-323 0 0,1-2-12 0 0,-20-15-2090 0 0,16 8 2334 0 0,0 0 1 0 0,1 0-1 0 0,0 0 1 0 0,0-1 0 0 0,1 1-1 0 0,0-1 1 0 0,0 0-1 0 0,1 0 1 0 0,0 0 0 0 0,0 0-1 0 0,1-9 1 0 0,1-14 381 0 0,8-48 0 0 0,-3 31-19 0 0,16-105 1244 0 0,-9 73-130 0 0,13-114 4395 0 0,-22 180-5283 0 0,1 1 0 0 0,1 0 0 0 0,0 0 0 0 0,1 1 0 0 0,0 0 0 0 0,1 0 0 0 0,0 1 0 0 0,14-15 0 0 0,-19 23-345 0 0,0-1 1 0 0,0 1-1 0 0,1 0 1 0 0,-1 0-1 0 0,1 1 1 0 0,0-1-1 0 0,0 1 1 0 0,0 0-1 0 0,0-1 1 0 0,0 2-1 0 0,0-1 1 0 0,1 0-1 0 0,5 0 1 0 0,2 0 118 0 0,0 1 0 0 0,1 0 0 0 0,18 1 0 0 0,-5 1-90 0 0,-19 0-71 0 0,0 0-1 0 0,0 0 1 0 0,0 1-1 0 0,0 0 0 0 0,0 0 1 0 0,-1 1-1 0 0,1-1 1 0 0,-1 2-1 0 0,0-1 0 0 0,0 1 1 0 0,0 0-1 0 0,0 0 1 0 0,0 0-1 0 0,-1 1 0 0 0,0 0 1 0 0,0 0-1 0 0,6 8 1 0 0,-10-11 12 0 0,0 0 1 0 0,-1-1 0 0 0,1 1-1 0 0,-1 0 1 0 0,0 0 0 0 0,1-1-1 0 0,-1 1 1 0 0,0 0 0 0 0,0 0-1 0 0,0-1 1 0 0,0 1 0 0 0,0 0-1 0 0,0 0 1 0 0,-1-1 0 0 0,1 1-1 0 0,-1 0 1 0 0,1 0 0 0 0,-1-1-1 0 0,0 1 1 0 0,1-1 0 0 0,-2 3-1 0 0,-24 37 234 0 0,19-30-208 0 0,-5 4-32 0 0,0 0 0 0 0,-1-1 0 0 0,-1 0 0 0 0,0-1 0 0 0,0-1-1 0 0,-2 0 1 0 0,1-1 0 0 0,-2-1 0 0 0,-28 15 0 0 0,29-19-50 0 0,-1 0-1 0 0,0-1 1 0 0,0 0 0 0 0,-27 3-1 0 0,36-7 24 0 0,-7 2 1 0 0,9-2 2 0 0,1 0 0 0 0,0 0 0 0 0,0 0 0 0 0,0-1 0 0 0,-9 0 0 0 0,-42-8-62 0 0,44 7 58 0 0,18 6-28 0 0,21 6-22 0 0,0-4 99 0 0,113 35 643 0 0,-125-36-597 0 0,0 0-1 0 0,0 2 1 0 0,-1-1 0 0 0,0 2 0 0 0,-1 0-1 0 0,0 1 1 0 0,12 11 0 0 0,-2 2 11 0 0,-2 2-1 0 0,0 0 1 0 0,-2 2-1 0 0,0 0 1 0 0,-2 1 0 0 0,14 31-1 0 0,-10-22-1894 0 0,-18-33 1044 0 0,0 0 1 0 0,0 0-1 0 0,1 0 1 0 0,-1 0-1 0 0,1-1 1 0 0,5 5-1 0 0,-8-8-6759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7.842"/>
    </inkml:context>
    <inkml:brush xml:id="br0">
      <inkml:brushProperty name="width" value="0.05" units="cm"/>
      <inkml:brushProperty name="height" value="0.05" units="cm"/>
      <inkml:brushProperty name="color" value="#FFFFFF"/>
    </inkml:brush>
  </inkml:definitions>
  <inkml:trace contextRef="#ctx0" brushRef="#br0">148 87 12928 0 0,'-24'-34'1172'0'0,"23"33"-820"0"0,1 1 428 0 0,0 0 225 0 0,3 40 2457 0 0,-2-28-3167 0 0,0-1 0 0 0,0 0 0 0 0,-2 21 0 0 0,-9 22-49 0 0,-1-1 0 0 0,-3 0 0 0 0,-33 79 0 0 0,36-106-330 0 0,2 1 0 0 0,0 0 0 0 0,-8 50 0 0 0,19-70-443 0 0,4-15-725 0 0,9-20-1461 0 0,-13 23 2332 0 0,19-39-230 0 0,-3-2-1 0 0,14-56 1 0 0,-24 76 521 0 0,-2 2 412 0 0,-1 0-1 0 0,-2 0 0 0 0,1-29 1 0 0,-2 29 402 0 0,0 0 0 0 0,1 0 0 0 0,8-28 1 0 0,16-50 3008 0 0,-27 102-3697 0 0,0 0-1 0 0,-1-1 1 0 0,1 1 0 0 0,0 0-1 0 0,0 0 1 0 0,0 0 0 0 0,0 0 0 0 0,1 0-1 0 0,-1 0 1 0 0,0 0 0 0 0,0-1-1 0 0,0 1 1 0 0,0 0 0 0 0,0 0 0 0 0,0 0-1 0 0,0 0 1 0 0,0 0 0 0 0,0 0-1 0 0,0 0 1 0 0,0-1 0 0 0,0 1-1 0 0,0 0 1 0 0,0 0 0 0 0,0 0 0 0 0,1 0-1 0 0,-1 0 1 0 0,0 0 0 0 0,0 0-1 0 0,0 0 1 0 0,0 0 0 0 0,0 0-1 0 0,0 0 1 0 0,0 0 0 0 0,1 0 0 0 0,-1 0-1 0 0,0-1 1 0 0,0 1 0 0 0,0 0-1 0 0,0 0 1 0 0,0 0 0 0 0,0 0-1 0 0,0 0 1 0 0,1 0 0 0 0,-1 0 0 0 0,0 1-1 0 0,0-1 1 0 0,0 0 0 0 0,0 0-1 0 0,0 0 1 0 0,0 0 0 0 0,1 0-1 0 0,-1 0 1 0 0,5 8 519 0 0,2 12-405 0 0,53 306 1254 0 0,-45-241-1476 0 0,38 169-434 0 0,-45-224 330 0 0,-7-19 47 0 0,2-1-1 0 0,0 1 0 0 0,0-1 1 0 0,1 0-1 0 0,0 0 1 0 0,0-1-1 0 0,1 1 1 0 0,7 9-1 0 0,-11-18-32 0 0,0 0 0 0 0,0 0 0 0 0,0 1 0 0 0,0-1 0 0 0,0 0 0 0 0,0 0-1 0 0,0 0 1 0 0,0 0 0 0 0,0 0 0 0 0,1 0 0 0 0,-1-1 0 0 0,0 1 0 0 0,1 0 0 0 0,-1-1 0 0 0,1 1-1 0 0,1 0 1 0 0,-3-1 66 0 0,0 0 0 0 0,1 0 0 0 0,-1 0-1 0 0,0-1 1 0 0,1 1 0 0 0,-1 0 0 0 0,0 0 0 0 0,1 0-1 0 0,-1 0 1 0 0,0 0 0 0 0,0-1 0 0 0,1 1-1 0 0,-1 0 1 0 0,0 0 0 0 0,1-1 0 0 0,-1 1-1 0 0,0 0 1 0 0,0 0 0 0 0,0-1 0 0 0,1 1 0 0 0,-1 0-1 0 0,0-1 1 0 0,0 1 0 0 0,0 0 0 0 0,0-1-1 0 0,3-17-1617 0 0,-2-7-899 0 0,-1-18-1075 0 0,-18-45-1309 0 0,-7 0 4186 0 0,1 5 4375 0 0,17 60-1248 0 0,-17-39 0 0 0,1 7 944 0 0,22 52-3107 0 0,0 1 0 0 0,1 0 0 0 0,-1 0 0 0 0,0 0 0 0 0,0 0 0 0 0,0 0 0 0 0,-1 0 1 0 0,1 0-1 0 0,0 1 0 0 0,-1-1 0 0 0,1 0 0 0 0,-1 1 0 0 0,1-1 0 0 0,-1 1 0 0 0,0-1 0 0 0,0 1 0 0 0,0 0 0 0 0,-3-2 0 0 0,3 2-34 0 0,0 1 1 0 0,0-1-1 0 0,0 1 0 0 0,0 0 1 0 0,-1 0-1 0 0,1 0 0 0 0,0 0 1 0 0,0 0-1 0 0,0 0 0 0 0,0 1 0 0 0,0-1 1 0 0,0 1-1 0 0,0-1 0 0 0,0 1 1 0 0,0 0-1 0 0,-3 1 0 0 0,0 1-80 0 0,-1 1 0 0 0,1 0 0 0 0,0 0 0 0 0,0 0 0 0 0,0 0 0 0 0,1 1-1 0 0,-1-1 1 0 0,1 1 0 0 0,0 0 0 0 0,0 1 0 0 0,-5 10 0 0 0,8-15-274 0 0,0 1 1 0 0,0-1 0 0 0,0 1-1 0 0,1 0 1 0 0,-1-1 0 0 0,0 1 0 0 0,1 0-1 0 0,0-1 1 0 0,-1 1 0 0 0,1 0-1 0 0,0 0 1 0 0,0 0 0 0 0,0-1 0 0 0,0 1-1 0 0,0 0 1 0 0,0 0 0 0 0,1 3-1 0 0,0-4-6524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8.209"/>
    </inkml:context>
    <inkml:brush xml:id="br0">
      <inkml:brushProperty name="width" value="0.05" units="cm"/>
      <inkml:brushProperty name="height" value="0.05" units="cm"/>
      <inkml:brushProperty name="color" value="#FFFFFF"/>
    </inkml:brush>
  </inkml:definitions>
  <inkml:trace contextRef="#ctx0" brushRef="#br0">5 1 5984 0 0,'-3'19'640'0'0,"2"-17"-313"0"0,1 0 1 0 0,0 0 0 0 0,0 0 0 0 0,0 0-1 0 0,0 0 1 0 0,0 0 0 0 0,0 0-1 0 0,0 0 1 0 0,1 0 0 0 0,-1 0-1 0 0,1 0 1 0 0,-1 0 0 0 0,1-1 0 0 0,0 1-1 0 0,-1 0 1 0 0,1 0 0 0 0,0 0-1 0 0,0-1 1 0 0,1 1 0 0 0,-1-1-1 0 0,0 1 1 0 0,0-1 0 0 0,1 1 0 0 0,-1-1-1 0 0,1 0 1 0 0,0 1 0 0 0,-1-1-1 0 0,1 0 1 0 0,3 1 0 0 0,10 9 1259 0 0,-14-10-1466 0 0,0-1 0 0 0,0 1-1 0 0,0-1 1 0 0,0 0 0 0 0,0 0-1 0 0,0 1 1 0 0,0-1 0 0 0,0 0-1 0 0,0 0 1 0 0,0 0 0 0 0,1 0-1 0 0,-1 0 1 0 0,0 0 0 0 0,2-1 0 0 0,1 1 193 0 0,17-2 677 0 0,-1 0-1 0 0,0-1 0 0 0,39-12 0 0 0,-31 7-538 0 0,35-4-1 0 0,-58 11-427 0 0,1 0-54 0 0,-1 0 0 0 0,1 1 0 0 0,0-1-1 0 0,-1 1 1 0 0,1 1 0 0 0,0-1 0 0 0,-1 1-1 0 0,7 1 1 0 0,-8-1-133 0 0,-1 0 0 0 0,1-1-1 0 0,-1 1 1 0 0,0-1 0 0 0,1 0 0 0 0,-1 0-1 0 0,7-1 1 0 0,10-1-3055 0 0,-4 2-4241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38.861"/>
    </inkml:context>
    <inkml:brush xml:id="br0">
      <inkml:brushProperty name="width" value="0.05" units="cm"/>
      <inkml:brushProperty name="height" value="0.05" units="cm"/>
      <inkml:brushProperty name="color" value="#FFFFFF"/>
    </inkml:brush>
  </inkml:definitions>
  <inkml:trace contextRef="#ctx0" brushRef="#br0">16 0 19231 0 0,'0'0'439'0'0,"0"0"62"0"0,0 0 31 0 0,0 0-68 0 0,-9 19-229 0 0,7-9-20 0 0,0-1-1 0 0,1 1 1 0 0,0 0 0 0 0,1-1-1 0 0,0 1 1 0 0,1 14 0 0 0,1 5-23 0 0,1 312 230 0 0,-4-311-422 0 0,2 0 0 0 0,1 0 0 0 0,2 1 0 0 0,7 32 0 0 0,2-31-328 0 0,-13-30 135 0 0,0-2-36 0 0,9-26-958 0 0,-5 5 789 0 0,-1 0 0 0 0,-1-1-1 0 0,0 1 1 0 0,-3-26 0 0 0,3-41-522 0 0,2-16 1514 0 0,-4 70-214 0 0,1 1 0 0 0,2-1 0 0 0,8-36 0 0 0,-8 59 39 0 0,0 0 1 0 0,0 1 0 0 0,1-1 0 0 0,1 1 0 0 0,6-12-1 0 0,-11 21 69 0 0,0 1-68 0 0,2 2-32 0 0,12 29 18 0 0,0 1 1 0 0,-3 0-1 0 0,9 33 0 0 0,5 17-199 0 0,33 131 84 0 0,-23-75-1059 0 0,-35-136 500 0 0,0-2-20 0 0,2-1 230 0 0,0 1 1 0 0,0 0 0 0 0,0-1-1 0 0,0 0 1 0 0,0 1-1 0 0,0-1 1 0 0,0 0-1 0 0,0 0 1 0 0,-1 0 0 0 0,1 0-1 0 0,0 0 1 0 0,-1 0-1 0 0,1-1 1 0 0,-1 1 0 0 0,1 0-1 0 0,-1-1 1 0 0,0 1-1 0 0,1-1 1 0 0,-1 0-1 0 0,0 1 1 0 0,0-1 0 0 0,1-2-1 0 0,4-8-48 0 0,-1 1-1 0 0,6-19 1 0 0,-5 12 29 0 0,24-58 45 0 0,63-183-18 0 0,-93 257 51 0 0,11-39 622 0 0,1 1 1 0 0,30-63 0 0 0,-40 97-444 0 0,1 1 0 0 0,0 0 0 0 0,0-1 0 0 0,0 1 0 0 0,1 1-1 0 0,-1-1 1 0 0,1 0 0 0 0,0 1 0 0 0,1 0 0 0 0,4-4 0 0 0,-9 8-175 0 0,1-1 1 0 0,-1 1-1 0 0,1 0 0 0 0,-1-1 1 0 0,0 1-1 0 0,1 0 0 0 0,-1 0 1 0 0,1 0-1 0 0,-1-1 0 0 0,1 1 1 0 0,-1 0-1 0 0,1 0 0 0 0,-1 0 1 0 0,1 0-1 0 0,-1 0 0 0 0,1 0 1 0 0,-1 0-1 0 0,1 0 0 0 0,-1 0 1 0 0,0 0-1 0 0,1 0 0 0 0,-1 0 1 0 0,1 0-1 0 0,-1 0 0 0 0,1 0 1 0 0,-1 1-1 0 0,1-1 1 0 0,-1 0-1 0 0,1 0 0 0 0,-1 1 1 0 0,0-1-1 0 0,1 0 0 0 0,1 7-16 0 0,8 19 304 0 0,-1 1 0 0 0,-2-1 0 0 0,0 2 0 0 0,-2-1 0 0 0,2 42-1 0 0,-2-27-214 0 0,13 56-1 0 0,-3-34-98 0 0,-9-34-453 0 0,2-1-1 0 0,0-1 1 0 0,2 1-1 0 0,16 31 1 0 0,-23-55 67 0 0,0-1 1 0 0,0 0-1 0 0,0 0 0 0 0,0 0 1 0 0,7 6-1 0 0,3 2-1312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0.050"/>
    </inkml:context>
    <inkml:brush xml:id="br0">
      <inkml:brushProperty name="width" value="0.05" units="cm"/>
      <inkml:brushProperty name="height" value="0.05" units="cm"/>
      <inkml:brushProperty name="color" value="#FFFFFF"/>
    </inkml:brush>
  </inkml:definitions>
  <inkml:trace contextRef="#ctx0" brushRef="#br0">13 0 6128 0 0,'0'0'281'0'0,"0"0"-6"0"0,-10 0 82 0 0,8 3 8498 0 0,3 6-8710 0 0,1-1 1 0 0,-1 1 0 0 0,-1-1-1 0 0,0 1 1 0 0,0 0 0 0 0,-2 13-1 0 0,0-16-279 0 0,1-5-321 0 0,1 1-114 0 0,0 9-20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0.654"/>
    </inkml:context>
    <inkml:brush xml:id="br0">
      <inkml:brushProperty name="width" value="0.05" units="cm"/>
      <inkml:brushProperty name="height" value="0.05" units="cm"/>
      <inkml:brushProperty name="color" value="#FFFFFF"/>
    </inkml:brush>
  </inkml:definitions>
  <inkml:trace contextRef="#ctx0" brushRef="#br0">0 31 4144 0 0,'0'0'319'0'0,"1"19"1487"0"0,12 39 5914 0 0,0 33-6322 0 0,-9-60-680 0 0,35 419 2528 0 0,-35-414-3048 0 0,1 0-1 0 0,15 56 0 0 0,-19-156-2113 0 0,-8-135 47 0 0,2-76 2065 0 0,6 255 35 0 0,1 0-1 0 0,1 0 1 0 0,1 1-1 0 0,1 0 1 0 0,0 0 0 0 0,2 0-1 0 0,0 0 1 0 0,1 1-1 0 0,0 0 1 0 0,2 1-1 0 0,0 0 1 0 0,17-22-1 0 0,-24 36-123 0 0,0-1-1 0 0,1 1 0 0 0,-1-1 0 0 0,0 1 0 0 0,1 0 0 0 0,0 0 0 0 0,0 1 0 0 0,0-1 1 0 0,0 1-1 0 0,0 0 0 0 0,0 0 0 0 0,0 0 0 0 0,8-2 0 0 0,-8 4-70 0 0,-1-1 0 0 0,0 1 0 0 0,1 0-1 0 0,-1 0 1 0 0,1 0 0 0 0,-1 0 0 0 0,1 1-1 0 0,-1-1 1 0 0,1 1 0 0 0,-1 0 0 0 0,0 0-1 0 0,1 0 1 0 0,-1 0 0 0 0,0 1 0 0 0,0-1-1 0 0,0 1 1 0 0,0 0 0 0 0,5 4 0 0 0,2 2 42 0 0,-1 0-1 0 0,1 0 1 0 0,-1 1 0 0 0,-1 1 0 0 0,0-1 0 0 0,0 1 0 0 0,-1 1 0 0 0,0-1-1 0 0,-1 1 1 0 0,0 0 0 0 0,-1 1 0 0 0,0-1 0 0 0,-1 1 0 0 0,0 0 0 0 0,-1 0 0 0 0,0 1-1 0 0,-1-1 1 0 0,0 1 0 0 0,-1-1 0 0 0,-1 1 0 0 0,0-1 0 0 0,0 1 0 0 0,-1-1-1 0 0,-4 17 1 0 0,-1-6-19 0 0,-2 0-1 0 0,0-1 1 0 0,-23 42 0 0 0,-44 59 101 0 0,64-106-230 0 0,-1-1 1 0 0,0-1-1 0 0,-2 1 1 0 0,1-2 0 0 0,-33 26-1 0 0,33-30-755 0 0,-1-1 0 0 0,0-1 0 0 0,0 0 1 0 0,-23 8-1 0 0,28-14-405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1.017"/>
    </inkml:context>
    <inkml:brush xml:id="br0">
      <inkml:brushProperty name="width" value="0.05" units="cm"/>
      <inkml:brushProperty name="height" value="0.05" units="cm"/>
      <inkml:brushProperty name="color" value="#FFFFFF"/>
    </inkml:brush>
  </inkml:definitions>
  <inkml:trace contextRef="#ctx0" brushRef="#br0">45 0 13792 0 0,'-1'2'629'0'0,"-6"17"-300"0"0,2 0 1 0 0,-5 26-1 0 0,2 19 1603 0 0,0 79-1 0 0,7-97-1797 0 0,-1-9 50 0 0,0-15-111 0 0,1 0 0 0 0,1-1 0 0 0,5 36 0 0 0,-4-49-556 0 0,2 7 1045 0 0,-3-15-733 0 0,0 0 0 0 0,0 1 1 0 0,0-1-1 0 0,1 0 0 0 0,-1 0 0 0 0,0 1 1 0 0,0-1-1 0 0,0 0 0 0 0,0 0 0 0 0,1 1 0 0 0,-1-1 1 0 0,0 0-1 0 0,0 0 0 0 0,0 1 0 0 0,1-1 1 0 0,-1 0-1 0 0,0 0 0 0 0,0 0 0 0 0,1 0 0 0 0,-1 1 1 0 0,0-1-1 0 0,0 0 0 0 0,1 0 0 0 0,-1 0 1 0 0,0 0-1 0 0,1 0 0 0 0,-1 0 0 0 0,0 0 0 0 0,0 0 1 0 0,1 0-1 0 0,-1 0 0 0 0,0 0 0 0 0,1 0 1 0 0,-1 0-1 0 0,0 0 0 0 0,1 0 0 0 0,8-4-5703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1.375"/>
    </inkml:context>
    <inkml:brush xml:id="br0">
      <inkml:brushProperty name="width" value="0.05" units="cm"/>
      <inkml:brushProperty name="height" value="0.05" units="cm"/>
      <inkml:brushProperty name="color" value="#FFFFFF"/>
    </inkml:brush>
  </inkml:definitions>
  <inkml:trace contextRef="#ctx0" brushRef="#br0">5 58 5984 0 0,'0'-27'264'0'0,"0"20"56"0"0,8-5-256 0 0,-8 5-64 0 0,5 3 0 0 0,-5 4 0 0 0,0 0 2064 0 0,0 0 400 0 0,0 0 72 0 0,-5 8 24 0 0,-3-1-1857 0 0,3 5-359 0 0,5-12-80 0 0,0 11-7271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1.796"/>
    </inkml:context>
    <inkml:brush xml:id="br0">
      <inkml:brushProperty name="width" value="0.05" units="cm"/>
      <inkml:brushProperty name="height" value="0.05" units="cm"/>
      <inkml:brushProperty name="color" value="#FFFFFF"/>
    </inkml:brush>
  </inkml:definitions>
  <inkml:trace contextRef="#ctx0" brushRef="#br0">390 548 3224 0 0,'-14'4'6128'0'0,"12"-3"-5373"0"0,0-1 1 0 0,0 0-1 0 0,-1 0 0 0 0,1 0 1 0 0,0 0-1 0 0,0 0 1 0 0,-1 0-1 0 0,-3-2 0 0 0,-36-13 2623 0 0,27 9-2580 0 0,-3 0-394 0 0,1 0 0 0 0,-1 2 0 0 0,0 0 0 0 0,-1 0 0 0 0,1 2 0 0 0,-1 1 0 0 0,-24 0 0 0 0,36 2-354 0 0,0 0 1 0 0,-1 0-1 0 0,1 1 0 0 0,-10 3 1 0 0,15-4-43 0 0,1-1-1 0 0,-1 1 1 0 0,0 0 0 0 0,0-1 0 0 0,1 1 0 0 0,-1 0 0 0 0,1 0 0 0 0,-1 0 0 0 0,1 0 0 0 0,-1 1-1 0 0,1-1 1 0 0,0 0 0 0 0,0 1 0 0 0,-1-1 0 0 0,1 1 0 0 0,0-1 0 0 0,0 1 0 0 0,0-1 0 0 0,0 1 0 0 0,1 0-1 0 0,-1-1 1 0 0,0 3 0 0 0,-4 18-43 0 0,4-20 24 0 0,0 0 0 0 0,1 0 0 0 0,-1 1 0 0 0,1-1 0 0 0,-1 0 0 0 0,1 1 1 0 0,0-1-1 0 0,0 0 0 0 0,0 1 0 0 0,0-1 0 0 0,0 1 0 0 0,0-1 0 0 0,1 0 0 0 0,-1 1 1 0 0,1-1-1 0 0,0 0 0 0 0,0 0 0 0 0,0 1 0 0 0,0-1 0 0 0,1 2 0 0 0,5 5-107 0 0,-1 0-1 0 0,2-1 0 0 0,-1 0 0 0 0,1 0 0 0 0,0-1 1 0 0,12 9-1 0 0,58 33-686 0 0,-66-42 737 0 0,11 5-15 0 0,-16-8 61 0 0,1 0 1 0 0,-1 0 0 0 0,0 1 0 0 0,0 0 0 0 0,-1 0 0 0 0,10 9-1 0 0,-13-11 50 0 0,-1 0 0 0 0,1 1 0 0 0,-1-1 0 0 0,1 0 0 0 0,-1 1 0 0 0,0-1 0 0 0,0 1 0 0 0,-1 0 0 0 0,1 0 0 0 0,-1 0 0 0 0,0 0 0 0 0,0-1 0 0 0,0 1 0 0 0,0 1 0 0 0,-1-1 0 0 0,0 0 0 0 0,0 0 0 0 0,0 0 0 0 0,0 0 0 0 0,0 0 0 0 0,-1 0 0 0 0,0 0 0 0 0,0 0 0 0 0,0 0 0 0 0,0 0 0 0 0,-1 0 0 0 0,1-1 0 0 0,-1 1 0 0 0,0 0 0 0 0,-5 5 0 0 0,0 4 149 0 0,-2-1 0 0 0,1 0 0 0 0,-2-1 0 0 0,1 1 0 0 0,-2-2 0 0 0,1 0 0 0 0,-17 12 0 0 0,21-17-155 0 0,0-1 0 0 0,0 0 0 0 0,-1-1 0 0 0,1 0 1 0 0,-1 0-1 0 0,1 0 0 0 0,-1-1 0 0 0,0 1 0 0 0,0-2 1 0 0,0 1-1 0 0,-1-1 0 0 0,1 0 0 0 0,0-1 0 0 0,0 1 0 0 0,-1-2 1 0 0,1 1-1 0 0,-9-2 0 0 0,13 1-66 0 0,0 0 1 0 0,0 0-1 0 0,0 0 0 0 0,1-1 1 0 0,-1 1-1 0 0,0-1 0 0 0,1 1 1 0 0,-1-1-1 0 0,1 0 1 0 0,-1 0-1 0 0,1 0 0 0 0,0-1 1 0 0,0 1-1 0 0,0 0 0 0 0,-3-6 1 0 0,2 3-468 0 0,0 0 1 0 0,0-1-1 0 0,0 1 1 0 0,1-1-1 0 0,0 0 0 0 0,1 0 1 0 0,-3-9-1 0 0,1-11-6748 0 0</inkml:trace>
  <inkml:trace contextRef="#ctx0" brushRef="#br0" timeOffset="1">574 1 4608 0 0,'0'0'208'0'0,"-4"24"517"0"0,-7 34 8804 0 0,4 2-4410 0 0,1 22-3524 0 0,8 120 0 0 0,2-100-1692 0 0,-2-17-563 0 0,17 104-1 0 0,-7-82-4511 0 0,-1-79 3231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49.648"/>
    </inkml:context>
    <inkml:brush xml:id="br0">
      <inkml:brushProperty name="width" value="0.05" units="cm"/>
      <inkml:brushProperty name="height" value="0.05" units="cm"/>
      <inkml:brushProperty name="color" value="#FFFFFF"/>
    </inkml:brush>
  </inkml:definitions>
  <inkml:trace contextRef="#ctx0" brushRef="#br0">11 16 10592 0 0,'0'0'818'0'0,"0"0"-306"0"0,0 0 694 0 0,-3 4 1996 0 0,1 1-2736 0 0,1 1 1 0 0,-1 0-1 0 0,1-1 0 0 0,1 1 0 0 0,-1 0 1 0 0,1-1-1 0 0,0 1 0 0 0,0 0 0 0 0,2 6 0 0 0,-2 8 288 0 0,10 127 205 0 0,-2-39-689 0 0,-1 18-91 0 0,-2-42-148 0 0,-5-83-139 0 0,0-1 0 0 0,-1-2 54 0 0,0 1 1 0 0,1-1-1 0 0,-1 1 0 0 0,0-1 1 0 0,1 0-1 0 0,0 0 1 0 0,-1 1-1 0 0,1-1 1 0 0,0 0-1 0 0,0 1 1 0 0,0-4-1 0 0,3-51-645 0 0,16-94-1 0 0,-13 121 730 0 0,0 1 0 0 0,2 0 0 0 0,1 1-1 0 0,2 0 1 0 0,0 0 0 0 0,2 1-1 0 0,0 0 1 0 0,2 2 0 0 0,21-29 0 0 0,-32 49 21 0 0,0 0 1 0 0,0 0 0 0 0,0 0-1 0 0,0 0 1 0 0,0 1 0 0 0,1 0-1 0 0,0 0 1 0 0,0 0 0 0 0,0 0-1 0 0,5-2 1 0 0,-8 4-13 0 0,1 1-1 0 0,-1-1 1 0 0,1 0 0 0 0,-1 1-1 0 0,1-1 1 0 0,-1 1 0 0 0,1 0-1 0 0,-1 0 1 0 0,1 0 0 0 0,-1 0-1 0 0,1 0 1 0 0,-1 1-1 0 0,1-1 1 0 0,-1 1 0 0 0,0-1-1 0 0,1 1 1 0 0,-1 0 0 0 0,1 0-1 0 0,-1 0 1 0 0,0 0 0 0 0,0 1-1 0 0,0-1 1 0 0,0 1 0 0 0,2 1-1 0 0,0 1 50 0 0,0 1-1 0 0,0-1 1 0 0,-1 1-1 0 0,1 0 0 0 0,-1 0 1 0 0,0 0-1 0 0,-1 0 1 0 0,4 9-1 0 0,11 45 438 0 0,-12-35-331 0 0,2 30 1 0 0,3 17-32 0 0,4 23-42 0 0,-11-67-333 0 0,0 1 0 0 0,14 45 1 0 0,-6-53-547 0 0,-10-19 668 0 0,-1-1 0 0 0,0 0 0 0 0,1 1 1 0 0,-1-1-1 0 0,1 0 0 0 0,-1 0 1 0 0,1 1-1 0 0,-1-1 0 0 0,1 0 1 0 0,-1 0-1 0 0,1 0 0 0 0,-1 1 0 0 0,1-1 1 0 0,-1 0-1 0 0,1 0 0 0 0,0 0 1 0 0,-1 0-1 0 0,1 0 0 0 0,-1 0 1 0 0,1 0-1 0 0,-1 0 0 0 0,1 0 1 0 0,-1-1-1 0 0,1 1 0 0 0,-1 0 0 0 0,1 0 1 0 0,-1 0-1 0 0,1-1 0 0 0,-1 1 1 0 0,1 0-1 0 0,-1 0 0 0 0,1-1 1 0 0,-1 1-1 0 0,1-1 0 0 0,-1 1 0 0 0,0 0 1 0 0,1-1-1 0 0,7-10-1813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2.140"/>
    </inkml:context>
    <inkml:brush xml:id="br0">
      <inkml:brushProperty name="width" value="0.05" units="cm"/>
      <inkml:brushProperty name="height" value="0.05" units="cm"/>
      <inkml:brushProperty name="color" value="#FFFFFF"/>
    </inkml:brush>
  </inkml:definitions>
  <inkml:trace contextRef="#ctx0" brushRef="#br0">475 1 7832 0 0,'-2'1'356'0'0,"-21"13"21"0"0,-13 9 1045 0 0,12-9 2671 0 0,-25 18 1923 0 0,4 5-4072 0 0,25-20-1627 0 0,0 0-1 0 0,-26 14 1 0 0,45-31-317 0 0,-32 19 866 0 0,0 1 0 0 0,-49 40 1 0 0,76-54-853 0 0,1 0 0 0 0,-1 0 0 0 0,1 0 0 0 0,0 1 0 0 0,1 0 0 0 0,-1 0 1 0 0,2 0-1 0 0,-1 0 0 0 0,1 1 0 0 0,0-1 0 0 0,0 1 0 0 0,1 0 0 0 0,0 0 1 0 0,0 0-1 0 0,1 0 0 0 0,0 0 0 0 0,0 1 0 0 0,1-1 0 0 0,0 0 0 0 0,1 0 1 0 0,0 0-1 0 0,0 0 0 0 0,0 0 0 0 0,1 0 0 0 0,1 0 0 0 0,-1 0 0 0 0,1 0 0 0 0,0-1 1 0 0,1 1-1 0 0,0-1 0 0 0,0 0 0 0 0,7 8 0 0 0,8 7-226 0 0,0-1 0 0 0,1 0-1 0 0,2-2 1 0 0,0 0 0 0 0,1-2-1 0 0,0 0 1 0 0,29 14 0 0 0,-29-20-401 0 0,0 0 0 0 0,1-1 0 0 0,0-2 1 0 0,1 0-1 0 0,0-2 0 0 0,0-1 1 0 0,0-1-1 0 0,33 2 0 0 0,-5-5-7477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3.992"/>
    </inkml:context>
    <inkml:brush xml:id="br0">
      <inkml:brushProperty name="width" value="0.05" units="cm"/>
      <inkml:brushProperty name="height" value="0.05" units="cm"/>
      <inkml:brushProperty name="color" value="#FFFFFF"/>
    </inkml:brush>
  </inkml:definitions>
  <inkml:trace contextRef="#ctx0" brushRef="#br0">111 472 5064 0 0,'0'0'232'0'0,"-17"8"32"0"0,9-4 168 0 0,0 0 0 0 0,1 0 0 0 0,-1 0 0 0 0,-11 10 0 0 0,8-5 500 0 0,-21 14 3568 0 0,70-28-3711 0 0,60-18-190 0 0,152-30 85 0 0,-120 39-562 0 0,193 1 1 0 0,132 32 309 0 0,-252-7-356 0 0,-24-2-98 0 0,445 6-235 0 0,-462-24 559 0 0,167-32 1 0 0,-218 20-55 0 0,-2-6 0 0 0,151-55 0 0 0,-144 36 42 0 0,178-95 0 0 0,-123 37-3423 0 0,-127 75-2217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4.381"/>
    </inkml:context>
    <inkml:brush xml:id="br0">
      <inkml:brushProperty name="width" value="0.05" units="cm"/>
      <inkml:brushProperty name="height" value="0.05" units="cm"/>
      <inkml:brushProperty name="color" value="#FFFFFF"/>
    </inkml:brush>
  </inkml:definitions>
  <inkml:trace contextRef="#ctx0" brushRef="#br0">70 6 6912 0 0,'0'0'528'0'0,"-12"-5"363"0"0,6 6 3675 0 0,1 3-4227 0 0,1 1-1 0 0,0 0 1 0 0,1 1-1 0 0,-1-1 1 0 0,1 1 0 0 0,0-1-1 0 0,0 1 1 0 0,0 0 0 0 0,1 0-1 0 0,0 0 1 0 0,1 0 0 0 0,-3 12-1 0 0,0 11-383 0 0,-1 44 0 0 0,4-56 277 0 0,1 109 263 0 0,4-1 1 0 0,7 1 0 0 0,42 202-1 0 0,-28-204-798 0 0,41 186 154 0 0,-7-109-5809 0 0,-32-131 345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6.094"/>
    </inkml:context>
    <inkml:brush xml:id="br0">
      <inkml:brushProperty name="width" value="0.05" units="cm"/>
      <inkml:brushProperty name="height" value="0.05" units="cm"/>
      <inkml:brushProperty name="color" value="#FFFFFF"/>
    </inkml:brush>
  </inkml:definitions>
  <inkml:trace contextRef="#ctx0" brushRef="#br0">1 792 6936 0 0,'11'5'740'0'0,"4"-5"357"0"0,0 0 1 0 0,0 2-1 0 0,-1 0 1 0 0,27 7 0 0 0,-20-3-480 0 0,0-2 0 0 0,1 0 0 0 0,-1-2 0 0 0,23 0 0 0 0,-26-1-385 0 0,404 31 1901 0 0,46-31-1505 0 0,-122 5 632 0 0,-190-1-815 0 0,106 11-100 0 0,10 0-256 0 0,-117-13 81 0 0,159-17 0 0 0,154-46 333 0 0,458-47 144 0 0,-514 81-356 0 0,516-44 344 0 0,-644 31-198 0 0,-65 8-76 0 0,316-25 340 0 0,-355 38-617 0 0,1263-119 256 0 0,5-23 419 0 0,-1441 159-752 0 0,684-69 659 0 0,-276 46-574 0 0,17-10 63 0 0,-89 0-175 0 0,-99 19-1784 0 0,-222 14 989 0 0,14-2-2166 0 0,-13-1-2162 0 0,-1 0-2055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7.718"/>
    </inkml:context>
    <inkml:brush xml:id="br0">
      <inkml:brushProperty name="width" value="0.05" units="cm"/>
      <inkml:brushProperty name="height" value="0.05" units="cm"/>
      <inkml:brushProperty name="color" value="#FFFFFF"/>
    </inkml:brush>
  </inkml:definitions>
  <inkml:trace contextRef="#ctx0" brushRef="#br0">394 286 1376 0 0,'-11'-54'-29'0'0,"1"8"4928"0"0,7 35-3668 0 0,0-1 0 0 0,-2 1-1 0 0,1 0 1 0 0,-1 0-1 0 0,-1 0 1 0 0,-8-11-1 0 0,8 14-936 0 0,0 0-1 0 0,-1 1 1 0 0,0-1-1 0 0,0 1 1 0 0,-1 1-1 0 0,0-1 1 0 0,0 1-1 0 0,0 1 1 0 0,-1 0-1 0 0,0 0 0 0 0,0 0 1 0 0,-13-3-1 0 0,16 5-112 0 0,-1 1-1 0 0,0 0 1 0 0,0 1-1 0 0,0-1 0 0 0,-9 0 1 0 0,12 2-120 0 0,1 0 1 0 0,0 1-1 0 0,0-1 1 0 0,0 1-1 0 0,-1-1 1 0 0,1 1 0 0 0,0 0-1 0 0,0 0 1 0 0,0 0-1 0 0,0 0 1 0 0,0 1-1 0 0,0-1 1 0 0,-4 4-1 0 0,-3 3-70 0 0,1-1-1 0 0,-1 1 1 0 0,2 1 0 0 0,-1 0-1 0 0,1 0 1 0 0,0 1-1 0 0,1 0 1 0 0,0 0-1 0 0,1 1 1 0 0,0-1-1 0 0,0 2 1 0 0,1-1-1 0 0,1 0 1 0 0,0 1-1 0 0,1 0 1 0 0,0 0-1 0 0,0 0 1 0 0,1 0 0 0 0,0 21-1 0 0,1 5-217 0 0,2-1-1 0 0,2 0 1 0 0,1 0 0 0 0,1 0-1 0 0,3 0 1 0 0,1-1 0 0 0,16 44-1 0 0,-12-30 84 0 0,-11-42 124 0 0,-1 1-1 0 0,2 0 1 0 0,-1-1-1 0 0,1 1 1 0 0,0-1 0 0 0,1 0-1 0 0,0 0 1 0 0,0 0 0 0 0,6 7-1 0 0,-3-6 53 0 0,0-1 0 0 0,0 0-1 0 0,1 0 1 0 0,0-1-1 0 0,1 0 1 0 0,0 0 0 0 0,11 6-1 0 0,-17-11 14 0 0,1-1 1 0 0,-1 1-1 0 0,0-1 0 0 0,1 1 0 0 0,0-1 1 0 0,-1 0-1 0 0,1-1 0 0 0,0 1 0 0 0,-1-1 1 0 0,1 1-1 0 0,0-1 0 0 0,-1 0 0 0 0,1-1 1 0 0,0 1-1 0 0,0 0 0 0 0,-1-1 0 0 0,1 0 1 0 0,-1 0-1 0 0,1 0 0 0 0,0-1 0 0 0,-1 1 1 0 0,0-1-1 0 0,1 1 0 0 0,5-5 0 0 0,-3 0 42 0 0,1 1 0 0 0,-1-1-1 0 0,0-1 1 0 0,0 1 0 0 0,0-1-1 0 0,-1 0 1 0 0,0 0 0 0 0,-1-1-1 0 0,1 1 1 0 0,-2-1-1 0 0,1 0 1 0 0,-1 0 0 0 0,0 0-1 0 0,3-16 1 0 0,-2 4 41 0 0,-1 0 1 0 0,-1 0-1 0 0,-1-1 0 0 0,0 0 0 0 0,-4-23 1 0 0,2-1-18 0 0,1 28-45 0 0,-4-34-1 0 0,2 37-546 0 0,1-1 0 0 0,0 1 0 0 0,3-21 0 0 0,0-3-1916 0 0,-2 29-4129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8.095"/>
    </inkml:context>
    <inkml:brush xml:id="br0">
      <inkml:brushProperty name="width" value="0.05" units="cm"/>
      <inkml:brushProperty name="height" value="0.05" units="cm"/>
      <inkml:brushProperty name="color" value="#FFFFFF"/>
    </inkml:brush>
  </inkml:definitions>
  <inkml:trace contextRef="#ctx0" brushRef="#br0">456 198 13824 0 0,'1'-6'202'0'0,"0"-1"0"0"0,-1 0 0 0 0,1 1 0 0 0,-1-1 0 0 0,0 1 0 0 0,-1-1 1 0 0,0 0-1 0 0,0 1 0 0 0,0-1 0 0 0,-1 1 0 0 0,0 0 0 0 0,0-1 0 0 0,-1 1 0 0 0,0 0 1 0 0,0 0-1 0 0,0 1 0 0 0,0-1 0 0 0,-1 1 0 0 0,0-1 0 0 0,0 1 0 0 0,-1 0 1 0 0,0 1-1 0 0,1-1 0 0 0,-2 1 0 0 0,1 0 0 0 0,0 0 0 0 0,-1 0 0 0 0,-11-5 0 0 0,6 4 7 0 0,0 0 0 0 0,-1 1-1 0 0,0 1 1 0 0,0-1 0 0 0,0 2-1 0 0,0 0 1 0 0,0 0 0 0 0,-1 1-1 0 0,1 1 1 0 0,0 0 0 0 0,-1 0-1 0 0,1 2 1 0 0,0-1 0 0 0,-22 7-1 0 0,26-6-161 0 0,-1 1 0 0 0,1 1 1 0 0,0-1-1 0 0,1 2 0 0 0,-1-1 0 0 0,1 1 0 0 0,-1 0 0 0 0,1 0 0 0 0,1 1 0 0 0,-1 0 0 0 0,1 0 0 0 0,-10 13 0 0 0,8-8-29 0 0,1 0-1 0 0,1 0 0 0 0,0 1 1 0 0,1 0-1 0 0,0 0 0 0 0,0 0 0 0 0,2 1 1 0 0,-3 12-1 0 0,2 0-105 0 0,1 0-1 0 0,1 0 1 0 0,1 0 0 0 0,1-1 0 0 0,2 1-1 0 0,0 0 1 0 0,1 0 0 0 0,12 40 0 0 0,-8-46-98 0 0,1 0 0 0 0,1 0 0 0 0,0-1 0 0 0,18 25 0 0 0,-25-40 176 0 0,0 0-1 0 0,0 0 1 0 0,0-1-1 0 0,0 1 0 0 0,1-1 1 0 0,-1 0-1 0 0,1 1 0 0 0,-1-1 1 0 0,1 0-1 0 0,0 0 1 0 0,0-1-1 0 0,0 1 0 0 0,0-1 1 0 0,0 1-1 0 0,0-1 1 0 0,1 0-1 0 0,-1 0 0 0 0,0-1 1 0 0,1 1-1 0 0,-1 0 1 0 0,0-1-1 0 0,1 0 0 0 0,-1 0 1 0 0,0 0-1 0 0,1 0 0 0 0,-1-1 1 0 0,1 1-1 0 0,-1-1 1 0 0,0 0-1 0 0,6-2 0 0 0,-1 0 101 0 0,0-1 0 0 0,0 0 0 0 0,0 0 0 0 0,0-1 1 0 0,-1 0-1 0 0,0 0 0 0 0,0-1 0 0 0,0 0 0 0 0,-1 0 0 0 0,10-12 0 0 0,-9 7 22 0 0,0 1 1 0 0,-1-2 0 0 0,0 1-1 0 0,-1-1 1 0 0,-1 1 0 0 0,1-1-1 0 0,-2-1 1 0 0,4-22 0 0 0,-2 1-98 0 0,-1 0 0 0 0,-2-36 1 0 0,-2 45 32 0 0,-1-1 1 0 0,-1 0-1 0 0,-1 1 1 0 0,-2-1-1 0 0,0 1 1 0 0,-10-27 0 0 0,-3 24-260 0 0,7 14-261 0 0,11 12-795 0 0,0 2-393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8.500"/>
    </inkml:context>
    <inkml:brush xml:id="br0">
      <inkml:brushProperty name="width" value="0.05" units="cm"/>
      <inkml:brushProperty name="height" value="0.05" units="cm"/>
      <inkml:brushProperty name="color" value="#FFFFFF"/>
    </inkml:brush>
  </inkml:definitions>
  <inkml:trace contextRef="#ctx0" brushRef="#br0">419 283 11976 0 0,'-6'-107'4985'0'0,"6"99"-4611"0"0,-1 0 1 0 0,-1-1-1 0 0,1 1 1 0 0,-2 0-1 0 0,1 0 1 0 0,-1 0-1 0 0,0 1 1 0 0,0-1-1 0 0,-1 1 1 0 0,0-1-1 0 0,-1 1 1 0 0,0 1-1 0 0,-10-13 1 0 0,9 13-234 0 0,0 0-1 0 0,-1 1 1 0 0,1 0 0 0 0,-1 1 0 0 0,0-1 0 0 0,0 1-1 0 0,-1 0 1 0 0,1 1 0 0 0,-1 0 0 0 0,1 0 0 0 0,-1 1 0 0 0,0 0-1 0 0,0 0 1 0 0,-1 1 0 0 0,1 0 0 0 0,0 0 0 0 0,0 1 0 0 0,0 0-1 0 0,-1 1 1 0 0,1-1 0 0 0,-13 4 0 0 0,13-2-91 0 0,0 0 0 0 0,1 1-1 0 0,-1 0 1 0 0,1 0 0 0 0,0 0 0 0 0,0 1 0 0 0,0 0 0 0 0,0 1-1 0 0,0-1 1 0 0,1 1 0 0 0,-11 12 0 0 0,9-8-30 0 0,0 0 0 0 0,1 1-1 0 0,1 0 1 0 0,-1 1 0 0 0,2-1 0 0 0,-1 1 0 0 0,-4 15 0 0 0,2-1-122 0 0,2 0 1 0 0,0 1 0 0 0,2 0 0 0 0,0 0-1 0 0,2 0 1 0 0,2 45 0 0 0,2-40-129 0 0,1-1 0 0 0,1 1 0 0 0,17 59 0 0 0,-17-77 162 0 0,1 0 1 0 0,0 0 0 0 0,0-1 0 0 0,2 0 0 0 0,0 0-1 0 0,0 0 1 0 0,1-1 0 0 0,0 0 0 0 0,1 0 0 0 0,0-1-1 0 0,15 13 1 0 0,-20-20 51 0 0,1 1-1 0 0,-1-1 0 0 0,1 0 0 0 0,0 0 1 0 0,-1-1-1 0 0,1 1 0 0 0,1-1 1 0 0,-1 0-1 0 0,0-1 0 0 0,0 1 1 0 0,1-1-1 0 0,-1 0 0 0 0,1 0 0 0 0,-1-1 1 0 0,1 1-1 0 0,-1-1 0 0 0,1 0 1 0 0,-1-1-1 0 0,1 0 0 0 0,-1 1 0 0 0,1-2 1 0 0,-1 1-1 0 0,1-1 0 0 0,-1 0 1 0 0,0 0-1 0 0,0 0 0 0 0,0 0 1 0 0,0-1-1 0 0,-1 0 0 0 0,1 0 0 0 0,-1-1 1 0 0,1 1-1 0 0,3-5 0 0 0,-2 1 60 0 0,0 0-1 0 0,-1 0 1 0 0,0 0-1 0 0,0-1 1 0 0,-1 0-1 0 0,0 0 1 0 0,0 0-1 0 0,-1 0 1 0 0,0-1-1 0 0,0 1 1 0 0,-1-1-1 0 0,0 0 1 0 0,-1 1-1 0 0,1-12 1 0 0,-1-14-74 0 0,-1 0 1 0 0,-8-48-1 0 0,6 62-76 0 0,-4-29-421 0 0,-2-30-636 0 0,10 25-5036 0 0,1 19-522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48.860"/>
    </inkml:context>
    <inkml:brush xml:id="br0">
      <inkml:brushProperty name="width" value="0.05" units="cm"/>
      <inkml:brushProperty name="height" value="0.05" units="cm"/>
      <inkml:brushProperty name="color" value="#FFFFFF"/>
    </inkml:brush>
  </inkml:definitions>
  <inkml:trace contextRef="#ctx0" brushRef="#br0">34 1 13560 0 0,'0'0'621'0'0,"0"0"-12"0"0,-13 17 2182 0 0,8-2-1539 0 0,1 1 0 0 0,1 0 1 0 0,-2 23-1 0 0,3-1-410 0 0,2 44-1 0 0,1 1-464 0 0,-3 29-1240 0 0,15 154 1 0 0,-6-233-760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0.496"/>
    </inkml:context>
    <inkml:brush xml:id="br0">
      <inkml:brushProperty name="width" value="0.05" units="cm"/>
      <inkml:brushProperty name="height" value="0.05" units="cm"/>
      <inkml:brushProperty name="color" value="#FFFFFF"/>
    </inkml:brush>
  </inkml:definitions>
  <inkml:trace contextRef="#ctx0" brushRef="#br0">400 141 7712 0 0,'0'0'356'0'0,"0"-2"-8"0"0,2-1-291 0 0,-1 0 0 0 0,0-1 0 0 0,0 1 0 0 0,0-1 1 0 0,0 1-1 0 0,0-1 0 0 0,-1 0 0 0 0,0 1 0 0 0,0-1 1 0 0,0-5-1 0 0,0 4 514 0 0,-2 0-62 0 0,1 1 0 0 0,-1 0-1 0 0,0 0 1 0 0,0-1 0 0 0,0 1 0 0 0,0 0 0 0 0,-1 0 0 0 0,1 1 0 0 0,-1-1 0 0 0,0 1 0 0 0,0-1 0 0 0,-5-3 0 0 0,2 3-303 0 0,-1-1 1 0 0,0 2 0 0 0,0-1 0 0 0,0 1 0 0 0,-1 0 0 0 0,1 0-1 0 0,-1 1 1 0 0,1 0 0 0 0,-10-1 0 0 0,12 2-69 0 0,0 0-46 0 0,1 1 1 0 0,0-1-1 0 0,-1 1 1 0 0,1 1-1 0 0,-1-1 0 0 0,1 0 1 0 0,0 1-1 0 0,-1 0 0 0 0,1 0 1 0 0,0 1-1 0 0,0-1 0 0 0,0 1 1 0 0,0 0-1 0 0,0 0 1 0 0,-5 3-1 0 0,-1 2 24 0 0,0 0-1 0 0,1 0 1 0 0,-1 1-1 0 0,-9 11 1 0 0,4-3-98 0 0,2 0 0 0 0,0 1 1 0 0,1 1-1 0 0,1-1 0 0 0,1 2 0 0 0,0-1 0 0 0,-8 27 0 0 0,17-43-19 0 0,-36 112-585 0 0,32-94 453 0 0,2 0 0 0 0,0 0 0 0 0,-1 38-1 0 0,5-34 140 0 0,1 0 0 0 0,1 0 0 0 0,1 0 0 0 0,1-1 0 0 0,1 1-1 0 0,1-1 1 0 0,18 38 0 0 0,-22-53-11 0 0,2 0 0 0 0,-1 0 0 0 0,2-1 0 0 0,-1 0 1 0 0,0 1-1 0 0,1-2 0 0 0,1 1 0 0 0,-1-1 0 0 0,1 0 0 0 0,0 0 0 0 0,0-1 0 0 0,1 0 0 0 0,9 5 0 0 0,-10-6 47 0 0,0-1 0 0 0,0 0 0 0 0,0 0 0 0 0,1 0-1 0 0,-1-1 1 0 0,1-1 0 0 0,0 1 0 0 0,0-1 0 0 0,-1 0-1 0 0,1-1 1 0 0,0 0 0 0 0,0 0 0 0 0,-1-1-1 0 0,1 0 1 0 0,11-3 0 0 0,-7 1 25 0 0,0-2 0 0 0,-1 1 0 0 0,1-2 0 0 0,-1 1 0 0 0,0-2 1 0 0,0 1-1 0 0,-1-1 0 0 0,1-1 0 0 0,-2 0 0 0 0,1-1 0 0 0,-1 0 0 0 0,-1 0 0 0 0,1 0 0 0 0,-2-1 0 0 0,1-1 0 0 0,-1 1 1 0 0,-1-1-1 0 0,9-19 0 0 0,-7 6-33 0 0,0 0 1 0 0,8-42 0 0 0,-14 52 160 0 0,-1-1 0 0 0,0 0 0 0 0,-1 1 1 0 0,-1-1-1 0 0,0 0 0 0 0,-4-15 0 0 0,1 9-269 0 0,-1 0 0 0 0,-2 0-1 0 0,0 0 1 0 0,-1 1-1 0 0,0 1 1 0 0,-2-1 0 0 0,-1 1-1 0 0,0 1 1 0 0,-24-30-1 0 0,30 43-407 0 0,0 0-1 0 0,-1 0 0 0 0,1 1 1 0 0,-13-8-1 0 0,5 4-728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0.974"/>
    </inkml:context>
    <inkml:brush xml:id="br0">
      <inkml:brushProperty name="width" value="0.05" units="cm"/>
      <inkml:brushProperty name="height" value="0.05" units="cm"/>
      <inkml:brushProperty name="color" value="#FFFFFF"/>
    </inkml:brush>
  </inkml:definitions>
  <inkml:trace contextRef="#ctx0" brushRef="#br0">603 298 6448 0 0,'5'-55'1309'0'0,"-5"49"-717"0"0,-1 0-1 0 0,1 0 1 0 0,-1 0-1 0 0,0 0 1 0 0,-1 0-1 0 0,0 0 1 0 0,1 1-1 0 0,-2-1 1 0 0,1 0-1 0 0,-1 1 1 0 0,-3-6 0 0 0,-7-11 660 0 0,11 17-1002 0 0,-1 0 0 0 0,0 1 1 0 0,0-1-1 0 0,0 1 0 0 0,0 0 1 0 0,-1-1-1 0 0,0 1 0 0 0,-6-4 1 0 0,-10-9 497 0 0,-2 2 0 0 0,1 0 0 0 0,-28-12 0 0 0,39 22-624 0 0,0 1-1 0 0,-1 0 1 0 0,0 0-1 0 0,1 1 0 0 0,-1 1 1 0 0,0 0-1 0 0,0 0 1 0 0,0 1-1 0 0,-1 1 1 0 0,-12 0-1 0 0,3 1 12 0 0,0 2 0 0 0,1 0 0 0 0,-1 1 0 0 0,1 1 0 0 0,-28 11 0 0 0,40-12-120 0 0,0 0-1 0 0,0 0 0 0 0,0 0 0 0 0,1 1 0 0 0,0 0 1 0 0,0 1-1 0 0,0-1 0 0 0,0 1 0 0 0,1 1 0 0 0,0-1 1 0 0,1 1-1 0 0,-1 0 0 0 0,1 0 0 0 0,1 1 0 0 0,-7 12 1 0 0,5-6-93 0 0,0 1 0 0 0,1-1 0 0 0,1 1 0 0 0,1 0 0 0 0,0 0 0 0 0,0 0 0 0 0,2 0 0 0 0,0 0 0 0 0,1 1 0 0 0,0-1 0 0 0,1 0 0 0 0,5 23 0 0 0,2 7-185 0 0,-4-21 28 0 0,1-1 0 0 0,13 39 0 0 0,-15-55 192 0 0,0 1 1 0 0,1-1-1 0 0,0 0 1 0 0,0 0-1 0 0,0 0 1 0 0,1-1-1 0 0,0 0 1 0 0,1 0-1 0 0,-1 0 1 0 0,1 0-1 0 0,13 9 1 0 0,-12-11 41 0 0,-1 0 1 0 0,1 0 0 0 0,0-1 0 0 0,0 0-1 0 0,0 0 1 0 0,0-1 0 0 0,1 1 0 0 0,-1-2-1 0 0,1 1 1 0 0,-1-1 0 0 0,1 0 0 0 0,0-1-1 0 0,-1 1 1 0 0,1-2 0 0 0,0 1 0 0 0,-1-1-1 0 0,1 0 1 0 0,0-1 0 0 0,-1 1 0 0 0,0-2-1 0 0,1 1 1 0 0,-1-1 0 0 0,0 0-1 0 0,0 0 1 0 0,0-1 0 0 0,-1 0 0 0 0,1 0-1 0 0,-1-1 1 0 0,0 0 0 0 0,10-11 0 0 0,-4 5 85 0 0,-1-1 0 0 0,-1-1 0 0 0,0 0 0 0 0,-1 0 0 0 0,0-1 0 0 0,-1 0 0 0 0,9-24 1 0 0,-14 31-50 0 0,0-1 0 0 0,0 0 0 0 0,-1 0 0 0 0,0-1 0 0 0,0 1 0 0 0,-1 0 0 0 0,0 0 0 0 0,-1-1 0 0 0,0 1 0 0 0,0-1 0 0 0,-1 1 0 0 0,0 0 0 0 0,0-1 0 0 0,-1 1 0 0 0,0 0 0 0 0,-4-11 0 0 0,-2 3-9 0 0,4 6-28 0 0,0 0 0 0 0,-1 0 1 0 0,-1 0-1 0 0,0 1 0 0 0,-13-17 1 0 0,14 20-210 0 0,0 0 0 0 0,0-1 0 0 0,1 1 0 0 0,0-1 0 0 0,0 0 0 0 0,0-1 0 0 0,1 1 0 0 0,0-1 0 0 0,1 1 0 0 0,0-1 0 0 0,0 0 0 0 0,1 0 0 0 0,-1-8 0 0 0,2 4-1240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2:50.128"/>
    </inkml:context>
    <inkml:brush xml:id="br0">
      <inkml:brushProperty name="width" value="0.05" units="cm"/>
      <inkml:brushProperty name="height" value="0.05" units="cm"/>
      <inkml:brushProperty name="color" value="#FFFFFF"/>
    </inkml:brush>
  </inkml:definitions>
  <inkml:trace contextRef="#ctx0" brushRef="#br0">319 123 10968 0 0,'0'0'498'0'0,"0"0"-3"0"0,-13-5 536 0 0,3 0 17 0 0,1 0 0 0 0,-1-1 0 0 0,2 0 0 0 0,-1-1 0 0 0,-10-9 0 0 0,10 8-648 0 0,0 0 0 0 0,0 0 1 0 0,-1 2-1 0 0,0-1 1 0 0,-14-6-1 0 0,14 9-112 0 0,0 0 0 0 0,0 0 0 0 0,0 1 0 0 0,-1 0 0 0 0,-16-1 0 0 0,24 4-259 0 0,0 0-1 0 0,0 0 0 0 0,0 0 1 0 0,0 0-1 0 0,0 1 0 0 0,0-1 0 0 0,0 1 1 0 0,0 0-1 0 0,0 0 0 0 0,0 0 1 0 0,0 0-1 0 0,1 0 0 0 0,-1 1 0 0 0,1-1 1 0 0,-1 1-1 0 0,1 0 0 0 0,-1 0 1 0 0,1 0-1 0 0,0 0 0 0 0,0 0 0 0 0,0 0 1 0 0,0 1-1 0 0,0-1 0 0 0,0 1 1 0 0,-1 2-1 0 0,-1 4-3 0 0,0-1 0 0 0,1 1 1 0 0,0 0-1 0 0,1 0 0 0 0,-1 0 1 0 0,2 1-1 0 0,-1-1 0 0 0,1 17 0 0 0,1-3-19 0 0,1 1 0 0 0,5 33 0 0 0,-1-29-23 0 0,0 0 0 0 0,2-1 0 0 0,1 0 0 0 0,1 0 0 0 0,2-1 0 0 0,0 0 0 0 0,23 37 0 0 0,-27-52 10 0 0,0-1 0 0 0,1 0 0 0 0,0 0 0 0 0,1-1-1 0 0,0 0 1 0 0,1-1 0 0 0,-1 0 0 0 0,1 0 0 0 0,1-1 0 0 0,0 0 0 0 0,0-1-1 0 0,0 0 1 0 0,1 0 0 0 0,-1-2 0 0 0,1 1 0 0 0,1-2 0 0 0,-1 1-1 0 0,25 2 1 0 0,-27-5-312 0 0,-1 0-1 0 0,1-1 1 0 0,-1 0-1 0 0,1-1 1 0 0,0 1-1 0 0,-1-2 1 0 0,0 0-1 0 0,1 0 1 0 0,-1 0-1 0 0,0-1 1 0 0,0-1 0 0 0,10-4-1 0 0,6-7-7022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1.549"/>
    </inkml:context>
    <inkml:brush xml:id="br0">
      <inkml:brushProperty name="width" value="0.05" units="cm"/>
      <inkml:brushProperty name="height" value="0.05" units="cm"/>
      <inkml:brushProperty name="color" value="#FFFFFF"/>
    </inkml:brush>
  </inkml:definitions>
  <inkml:trace contextRef="#ctx0" brushRef="#br0">401 128 10592 0 0,'-9'-4'1104'0'0,"-29"-24"1145"0"0,26 18-611 0 0,-1 1 0 0 0,-14-9 0 0 0,-1 2-629 0 0,19 10-744 0 0,0 1-1 0 0,0 0 1 0 0,-1 0-1 0 0,0 1 0 0 0,0 0 1 0 0,0 0-1 0 0,-20-3 0 0 0,24 6-181 0 0,1 1-1 0 0,-1-1 1 0 0,1 1 0 0 0,-1 0-1 0 0,1 0 1 0 0,-1 1-1 0 0,1 0 1 0 0,0 0-1 0 0,-1 0 1 0 0,1 1 0 0 0,0-1-1 0 0,0 1 1 0 0,-1 0-1 0 0,-5 4 1 0 0,6-2-35 0 0,0 0 0 0 0,1-1 0 0 0,0 2 0 0 0,0-1 0 0 0,0 0 0 0 0,0 1 1 0 0,0 0-1 0 0,1 0 0 0 0,0 0 0 0 0,0 0 0 0 0,0 0 0 0 0,1 1 0 0 0,-3 7 0 0 0,-4 16-89 0 0,1 0-1 0 0,2 1 1 0 0,0 0-1 0 0,2 1 0 0 0,2-1 1 0 0,0 1-1 0 0,2-1 1 0 0,2 1-1 0 0,0 0 1 0 0,10 43-1 0 0,-10-66 21 0 0,0 1-1 0 0,1-1 1 0 0,-1 0 0 0 0,1 0-1 0 0,1 0 1 0 0,0 0 0 0 0,0-1 0 0 0,0 1-1 0 0,1-1 1 0 0,0 0 0 0 0,10 10-1 0 0,-12-14 18 0 0,0 0-1 0 0,1-1 1 0 0,-1 1 0 0 0,1-1-1 0 0,-1 0 1 0 0,1 0-1 0 0,0 0 1 0 0,0-1-1 0 0,-1 1 1 0 0,1-1-1 0 0,1 0 1 0 0,-1 0-1 0 0,0 0 1 0 0,0 0-1 0 0,0-1 1 0 0,0 0-1 0 0,0 0 1 0 0,1 0-1 0 0,-1 0 1 0 0,0-1-1 0 0,0 1 1 0 0,0-1-1 0 0,0 0 1 0 0,0-1-1 0 0,7-2 1 0 0,-1 0 49 0 0,-1-1-1 0 0,1 0 1 0 0,-1 0 0 0 0,0-1-1 0 0,0 0 1 0 0,-1-1 0 0 0,0 0-1 0 0,0 0 1 0 0,0-1 0 0 0,-1 0-1 0 0,0 0 1 0 0,-1-1 0 0 0,9-14-1 0 0,-8 10 20 0 0,-1 0 0 0 0,-1 0-1 0 0,0 0 1 0 0,-1-1-1 0 0,0 1 1 0 0,-1-1-1 0 0,0 0 1 0 0,-2 0 0 0 0,1-26-1 0 0,-3 3-396 0 0,-13-66 0 0 0,0 0-4186 0 0,13 71-2575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2.047"/>
    </inkml:context>
    <inkml:brush xml:id="br0">
      <inkml:brushProperty name="width" value="0.05" units="cm"/>
      <inkml:brushProperty name="height" value="0.05" units="cm"/>
      <inkml:brushProperty name="color" value="#FFFFFF"/>
    </inkml:brush>
  </inkml:definitions>
  <inkml:trace contextRef="#ctx0" brushRef="#br0">14 232 15664 0 0,'-4'-9'761'0'0,"1"2"-651"0"0,1 0 1 0 0,1 0 0 0 0,-1-1-1 0 0,1 1 1 0 0,1 0 0 0 0,-1-1-1 0 0,1 1 1 0 0,1-1 0 0 0,-1 1-1 0 0,1 0 1 0 0,0-1 0 0 0,1 1-1 0 0,0 0 1 0 0,0 0 0 0 0,0 0-1 0 0,5-8 1 0 0,-2 1 313 0 0,-4 12-343 0 0,-1-1 0 0 0,1 1 0 0 0,0-1 0 0 0,0 1 0 0 0,0-1 0 0 0,1 1 1 0 0,-1 0-1 0 0,0-1 0 0 0,1 1 0 0 0,0 0 0 0 0,-1 0 0 0 0,1 0 0 0 0,0 0 0 0 0,0 0 0 0 0,0 1 0 0 0,0-1 0 0 0,0 1 0 0 0,1-1 0 0 0,3-1 0 0 0,5-2 170 0 0,-2 0-20 0 0,0 1 0 0 0,1 0 0 0 0,-1 0 0 0 0,1 1 0 0 0,-1 0 0 0 0,1 1 0 0 0,0 0 0 0 0,0 1-1 0 0,17-1 1 0 0,-14 3-100 0 0,1 1 0 0 0,-1 0-1 0 0,1 0 1 0 0,24 10 0 0 0,-32-10-135 0 0,-1 1 1 0 0,1 0 0 0 0,-1 0 0 0 0,0 1-1 0 0,0-1 1 0 0,0 1 0 0 0,0 0 0 0 0,-1 1-1 0 0,0-1 1 0 0,0 1 0 0 0,0 0 0 0 0,0 0 0 0 0,4 8-1 0 0,-4-4 6 0 0,1 0 0 0 0,-1 1 1 0 0,0 0-1 0 0,-1 0 0 0 0,0 0 0 0 0,-1 1 0 0 0,0-1 0 0 0,1 13 0 0 0,-1 10-289 0 0,-4 41-1 0 0,1-53-32 0 0,-2 2 134 0 0,0-1 0 0 0,-2 1 0 0 0,0-1 0 0 0,-2 0 0 0 0,-16 38 0 0 0,15-42 186 0 0,-1 1 0 0 0,-1-2 0 0 0,-1 1 0 0 0,-1-2 0 0 0,0 1 0 0 0,-29 28 0 0 0,5-11 0 0 0,-68 47 0 0 0,81-60 389 0 0,21-18-289 0 0,-1 0-1 0 0,1-1 1 0 0,-1 1-1 0 0,0-1 1 0 0,0 0-1 0 0,0 0 1 0 0,0 0-1 0 0,0 0 1 0 0,-5 2-1 0 0,7-3 344 0 0,1-1-222 0 0,17-9 654 0 0,2 0-318 0 0,34-12-1 0 0,4-1-544 0 0,-20 8 388 0 0,1 1-1 0 0,51-11 0 0 0,-66 18-250 0 0,-9 4-56 0 0,0 0 1 0 0,0 0-1 0 0,1 1 0 0 0,-1 1 1 0 0,28 3-1 0 0,0 9-1094 0 0,-33-8-209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3.111"/>
    </inkml:context>
    <inkml:brush xml:id="br0">
      <inkml:brushProperty name="width" value="0.05" units="cm"/>
      <inkml:brushProperty name="height" value="0.05" units="cm"/>
      <inkml:brushProperty name="color" value="#FFFFFF"/>
    </inkml:brush>
  </inkml:definitions>
  <inkml:trace contextRef="#ctx0" brushRef="#br0">562 169 15200 0 0,'0'0'348'0'0,"0"0"49"0"0,-8-9 385 0 0,-8-11-53 0 0,-1 1 0 0 0,-29-24-1 0 0,38 36-431 0 0,-1 1-1 0 0,0 0 1 0 0,0 0-1 0 0,-1 1 1 0 0,0 0-1 0 0,0 1 1 0 0,0 0-1 0 0,-16-4 1 0 0,13 5-142 0 0,0 1-1 0 0,-1 0 1 0 0,1 1 0 0 0,0 0 0 0 0,-1 1-1 0 0,1 0 1 0 0,0 1 0 0 0,-19 4 0 0 0,22-2-75 0 0,0-1 1 0 0,1 2-1 0 0,-1-1 1 0 0,1 1-1 0 0,0 1 1 0 0,0 0-1 0 0,1 0 1 0 0,-1 1-1 0 0,1-1 1 0 0,1 2-1 0 0,-14 13 1 0 0,8-5-119 0 0,0 1 1 0 0,2 0-1 0 0,0 1 1 0 0,1 0-1 0 0,1 0 1 0 0,0 1-1 0 0,2 1 1 0 0,0-1-1 0 0,1 1 0 0 0,0 1 1 0 0,2-1-1 0 0,0 1 1 0 0,-1 30-1 0 0,4-31-19 0 0,1 0 0 0 0,0 0-1 0 0,1 0 1 0 0,2 0 0 0 0,0 0-1 0 0,0 0 1 0 0,2-1 0 0 0,0 1-1 0 0,2-1 1 0 0,0 0 0 0 0,0-1-1 0 0,2 0 1 0 0,0 0 0 0 0,14 18-1 0 0,-20-31 57 0 0,1 1 0 0 0,0-1-1 0 0,0 0 1 0 0,1 0 0 0 0,-1 0 0 0 0,1 0-1 0 0,0-1 1 0 0,0 0 0 0 0,0 0-1 0 0,1 0 1 0 0,-1-1 0 0 0,1 1-1 0 0,-1-2 1 0 0,1 1 0 0 0,0 0 0 0 0,0-1-1 0 0,-1 0 1 0 0,1 0 0 0 0,0-1-1 0 0,0 0 1 0 0,0 0 0 0 0,0 0 0 0 0,0-1-1 0 0,0 0 1 0 0,0 0 0 0 0,0 0-1 0 0,-1-1 1 0 0,1 0 0 0 0,-1 0 0 0 0,1 0-1 0 0,-1-1 1 0 0,9-5 0 0 0,-3 2 56 0 0,0-1 1 0 0,-1-1-1 0 0,0 0 1 0 0,-1 0-1 0 0,0-1 1 0 0,0 0-1 0 0,-1 0 1 0 0,0-1-1 0 0,-1 0 1 0 0,0-1-1 0 0,0 1 1 0 0,-1-2 0 0 0,-1 1-1 0 0,0 0 1 0 0,0-1-1 0 0,-1 0 1 0 0,-1 0-1 0 0,0 0 1 0 0,2-14-1 0 0,-3 2 19 0 0,0 1-1 0 0,-1-1 1 0 0,-1 0-1 0 0,-2 1 1 0 0,-4-25-1 0 0,-29-113-99 0 0,8 52-773 0 0,26 104 407 0 0,0 1 0 0 0,0-1 0 0 0,1 1 0 0 0,-1-1 0 0 0,1 1 0 0 0,0-1 0 0 0,1-6 0 0 0,2 7-1184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3.530"/>
    </inkml:context>
    <inkml:brush xml:id="br0">
      <inkml:brushProperty name="width" value="0.05" units="cm"/>
      <inkml:brushProperty name="height" value="0.05" units="cm"/>
      <inkml:brushProperty name="color" value="#FFFFFF"/>
    </inkml:brush>
  </inkml:definitions>
  <inkml:trace contextRef="#ctx0" brushRef="#br0">474 170 12176 0 0,'0'0'273'0'0,"0"-27"790"0"0,1 22-694 0 0,-1 0 1 0 0,0-1 0 0 0,0 1 0 0 0,-1 0 0 0 0,1 0 0 0 0,-1 0 0 0 0,0 0 0 0 0,0 0-1 0 0,-1 0 1 0 0,0 0 0 0 0,0 1 0 0 0,0-1 0 0 0,0 0 0 0 0,0 1 0 0 0,-1-1 0 0 0,-3-3-1 0 0,2 4-129 0 0,1 0-1 0 0,-1 0 0 0 0,0 1 0 0 0,0-1 1 0 0,0 1-1 0 0,0 0 0 0 0,-1 0 1 0 0,1 0-1 0 0,-1 1 0 0 0,-7-3 0 0 0,1 1-141 0 0,-1 0 0 0 0,0 2 0 0 0,0-1 0 0 0,1 1 0 0 0,-1 1 0 0 0,0 0 0 0 0,-1 1 0 0 0,1 0 0 0 0,0 1 0 0 0,0 0 0 0 0,0 1-1 0 0,1 0 1 0 0,-1 1 0 0 0,0 1 0 0 0,1 0 0 0 0,0 0 0 0 0,-1 1 0 0 0,2 0 0 0 0,-1 1 0 0 0,1 0 0 0 0,0 1 0 0 0,0 0 0 0 0,0 1 0 0 0,1-1 0 0 0,1 2-1 0 0,-1 0 1 0 0,1 0 0 0 0,-10 15 0 0 0,8-7-169 0 0,0 1-1 0 0,1 0 1 0 0,1 0-1 0 0,1 1 1 0 0,1 0-1 0 0,0 0 1 0 0,1 0 0 0 0,1 1-1 0 0,1 0 1 0 0,1 0-1 0 0,1 0 1 0 0,0 0-1 0 0,4 25 1 0 0,-2-29-52 0 0,2 0 0 0 0,0 1 0 0 0,1-1 1 0 0,0 0-1 0 0,1-1 0 0 0,1 1 0 0 0,1-1 0 0 0,0 0 1 0 0,1 0-1 0 0,0-1 0 0 0,1 0 0 0 0,1-1 0 0 0,0 0 1 0 0,1 0-1 0 0,1-1 0 0 0,17 14 0 0 0,-24-22 121 0 0,1 0 0 0 0,1 0-1 0 0,-1-1 1 0 0,0 0 0 0 0,1 0-1 0 0,0 0 1 0 0,0-1 0 0 0,-1 0-1 0 0,1-1 1 0 0,0 1 0 0 0,1-1-1 0 0,-1-1 1 0 0,0 1 0 0 0,0-1-1 0 0,0-1 1 0 0,0 1 0 0 0,0-1 0 0 0,0 0-1 0 0,0-1 1 0 0,0 0 0 0 0,0 0-1 0 0,0 0 1 0 0,0-1 0 0 0,-1 0-1 0 0,0 0 1 0 0,1-1 0 0 0,-1 1-1 0 0,0-1 1 0 0,-1-1 0 0 0,7-5-1 0 0,0-2 86 0 0,-1-1 1 0 0,0 1-1 0 0,-1-2 0 0 0,0 0 0 0 0,-1 0 0 0 0,-1-1 0 0 0,0 0 0 0 0,-1 0 0 0 0,0 0 0 0 0,-2-1 1 0 0,0 0-1 0 0,0-1 0 0 0,-2 1 0 0 0,0-1 0 0 0,-1 1 0 0 0,0-1 0 0 0,-2-19 0 0 0,-2-27-200 0 0,-16-94 0 0 0,-4 58-3926 0 0,18 91 2416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3.968"/>
    </inkml:context>
    <inkml:brush xml:id="br0">
      <inkml:brushProperty name="width" value="0.05" units="cm"/>
      <inkml:brushProperty name="height" value="0.05" units="cm"/>
      <inkml:brushProperty name="color" value="#FFFFFF"/>
    </inkml:brush>
  </inkml:definitions>
  <inkml:trace contextRef="#ctx0" brushRef="#br0">343 196 1840 0 0,'2'-2'-105'0'0,"1"0"0"0"0,-1 0-1 0 0,1 1 1 0 0,-1-2 0 0 0,0 1 0 0 0,1 0 0 0 0,1-4 0 0 0,-1 2 784 0 0,0 0 1 0 0,-1 0 0 0 0,1-1-1 0 0,-1 1 1 0 0,-1-1 0 0 0,1 1-1 0 0,2-10 1 0 0,-3 10-153 0 0,-1 1-1 0 0,1-1 1 0 0,-1 0-1 0 0,1 1 1 0 0,-1-1-1 0 0,0 1 1 0 0,-1-1-1 0 0,1 0 1 0 0,0 1-1 0 0,-1-1 1 0 0,0 0-1 0 0,0 1 1 0 0,0-1-1 0 0,-1 1 1 0 0,1 0-1 0 0,-1-1 1 0 0,1 1-1 0 0,-1 0 1 0 0,-3-4-1 0 0,-1 1-134 0 0,-1 0-1 0 0,1 1 1 0 0,-1 0-1 0 0,0 0 1 0 0,-1 1-1 0 0,1 0 1 0 0,-1 0-1 0 0,0 1 1 0 0,1-1-1 0 0,-2 2 1 0 0,1-1 0 0 0,0 1-1 0 0,0 1 1 0 0,-1-1-1 0 0,-9 1 1 0 0,10 0-284 0 0,1 1 0 0 0,0 0 0 0 0,0 1 0 0 0,-1-1-1 0 0,1 2 1 0 0,0-1 0 0 0,0 1 0 0 0,0 0 0 0 0,0 0 0 0 0,0 1 0 0 0,0 0 0 0 0,1 0 0 0 0,-1 0 0 0 0,1 1 0 0 0,0 0 0 0 0,0 1 0 0 0,0-1 0 0 0,-5 7 0 0 0,4-4-80 0 0,0 0-9 0 0,0 0 1 0 0,0 1 0 0 0,1 0 0 0 0,0 0 0 0 0,1 0 0 0 0,0 1 0 0 0,0 0 0 0 0,-6 16 0 0 0,3-3-124 0 0,1 0 1 0 0,1 0-1 0 0,1 1 1 0 0,1-1-1 0 0,0 1 1 0 0,2 0-1 0 0,1 1 1 0 0,1-1-1 0 0,5 42 1 0 0,-3-51 50 0 0,1-1 1 0 0,1 0-1 0 0,0 0 0 0 0,0 0 0 0 0,1 0 1 0 0,1-1-1 0 0,0 0 0 0 0,8 12 1 0 0,-10-19 33 0 0,-1-1 1 0 0,1 1 0 0 0,0-1 0 0 0,0 0 0 0 0,0 0 0 0 0,1 0 0 0 0,-1 0 0 0 0,1-1 0 0 0,0 0-1 0 0,0 0 1 0 0,0 0 0 0 0,0 0 0 0 0,1-1 0 0 0,-1 0 0 0 0,1 0 0 0 0,-1-1 0 0 0,1 1 0 0 0,0-1-1 0 0,0 0 1 0 0,10-1 0 0 0,-8 1 4 0 0,-1-1 0 0 0,1-1-1 0 0,0 1 1 0 0,-1-1 0 0 0,1-1-1 0 0,-1 1 1 0 0,0-1 0 0 0,1-1-1 0 0,-1 1 1 0 0,0-1 0 0 0,0-1 0 0 0,-1 1-1 0 0,1-1 1 0 0,-1 0 0 0 0,0 0-1 0 0,0-1 1 0 0,0 0 0 0 0,6-6-1 0 0,-5 3-24 0 0,-1 3 73 0 0,0-1 0 0 0,0 0 0 0 0,-1 0 0 0 0,0 0-1 0 0,0 0 1 0 0,-1-1 0 0 0,7-14 0 0 0,-6 8 2 0 0,-1 1 0 0 0,0-1 0 0 0,-1 1 0 0 0,-1-1 0 0 0,0 0 0 0 0,0 0 0 0 0,-1 0 0 0 0,-1 0 0 0 0,0 0 0 0 0,-1 0 0 0 0,-4-18 0 0 0,1 7-537 0 0,-9-48 408 0 0,6 24-7043 0 0,6 32 139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8:54.502"/>
    </inkml:context>
    <inkml:brush xml:id="br0">
      <inkml:brushProperty name="width" value="0.05" units="cm"/>
      <inkml:brushProperty name="height" value="0.05" units="cm"/>
      <inkml:brushProperty name="color" value="#FFFFFF"/>
    </inkml:brush>
  </inkml:definitions>
  <inkml:trace contextRef="#ctx0" brushRef="#br0">139 359 3224 0 0,'3'-14'103'0'0,"0"0"0"0"0,-1 0 0 0 0,-1 0 0 0 0,0 0 0 0 0,-1-1 0 0 0,-2-13 0 0 0,0 9 3166 0 0,-1 0 0 0 0,-6-20 1 0 0,7 32-2675 0 0,-1 0 0 0 0,0 0 0 0 0,0 0-1 0 0,0 0 1 0 0,-1 1 0 0 0,1 0 0 0 0,-2 0 0 0 0,-6-9 0 0 0,7 10-438 0 0,-1 0 0 0 0,0 1-1 0 0,0-1 1 0 0,0 1-1 0 0,0 0 1 0 0,-1 0 0 0 0,1 0-1 0 0,-1 1 1 0 0,0 0 0 0 0,0 0-1 0 0,0 1 1 0 0,-9-3-1 0 0,14 5-164 0 0,0 0 0 0 0,1 0 0 0 0,-1 0 0 0 0,0 0 0 0 0,1 0 0 0 0,-1-1 0 0 0,0 1 0 0 0,1 0 0 0 0,-1 0 0 0 0,0 0 0 0 0,1-1 0 0 0,-1 1 0 0 0,0 0 0 0 0,1-1 0 0 0,-1 1 0 0 0,1 0 0 0 0,-1-1 0 0 0,1 1 0 0 0,-1-1 0 0 0,1 1 0 0 0,-1-1 0 0 0,1 1 0 0 0,0-1 0 0 0,-1 1 0 0 0,1-1 0 0 0,-1 0 0 0 0,1 1 0 0 0,0-2 0 0 0,0 1-24 0 0,0 0 0 0 0,0 1 0 0 0,0-1 0 0 0,1 0 0 0 0,-1 0 0 0 0,0 0 0 0 0,1 0-1 0 0,-1 0 1 0 0,1 0 0 0 0,-1 1 0 0 0,1-1 0 0 0,0 0 0 0 0,-1 0 0 0 0,1 1 0 0 0,-1-1 0 0 0,1 0-1 0 0,1 0 1 0 0,1-2-63 0 0,1 0-1 0 0,0 1 0 0 0,-1-1 0 0 0,1 1 1 0 0,0 0-1 0 0,1 0 0 0 0,-1 0 0 0 0,5-1 0 0 0,-7 2 75 0 0,0 1 0 0 0,0 0-1 0 0,1 0 1 0 0,-1 0-1 0 0,0 0 1 0 0,0 0 0 0 0,0 0-1 0 0,1 0 1 0 0,-1 1-1 0 0,0-1 1 0 0,0 1 0 0 0,0 0-1 0 0,0 0 1 0 0,0-1-1 0 0,0 1 1 0 0,0 1 0 0 0,3 1-1 0 0,-3-2-390 0 0,-2-1-120 0 0,0 0-20 0 0,0 10-1086 0 0,6 35 4990 0 0,-4-35-2772 0 0,0-1 1 0 0,-1 1-1 0 0,0 9 1 0 0,-10 427 2536 0 0,9-444-3118 0 0,-1 21-12 0 0,2 0-1 0 0,0 0 1 0 0,1-1 0 0 0,1 1-1 0 0,8 29 1 0 0,-5-41-188 0 0,1-3-21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09.333"/>
    </inkml:context>
    <inkml:brush xml:id="br0">
      <inkml:brushProperty name="width" value="0.05" units="cm"/>
      <inkml:brushProperty name="height" value="0.05" units="cm"/>
      <inkml:brushProperty name="color" value="#FFFFFF"/>
    </inkml:brush>
  </inkml:definitions>
  <inkml:trace contextRef="#ctx0" brushRef="#br0">67 115 5984 0 0,'0'0'273'0'0,"-2"1"-5"0"0,-4 4-172 0 0,5-2 624 0 0,-1-1-1 0 0,0 0 0 0 0,0 1 1 0 0,-1-1-1 0 0,1 0 0 0 0,0 0 1 0 0,-1-1-1 0 0,1 1 1 0 0,-5 2-1 0 0,-1 0 70 0 0,1 0 2284 0 0,7-4-2939 0 0,-1 1 0 0 0,0-1 0 0 0,0 0 0 0 0,0 1 0 0 0,0-1 0 0 0,1 1 0 0 0,-1-1 0 0 0,0 1 0 0 0,1-1 0 0 0,-1 1 0 0 0,0 0 0 0 0,1-1 0 0 0,-1 1-1 0 0,0 0 1 0 0,1-1 0 0 0,-1 1 0 0 0,1 0 0 0 0,0 0 0 0 0,-1 0 0 0 0,1 0 0 0 0,0-1 0 0 0,-1 1 0 0 0,1 0 0 0 0,0 0 0 0 0,0 0 0 0 0,-1 2 0 0 0,0 17 616 0 0,0-16-670 0 0,1 1-1 0 0,0-1 1 0 0,0 0-1 0 0,0 0 0 0 0,0 0 1 0 0,1 1-1 0 0,1 6 0 0 0,75 209 612 0 0,-39-122-719 0 0,11 27-541 0 0,-38-102 506 0 0,1 0-1 0 0,1 0 1 0 0,17 23-1 0 0,-27-43 63 0 0,0 1 0 0 0,0-1-1 0 0,0-1 1 0 0,0 1 0 0 0,0 0 0 0 0,6 3-1 0 0,-8-6 9 0 0,0 1-1 0 0,-1-1 0 0 0,1 1 0 0 0,0-1 0 0 0,-1 0 1 0 0,1 1-1 0 0,0-1 0 0 0,0 0 0 0 0,-1 1 1 0 0,1-1-1 0 0,0 0 0 0 0,0 0 0 0 0,0 0 0 0 0,0 0 1 0 0,-1 0-1 0 0,1 0 0 0 0,0 0 0 0 0,0 0 0 0 0,0 0 1 0 0,-1 0-1 0 0,1 0 0 0 0,0 0 0 0 0,0-1 0 0 0,0 1 1 0 0,-1 0-1 0 0,1-1 0 0 0,0 1 0 0 0,0 0 1 0 0,-1-1-1 0 0,1 1 0 0 0,0-1 0 0 0,-1 1 0 0 0,1-1 1 0 0,-1 1-1 0 0,1-1 0 0 0,0 0 0 0 0,-1 1 0 0 0,1-2 1 0 0,3-5 80 0 0,-1-1 1 0 0,-1 1 0 0 0,1 0-1 0 0,-1-1 1 0 0,-1 1-1 0 0,1-1 1 0 0,-1-11 0 0 0,-1-58 605 0 0,-1 36-349 0 0,9-195 1468 0 0,-6 215-1687 0 0,1 1 1 0 0,0-1-1 0 0,2 1 0 0 0,1 0 0 0 0,0 1 0 0 0,12-25 0 0 0,63-108-3121 0 0,-54 107-852 0 0,-15 23-3751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09.693"/>
    </inkml:context>
    <inkml:brush xml:id="br0">
      <inkml:brushProperty name="width" value="0.05" units="cm"/>
      <inkml:brushProperty name="height" value="0.05" units="cm"/>
      <inkml:brushProperty name="color" value="#FFFFFF"/>
    </inkml:brush>
  </inkml:definitions>
  <inkml:trace contextRef="#ctx0" brushRef="#br0">1 1 7832 0 0,'0'0'602'0'0,"0"2"-395"0"0,2 39 3562 0 0,9 42 0 0 0,-6-44-3306 0 0,4 34 912 0 0,-1 74-1 0 0,-1 23-2231 0 0,-6-163-3608 0 0,-1-6-1572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0.056"/>
    </inkml:context>
    <inkml:brush xml:id="br0">
      <inkml:brushProperty name="width" value="0.05" units="cm"/>
      <inkml:brushProperty name="height" value="0.05" units="cm"/>
      <inkml:brushProperty name="color" value="#FFFFFF"/>
    </inkml:brush>
  </inkml:definitions>
  <inkml:trace contextRef="#ctx0" brushRef="#br0">30 43 14112 0 0,'5'-11'624'0'0,"-5"6"128"0"0,0-3-600 0 0,0 2-152 0 0,0 1 0 0 0,-5-3 0 0 0,5 8 903 0 0,0 0 153 0 0,0 0 32 0 0,0 0 8 0 0,-8 5-832 0 0,0 3-168 0 0,-1 3-32 0 0,4 3-8143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0.459"/>
    </inkml:context>
    <inkml:brush xml:id="br0">
      <inkml:brushProperty name="width" value="0.05" units="cm"/>
      <inkml:brushProperty name="height" value="0.05" units="cm"/>
      <inkml:brushProperty name="color" value="#FFFFFF"/>
    </inkml:brush>
  </inkml:definitions>
  <inkml:trace contextRef="#ctx0" brushRef="#br0">1 645 9760 0 0,'0'0'446'0'0,"9"-7"146"0"0,-4 2-228 0 0,-1-1-1 0 0,1 0 0 0 0,-1 1 1 0 0,0-2-1 0 0,0 1 0 0 0,-1 0 1 0 0,0-1-1 0 0,0 1 0 0 0,-1-1 1 0 0,1 0-1 0 0,-1 0 0 0 0,-1 0 1 0 0,2-13-1 0 0,-3 19 327 0 0,0 1-22 0 0,0 0-84 0 0,9 23 999 0 0,-7 17-676 0 0,-2-35-833 0 0,0 0 0 0 0,0 0 1 0 0,0 0-1 0 0,1 0 0 0 0,0 0 1 0 0,0 1-1 0 0,2 4 0 0 0,-3-9 57 0 0,0-1 80 0 0,0 0 39 0 0,0 0 6 0 0,-4-8 282 0 0,-1-8-208 0 0,0 0 0 0 0,1-1 0 0 0,1 0 1 0 0,-2-32-1 0 0,2 17-16 0 0,2 20-240 0 0,1 1 0 0 0,0-1 0 0 0,1 1-1 0 0,1-1 1 0 0,-1 1 0 0 0,2-1 0 0 0,-1 1 0 0 0,2 0 0 0 0,-1 0 0 0 0,1 0-1 0 0,1 1 1 0 0,0 0 0 0 0,1 0 0 0 0,7-11 0 0 0,-10 17-62 0 0,1 0 1 0 0,0 0-1 0 0,0 0 0 0 0,1 0 0 0 0,-1 1 1 0 0,1 0-1 0 0,0 0 0 0 0,-1 0 1 0 0,9-3-1 0 0,1-1-971 0 0,1 2 0 0 0,19-6-1 0 0,-21 8-440 0 0</inkml:trace>
  <inkml:trace contextRef="#ctx0" brushRef="#br0" timeOffset="1">570 3 8752 0 0,'0'0'398'0'0,"0"-1"-3"0"0,-1 1-348 0 0,0-1-1 0 0,0 1 1 0 0,1 0 0 0 0,-1 0 0 0 0,0 0-1 0 0,0-1 1 0 0,1 1 0 0 0,-1 0-1 0 0,0 0 1 0 0,0 0 0 0 0,0 0 0 0 0,1 0-1 0 0,-1 0 1 0 0,0 0 0 0 0,0 1-1 0 0,1-1 1 0 0,-1 0 0 0 0,0 0 0 0 0,-1 1-1 0 0,-3 2 3759 0 0,3 1-3211 0 0,-1 0 1 0 0,1 0 0 0 0,0 0 0 0 0,0 1-1 0 0,1-1 1 0 0,-1 0 0 0 0,1 1 0 0 0,0 0-1 0 0,0-1 1 0 0,0 8 0 0 0,-1 51-236 0 0,2-58-162 0 0,2 30 26 0 0,1 0 0 0 0,11 46 0 0 0,-7-42-293 0 0,4 57 0 0 0,-10-86-26 0 0,0 29-1293 0 0,10 59 0 0 0,-6-67-5520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4.136"/>
    </inkml:context>
    <inkml:brush xml:id="br0">
      <inkml:brushProperty name="width" value="0.05" units="cm"/>
      <inkml:brushProperty name="height" value="0.05" units="cm"/>
      <inkml:brushProperty name="color" value="#FFFFFF"/>
    </inkml:brush>
  </inkml:definitions>
  <inkml:trace contextRef="#ctx0" brushRef="#br0">0 1 10136 0 0,'0'0'777'0'0,"8"18"1683"0"0,-2-6-1281 0 0,-2 0 1 0 0,7 23-1 0 0,5 58-707 0 0,-6-17-485 0 0,21 213-882 0 0,-30-270-164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0.802"/>
    </inkml:context>
    <inkml:brush xml:id="br0">
      <inkml:brushProperty name="width" value="0.05" units="cm"/>
      <inkml:brushProperty name="height" value="0.05" units="cm"/>
      <inkml:brushProperty name="color" value="#FFFFFF"/>
    </inkml:brush>
  </inkml:definitions>
  <inkml:trace contextRef="#ctx0" brushRef="#br0">1 96 4608 0 0,'0'32'493'0'0,"0"-20"2308"0"0,0-11-2193 0 0,0-1-1 0 0,1 1 0 0 0,-1-1 1 0 0,0 1-1 0 0,1-1 0 0 0,-1 0 0 0 0,0 1 1 0 0,1-1-1 0 0,-1 1 0 0 0,1-1 0 0 0,-1 0 1 0 0,1 1-1 0 0,-1-1 0 0 0,1 0 1 0 0,-1 0-1 0 0,1 0 0 0 0,-1 1 0 0 0,1-1 1 0 0,-1 0-1 0 0,1 0 0 0 0,0 0 1 0 0,6 2 239 0 0,-7-2-1075 0 0,7 1 405 0 0,1-1 0 0 0,-1 0 0 0 0,0 0 0 0 0,0-1 0 0 0,0 0 0 0 0,0 0 0 0 0,1 0 0 0 0,-1-1 0 0 0,0 0 0 0 0,-1 0-1 0 0,8-4 1 0 0,7-4-204 0 0,-2 0-1 0 0,24-17 0 0 0,24-24-1345 0 0,-38 27-5092 0 0,-17 13-467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1.177"/>
    </inkml:context>
    <inkml:brush xml:id="br0">
      <inkml:brushProperty name="width" value="0.05" units="cm"/>
      <inkml:brushProperty name="height" value="0.05" units="cm"/>
      <inkml:brushProperty name="color" value="#FFFFFF"/>
    </inkml:brush>
  </inkml:definitions>
  <inkml:trace contextRef="#ctx0" brushRef="#br0">43 1 8288 0 0,'0'0'638'0'0,"-12"16"1310"0"0,7-7-847 0 0,0 0 0 0 0,2 1 0 0 0,-1-1 0 0 0,1 1 0 0 0,0 0-1 0 0,-1 15 1 0 0,2-9-426 0 0,1 1 0 0 0,1 0 0 0 0,2 22 0 0 0,4 9-730 0 0,24 81 0 0 0,-23-101 356 0 0,9 20-301 0 0,-15-44 0 0 0,1-1 0 0 0,-1 0 0 0 0,1 1 0 0 0,0-1 0 0 0,0 0 0 0 0,0 0 0 0 0,1 0 0 0 0,-1-1 0 0 0,1 1 0 0 0,5 4 0 0 0,-7-6 0 0 0,-1-1 0 0 0,1 1 0 0 0,0-1 0 0 0,0 1 0 0 0,-1-1 0 0 0,1 0 0 0 0,0 1 0 0 0,0-1 0 0 0,0 0 0 0 0,0 0 0 0 0,0 0 0 0 0,0 1 0 0 0,-1-1 0 0 0,1 0 0 0 0,0 0 0 0 0,0 0 0 0 0,0 0 0 0 0,0-1 0 0 0,0 1 0 0 0,0 0 0 0 0,0 0 0 0 0,-1 0 0 0 0,1-1 0 0 0,0 1 0 0 0,0-1 0 0 0,0 1 0 0 0,0 0 0 0 0,-1-1 0 0 0,1 1 0 0 0,0-1 0 0 0,-1 0 0 0 0,1 1 0 0 0,0-1 0 0 0,-1 1 0 0 0,1-1 0 0 0,-1 0 0 0 0,1 0 0 0 0,-1 1 0 0 0,1-1 0 0 0,-1 0 0 0 0,1 0 0 0 0,-1 0 0 0 0,0 1 0 0 0,1-1 0 0 0,-1-2 0 0 0,1 1 0 0 0,9-18-2 0 0,-1 0 0 0 0,-1 0 0 0 0,-1-1 0 0 0,-1 0 0 0 0,5-32 0 0 0,7-110 878 0 0,-1 43 287 0 0,-17 118-1131 0 0,4-8 357 0 0,-4 8 69 0 0,0 2 12 0 0,0 0-55 0 0,2 3-251 0 0,17 50 264 0 0,14 70 0 0 0,-23-84-523 0 0,-4-15-109 0 0,3 49 1 0 0,-7-31-3156 0 0,-2-41 1577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1.524"/>
    </inkml:context>
    <inkml:brush xml:id="br0">
      <inkml:brushProperty name="width" value="0.05" units="cm"/>
      <inkml:brushProperty name="height" value="0.05" units="cm"/>
      <inkml:brushProperty name="color" value="#FFFFFF"/>
    </inkml:brush>
  </inkml:definitions>
  <inkml:trace contextRef="#ctx0" brushRef="#br0">288 148 11976 0 0,'9'4'1082'0'0,"-10"-5"-592"0"0,21 6-896 0 0,-9-6 6239 0 0,-11 0-5702 0 0,1-1-1 0 0,-1 1 0 0 0,1 0 0 0 0,-1 0 0 0 0,0 0 1 0 0,1 0-1 0 0,-1-1 0 0 0,0 1 0 0 0,0 0 0 0 0,0 0 1 0 0,0 0-1 0 0,0-1 0 0 0,0 1 0 0 0,0 0 0 0 0,0 0 1 0 0,0-1-1 0 0,-1 1 0 0 0,1 0 0 0 0,0 0 0 0 0,-1 0 1 0 0,1 0-1 0 0,-1 0 0 0 0,1-1 0 0 0,-1 1 0 0 0,0 0 1 0 0,0 0-1 0 0,1 0 0 0 0,-1 1 0 0 0,-2-3 0 0 0,-3-3 76 0 0,-1 0-1 0 0,0 1 1 0 0,-11-8-1 0 0,-10-8 701 0 0,21 14-828 0 0,-1 0 1 0 0,0 1-1 0 0,0 0 0 0 0,0 0 1 0 0,0 1-1 0 0,-1 0 1 0 0,0 0-1 0 0,0 1 1 0 0,-1 0-1 0 0,1 1 1 0 0,-1 0-1 0 0,0 1 1 0 0,-16-3-1 0 0,25 5-67 0 0,-1 0 0 0 0,0 0 0 0 0,0 0 0 0 0,0 0 0 0 0,0 1 1 0 0,0-1-1 0 0,1 1 0 0 0,-1-1 0 0 0,0 1 0 0 0,0 0 0 0 0,1-1 0 0 0,-1 1 0 0 0,0 0 0 0 0,1 0 0 0 0,-1 0 0 0 0,1 0 0 0 0,-1 0 0 0 0,1 1 0 0 0,0-1 0 0 0,-1 0 0 0 0,1 1 0 0 0,0-1 0 0 0,0 1 1 0 0,0-1-1 0 0,-1 4 0 0 0,-3 2 20 0 0,1 1 1 0 0,0 0 0 0 0,-5 17 0 0 0,-1 13-138 0 0,-10 73 1 0 0,12-59-103 0 0,-3 91-406 0 0,9-90 332 0 0,1-38 178 0 0,1 0-1 0 0,4 30 1 0 0,-3-40 93 0 0,-1-1 1 0 0,1 1-1 0 0,0-1 0 0 0,1 0 1 0 0,-1 1-1 0 0,1-1 0 0 0,0 0 1 0 0,0 0-1 0 0,0 0 0 0 0,0 0 1 0 0,1 0-1 0 0,-1-1 0 0 0,1 1 1 0 0,4 4-1 0 0,-4-7 6 0 0,-1 1 0 0 0,1-1 0 0 0,0 0-1 0 0,-1 0 1 0 0,1 0 0 0 0,0 0 0 0 0,-1-1 0 0 0,1 1 0 0 0,0-1 0 0 0,0 1 0 0 0,0-1-1 0 0,0 0 1 0 0,0 0 0 0 0,-1 0 0 0 0,1-1 0 0 0,0 1 0 0 0,0-1 0 0 0,0 0 0 0 0,-1 1-1 0 0,1-1 1 0 0,0 0 0 0 0,-1 0 0 0 0,1-1 0 0 0,-1 1 0 0 0,1-1 0 0 0,1-1 0 0 0,6-3-19 0 0,0-1 1 0 0,0-1 0 0 0,-1 1 0 0 0,14-16-1 0 0,41-65 142 0 0,-51 75 125 0 0,-9 9-367 0 0,0 0 0 0 0,0 0 0 0 0,0 0 0 0 0,-1-1 0 0 0,1 0 0 0 0,-1 0 0 0 0,0 0 0 0 0,3-7 1 0 0,19-57-3505 0 0,-13 42 1466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11.900"/>
    </inkml:context>
    <inkml:brush xml:id="br0">
      <inkml:brushProperty name="width" value="0.05" units="cm"/>
      <inkml:brushProperty name="height" value="0.05" units="cm"/>
      <inkml:brushProperty name="color" value="#FFFFFF"/>
    </inkml:brush>
  </inkml:definitions>
  <inkml:trace contextRef="#ctx0" brushRef="#br0">20 1 11056 0 0,'-16'61'9363'0'0,"14"-41"-8601"0"0,1 1 0 0 0,1-1-1 0 0,1 1 1 0 0,0-1-1 0 0,9 37 1 0 0,-3-11-261 0 0,24 353 1065 0 0,-23-257-2229 0 0,4-26-2420 0 0,-7-66-5403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37.012"/>
    </inkml:context>
    <inkml:brush xml:id="br0">
      <inkml:brushProperty name="width" value="0.05" units="cm"/>
      <inkml:brushProperty name="height" value="0.05" units="cm"/>
      <inkml:brushProperty name="color" value="#FFFFFF"/>
    </inkml:brush>
  </inkml:definitions>
  <inkml:trace contextRef="#ctx0" brushRef="#br0">11 56 1376 0 0,'-1'1'9'0'0,"1"-1"0"0"0,0 0 0 0 0,0 0 1 0 0,-1 0-1 0 0,1 0 0 0 0,0 0 0 0 0,-1 0 0 0 0,1 0 1 0 0,0 0-1 0 0,-1 0 0 0 0,1 0 0 0 0,0 0 0 0 0,0 0 0 0 0,-1 0 1 0 0,1 0-1 0 0,0 0 0 0 0,-1 0 0 0 0,1 0 0 0 0,0 0 1 0 0,0-1-1 0 0,-1 1 0 0 0,1 0 0 0 0,0 0 0 0 0,0 0 0 0 0,-1 0 1 0 0,1-1-1 0 0,0 1 0 0 0,0 0 0 0 0,-1 0 0 0 0,1 0 1 0 0,0-1-1 0 0,0 1 0 0 0,0 0 0 0 0,0 0 0 0 0,-1-1 0 0 0,1 1 1 0 0,0 0-1 0 0,0-1 0 0 0,0 1 0 0 0,8-11 1646 0 0,18-6 1549 0 0,-26 13-2186 0 0,-1 4-997 0 0,1 0 1 0 0,0 0-1 0 0,0-1 1 0 0,0 1 0 0 0,0 0-1 0 0,0 0 1 0 0,0 0-1 0 0,0 0 1 0 0,0 0-1 0 0,0 0 1 0 0,0 0 0 0 0,0-1-1 0 0,0 1 1 0 0,0 0-1 0 0,-1 0 1 0 0,1 0 0 0 0,0 0-1 0 0,0 0 1 0 0,0 0-1 0 0,0-1 1 0 0,0 1 0 0 0,0 0-1 0 0,0 0 1 0 0,0 0-1 0 0,0 0 1 0 0,0 0-1 0 0,1 0 1 0 0,-1-1 0 0 0,0 1-1 0 0,0 0 1 0 0,0 0-1 0 0,0 0 1 0 0,0 0 0 0 0,0 0-1 0 0,0 0 1 0 0,0-1-1 0 0,0 1 1 0 0,0 0-1 0 0,0 0 1 0 0,0 0 0 0 0,1 0-1 0 0,-1 0 1 0 0,0 0-1 0 0,0 0 1 0 0,0 0 0 0 0,0 0-1 0 0,0 0 1 0 0,3-1-17 0 0,-3 1 49 0 0,0 0 1 0 0,1 0 0 0 0,-1 0 0 0 0,0 0 0 0 0,0 0-1 0 0,1 0 1 0 0,-1 0 0 0 0,0 0 0 0 0,1 0 0 0 0,-1 0 0 0 0,0 0-1 0 0,1 0 1 0 0,-1 0 0 0 0,0-1 0 0 0,0 1 0 0 0,1 0 0 0 0,-1 0-1 0 0,0 0 1 0 0,0 0 0 0 0,1-1 0 0 0,-1 1 0 0 0,0 0 0 0 0,0 0-1 0 0,1-1 1 0 0,-1 1 0 0 0,0 0 0 0 0,0 0 0 0 0,0-1-1 0 0,0 1 1 0 0,1 0 0 0 0,-1 0 0 0 0,0-1 0 0 0,0 1 0 0 0,0 0-1 0 0,0-1 1 0 0,0 1 0 0 0,0 0 0 0 0,0-1 0 0 0,0 1 0 0 0,0 0-1 0 0,0 0 1 0 0,0-1 0 0 0,0 1 0 0 0,0-1 0 0 0,6-3 1141 0 0,-5 5 2224 0 0,-4 17-2889 0 0,-1 11-256 0 0,6-10-206 0 0,-1-3 21 0 0,-1 30 0 0 0,1-31-81 0 0,-1 0 0 0 0,2 1-1 0 0,0-1 1 0 0,5 17-1 0 0,3 27 13 0 0,-3-5-54 0 0,28 97 0 0 0,-17-56-16 0 0,0 1 10 0 0,6-6-20 0 0,19 139 0 0 0,17 626 395 0 0,-56-564-258 0 0,-3-69-30 0 0,1-143-35 0 0,4 325 48 0 0,3 54-61 0 0,0 1 0 0 0,-2 190 72 0 0,-6-583-60 0 0,0 649 195 0 0,2-588-44 0 0,0 173 393 0 0,-14 332 493 0 0,-10-116-552 0 0,16-429-419 0 0,-8 222 253 0 0,-20 272 238 0 0,11-231-363 0 0,9-104 16 0 0,5-113 399 0 0,6 0-1 0 0,25 218 1 0 0,-14-305-615 0 0,2 0 0 0 0,1-1-1 0 0,21 46 1 0 0,-28-79 33 0 0,1 0 1 0 0,1 0-1 0 0,0 0 0 0 0,1-1 1 0 0,0 0-1 0 0,1-1 0 0 0,18 18 1 0 0,-18-22-51 0 0,0 1 0 0 0,0-1 0 0 0,1-1 1 0 0,-1 0-1 0 0,1 0 0 0 0,0-1 0 0 0,1 0 0 0 0,-1-1 1 0 0,1 0-1 0 0,0-1 0 0 0,21 3 0 0 0,143-5 126 0 0,-112-3-40 0 0,84 9-1 0 0,232 21-34 0 0,-265-21-96 0 0,112-8 11 0 0,-49-2 26 0 0,169-5 19 0 0,-177 2 0 0 0,-31 1 0 0 0,230-2 0 0 0,-51 9 0 0 0,246 5 0 0 0,-563-6 0 0 0,502 31 0 0 0,28 10 0 0 0,-182-23 11 0 0,80 1 106 0 0,-204-14-83 0 0,1068 1 135 0 0,-581-17-53 0 0,21 12 637 0 0,-18 9-417 0 0,-334-2-258 0 0,727 19 58 0 0,-383-7-43 0 0,-378-7 52 0 0,648 23 91 0 0,-807-31-229 0 0,945 16 65 0 0,-943-20 12 0 0,339-5 209 0 0,-456 1-255 0 0,330-18 128 0 0,-321 13-212 0 0,0-5 1 0 0,150-42 0 0 0,-215 50-113 0 0,0-1 1 0 0,0 0-1 0 0,23-15 0 0 0,-33 18-42 0 0,-1-1 1 0 0,0 1-1 0 0,0-1 1 0 0,0-1-1 0 0,0 1 1 0 0,-1-1-1 0 0,1 1 1 0 0,-1-1-1 0 0,0-1 1 0 0,-1 1-1 0 0,1 0 1 0 0,4-12-1 0 0,1-19-1779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38.601"/>
    </inkml:context>
    <inkml:brush xml:id="br0">
      <inkml:brushProperty name="width" value="0.05" units="cm"/>
      <inkml:brushProperty name="height" value="0.05" units="cm"/>
      <inkml:brushProperty name="color" value="#FFFFFF"/>
    </inkml:brush>
  </inkml:definitions>
  <inkml:trace contextRef="#ctx0" brushRef="#br0">24 1243 4632 0 0,'-8'-7'413'0'0,"6"6"-371"0"0,1 0-1 0 0,0-1 1 0 0,-1 1-1 0 0,1-1 1 0 0,0 1-1 0 0,0-1 1 0 0,0 0-1 0 0,0 0 1 0 0,1 1-1 0 0,-1-1 1 0 0,0 0-1 0 0,1 0 1 0 0,-1 0-1 0 0,1 1 1 0 0,0-1-1 0 0,0-4 0 0 0,0 1 163 0 0,-1 2 76 0 0,1 0-1 0 0,0 0 1 0 0,0 0 0 0 0,0 0 0 0 0,0 0 0 0 0,1 0 0 0 0,-1 0 0 0 0,1 0 0 0 0,0 0-1 0 0,0 1 1 0 0,0-1 0 0 0,0 0 0 0 0,0 0 0 0 0,1 1 0 0 0,-1-1 0 0 0,3-2 0 0 0,-1 2 57 0 0,1 0-1 0 0,-1 1 1 0 0,1-1 0 0 0,0 1 0 0 0,0-1 0 0 0,0 1 0 0 0,0 1-1 0 0,0-1 1 0 0,0 1 0 0 0,0-1 0 0 0,1 1 0 0 0,-1 0 0 0 0,9 0-1 0 0,17-6 381 0 0,146-46 650 0 0,102-34-1095 0 0,17 3 422 0 0,-188 57-304 0 0,136-30 759 0 0,2 11-1 0 0,308-19 1 0 0,24 41-481 0 0,-368 18-522 0 0,-98 2-88 0 0,736-41 303 0 0,-241-19 173 0 0,527-44-209 0 0,-647 72-232 0 0,368-24 88 0 0,-340 30-93 0 0,1036-46 392 0 0,-1234 66-439 0 0,193-3 121 0 0,-40 11 33 0 0,237 0 47 0 0,785 0-42 0 0,-1362 1-198 0 0,1040-29 60 0 0,-12-46 82 0 0,-56 64-48 0 0,-657 16-96 0 0,-373-6 0 0 0,-43 3 0 0 0,0-2 0 0 0,-1-1 0 0 0,28-6 0 0 0,-35 3 5 0 0,-19 3 6 0 0,0 1 64 0 0,0 0-6 0 0,0 0-61 0 0,-1 1 0 0 0,1-1 0 0 0,-1 1-1 0 0,0-1 1 0 0,1 0 0 0 0,-1 1 0 0 0,0-1 0 0 0,0 0-1 0 0,1 1 1 0 0,-1-1 0 0 0,0 0 0 0 0,0 1 0 0 0,0-1-1 0 0,0 0 1 0 0,0 0 0 0 0,0 1 0 0 0,0-1-1 0 0,0 0 1 0 0,0 1 0 0 0,0-1 0 0 0,-1 0 0 0 0,1 0-1 0 0,0 1 1 0 0,0-1 0 0 0,0 0 0 0 0,-1 1 0 0 0,1-1-1 0 0,-1 1 1 0 0,0-2 0 0 0,-14-12 49 0 0,12 12-40 0 0,-43-29 398 0 0,44 30-408 0 0,1 0 0 0 0,-1 0 1 0 0,1 0-1 0 0,-1 1 0 0 0,0-1 0 0 0,0 0 1 0 0,1 1-1 0 0,-1-1 0 0 0,0 1 0 0 0,0-1 0 0 0,0 1 1 0 0,1 0-1 0 0,-1 0 0 0 0,0 0 0 0 0,0 0 1 0 0,0 0-1 0 0,0 0 0 0 0,1 0 0 0 0,-1 1 1 0 0,0-1-1 0 0,0 1 0 0 0,-2 0 0 0 0,2 0-3 0 0,0 1-1 0 0,0-1 1 0 0,0 1-1 0 0,1-1 1 0 0,-1 1-1 0 0,0 0 1 0 0,1 0-1 0 0,-1-1 1 0 0,1 1-1 0 0,-1 0 1 0 0,1 0-1 0 0,0 0 1 0 0,0 1-1 0 0,0-1 1 0 0,0 0-1 0 0,0 0 1 0 0,0 4-1 0 0,-6 23-46 0 0,2-1 1 0 0,2 1-1 0 0,-1 31 0 0 0,6 90-187 0 0,-2-140 229 0 0,28 387-256 0 0,-5-100 4 0 0,-9-103 120 0 0,7 164-38 0 0,-31 789 87 0 0,-65-6 32 0 0,-58 205 212 0 0,60-614 47 0 0,-18 99-62 0 0,55-532-132 0 0,-16 145 28 0 0,-18 245-31 0 0,-14 540 54 0 0,85-992-665 0 0,59 452 0 0 0,-13-420-166 0 0,113 367 0 0 0,-67-356-5082 0 0,-75-217 4027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1.850"/>
    </inkml:context>
    <inkml:brush xml:id="br0">
      <inkml:brushProperty name="width" value="0.05" units="cm"/>
      <inkml:brushProperty name="height" value="0.05" units="cm"/>
      <inkml:brushProperty name="color" value="#FFFFFF"/>
    </inkml:brush>
  </inkml:definitions>
  <inkml:trace contextRef="#ctx0" brushRef="#br0">8 1 6016 0 0,'-8'35'264'0'0,"8"-16"56"0"0,8 15-256 0 0,-8 4-64 0 0,-5 8 0 0 0,2 6 0 0 0,3 5-96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2.239"/>
    </inkml:context>
    <inkml:brush xml:id="br0">
      <inkml:brushProperty name="width" value="0.05" units="cm"/>
      <inkml:brushProperty name="height" value="0.05" units="cm"/>
      <inkml:brushProperty name="color" value="#FFFFFF"/>
    </inkml:brush>
  </inkml:definitions>
  <inkml:trace contextRef="#ctx0" brushRef="#br0">103 468 9008 0 0,'2'-9'121'0'0,"-1"5"-1"0"0,0-1-1 0 0,0 0 1 0 0,0 1 0 0 0,-1-1 0 0 0,0 1 0 0 0,0-9 0 0 0,-1 3-50 0 0,1 1 0 0 0,1-1 0 0 0,0 1 0 0 0,0 0 0 0 0,1-1 0 0 0,3-9 0 0 0,2-16 1317 0 0,-2 7-762 0 0,1 1 1 0 0,1 1-1 0 0,2-1 1 0 0,0 1-1 0 0,2 0 1 0 0,16-27 0 0 0,-23 45-546 0 0,1 1 0 0 0,1 0 0 0 0,-1 0 1 0 0,1 1-1 0 0,1 0 0 0 0,-1 0 0 0 0,1 0 1 0 0,0 1-1 0 0,0-1 0 0 0,1 2 1 0 0,-1-1-1 0 0,1 1 0 0 0,15-6 0 0 0,-18 9-52 0 0,0-1 0 0 0,0 1-1 0 0,0-1 1 0 0,0 2-1 0 0,1-1 1 0 0,-1 0-1 0 0,0 1 1 0 0,0 0-1 0 0,1 0 1 0 0,-1 1-1 0 0,0-1 1 0 0,0 1-1 0 0,0 0 1 0 0,0 1-1 0 0,0-1 1 0 0,0 1-1 0 0,0 0 1 0 0,0 0-1 0 0,-1 1 1 0 0,1-1-1 0 0,-1 1 1 0 0,1 0-1 0 0,-1 0 1 0 0,6 6-1 0 0,-4-2-36 0 0,-1-1-1 0 0,1 1 0 0 0,-1 1 0 0 0,0-1 1 0 0,-1 1-1 0 0,0 0 0 0 0,0 0 0 0 0,-1 0 1 0 0,0 0-1 0 0,0 1 0 0 0,-1-1 0 0 0,2 11 0 0 0,-1 5 341 0 0,-1 0-1 0 0,-1-1 1 0 0,-3 33-1 0 0,1-37-227 0 0,-2-1 1 0 0,0 1-1 0 0,-1-1 0 0 0,-1 1 0 0 0,0-1 0 0 0,-1-1 1 0 0,-13 25-1 0 0,16-34-123 0 0,-1-1 0 0 0,-1 0 0 0 0,1 1-1 0 0,-1-1 1 0 0,-1-1 0 0 0,1 1 0 0 0,-1-1 0 0 0,0 0 0 0 0,0 0 0 0 0,-1-1 0 0 0,0 0 0 0 0,0 0 0 0 0,0 0 0 0 0,0-1-1 0 0,-1 0 1 0 0,0-1 0 0 0,0 0 0 0 0,-11 4 0 0 0,-1-4 111 0 0,0 0 0 0 0,0-1 1 0 0,-1-1-1 0 0,1-1 0 0 0,-22-2 0 0 0,27 0-352 0 0,0 0 0 0 0,0-1 0 0 0,0-1 1 0 0,1 0-1 0 0,-1-1 0 0 0,1-1 0 0 0,-18-9 0 0 0,20 10-152 0 0,11 5 275 0 0,-1 0 0 0 0,1-1 0 0 0,-1 1 0 0 0,1-1 0 0 0,0 1 0 0 0,-1-1 0 0 0,1 0 0 0 0,0 0 0 0 0,0 1 0 0 0,-1-1 0 0 0,1 0 0 0 0,0 0 0 0 0,0 0 0 0 0,0 0 0 0 0,0 0 0 0 0,0-1 0 0 0,-1-1 0 0 0,-3-10-1083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2.673"/>
    </inkml:context>
    <inkml:brush xml:id="br0">
      <inkml:brushProperty name="width" value="0.05" units="cm"/>
      <inkml:brushProperty name="height" value="0.05" units="cm"/>
      <inkml:brushProperty name="color" value="#FFFFFF"/>
    </inkml:brush>
  </inkml:definitions>
  <inkml:trace contextRef="#ctx0" brushRef="#br0">76 1 9216 0 0,'-9'16'976'0'0,"3"-3"-728"0"0,4-10-12 0 0,1 0-1 0 0,-1 0 1 0 0,1 0 0 0 0,0 1 0 0 0,0-1-1 0 0,0 0 1 0 0,1 1 0 0 0,-1-1-1 0 0,1 1 1 0 0,0 3 0 0 0,-13 214 4098 0 0,-4-4-4334 0 0,4-85 0 0 0,10-103 0 0 0,0 7 0 0 0,1 1 0 0 0,5 55 0 0 0,0-55 118 0 0,-1-5-1220 0 0,1-10-2681 0 0,2-2-1625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3.198"/>
    </inkml:context>
    <inkml:brush xml:id="br0">
      <inkml:brushProperty name="width" value="0.05" units="cm"/>
      <inkml:brushProperty name="height" value="0.05" units="cm"/>
      <inkml:brushProperty name="color" value="#FFFFFF"/>
    </inkml:brush>
  </inkml:definitions>
  <inkml:trace contextRef="#ctx0" brushRef="#br0">427 452 13824 0 0,'4'-16'1056'0'0,"-4"-45"-231"0"0,-11-81 1 0 0,9 122-558 0 0,-2 1-1 0 0,-1-1 0 0 0,0 0 1 0 0,-1 1-1 0 0,-1 0 1 0 0,-1 1-1 0 0,-1-1 1 0 0,-11-17-1 0 0,18 33-214 0 0,0 0-1 0 0,0 0 1 0 0,-1 0 0 0 0,1 0-1 0 0,0 0 1 0 0,-1 1 0 0 0,0-1 0 0 0,0 1-1 0 0,0 0 1 0 0,0 0 0 0 0,0 0-1 0 0,0 0 1 0 0,0 0 0 0 0,-1 1-1 0 0,1 0 1 0 0,0-1 0 0 0,-1 1-1 0 0,0 0 1 0 0,1 1 0 0 0,-1-1-1 0 0,1 1 1 0 0,-1-1 0 0 0,0 1-1 0 0,1 0 1 0 0,-1 0 0 0 0,0 1-1 0 0,1-1 1 0 0,-1 1 0 0 0,0 0-1 0 0,1 0 1 0 0,-6 2 0 0 0,-1 2 46 0 0,0-1 0 0 0,1 1-1 0 0,0 1 1 0 0,0 0 0 0 0,1 0 0 0 0,0 1 0 0 0,0 0 0 0 0,0 0 0 0 0,-12 16 0 0 0,2 3-253 0 0,0 1 0 0 0,2 0 1 0 0,0 1-1 0 0,3 1 0 0 0,0 1 1 0 0,2-1-1 0 0,0 2 1 0 0,3 0-1 0 0,0 0 0 0 0,2 0 1 0 0,2 1-1 0 0,-2 58 0 0 0,6-76 135 0 0,1 0-1 0 0,1 0 0 0 0,0 0 0 0 0,5 20 0 0 0,-5-27-61 0 0,0-1 1 0 0,1 0-1 0 0,-1 0 1 0 0,1 0-1 0 0,0 0 0 0 0,1 0 1 0 0,-1 0-1 0 0,1-1 1 0 0,0 0-1 0 0,1 0 0 0 0,7 8 1 0 0,-9-12 31 0 0,-1 1 1 0 0,1-1 0 0 0,0 1-1 0 0,0-1 1 0 0,0 0 0 0 0,0 0 0 0 0,0 0-1 0 0,0-1 1 0 0,0 1 0 0 0,0-1-1 0 0,0 1 1 0 0,1-1 0 0 0,-1 0-1 0 0,0 0 1 0 0,0-1 0 0 0,0 1-1 0 0,0-1 1 0 0,0 1 0 0 0,0-1-1 0 0,0 0 1 0 0,0 0 0 0 0,0 0-1 0 0,5-3 1 0 0,5-3 75 0 0,1-1-1 0 0,-1 0 1 0 0,16-13-1 0 0,126-121 1917 0 0,-98 87-2054 0 0,-46 44 112 0 0,21-16 134 0 0,-31 26 232 0 0,-1 1 100 0 0,2 2-377 0 0,-1 1 1 0 0,-1-1-1 0 0,1 1 1 0 0,0-1-1 0 0,0 1 1 0 0,-1-1-1 0 0,1 1 1 0 0,-1-1-1 0 0,0 1 0 0 0,0 0 1 0 0,0-1-1 0 0,0 1 1 0 0,-1 4-1 0 0,0 4 90 0 0,1 11-112 0 0,-4 33-1 0 0,4-52-285 0 0,0-1 0 0 0,0 1 1 0 0,0-1-1 0 0,0 1 0 0 0,0-1 0 0 0,0 1 0 0 0,1-1 1 0 0,-1 1-1 0 0,1-1 0 0 0,0 1 0 0 0,-1-1 0 0 0,1 0 1 0 0,1 0-1 0 0,-1 1 0 0 0,0-1 0 0 0,2 3 0 0 0,1-5-1608 0 0,10-4-19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4.480"/>
    </inkml:context>
    <inkml:brush xml:id="br0">
      <inkml:brushProperty name="width" value="0.05" units="cm"/>
      <inkml:brushProperty name="height" value="0.05" units="cm"/>
      <inkml:brushProperty name="color" value="#FFFFFF"/>
    </inkml:brush>
  </inkml:definitions>
  <inkml:trace contextRef="#ctx0" brushRef="#br0">59 63 11952 0 0,'0'0'528'0'0,"0"0"112"0"0,0-4-512 0 0,0 0-128 0 0,0 4 0 0 0,-5-3 0 0 0,0-4 440 0 0,5 7 64 0 0,0 0 8 0 0,0 0 8 0 0,-3-8-1352 0 0,-1 3-280 0 0,-25-16-48 0 0,16 10-16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3.669"/>
    </inkml:context>
    <inkml:brush xml:id="br0">
      <inkml:brushProperty name="width" value="0.05" units="cm"/>
      <inkml:brushProperty name="height" value="0.05" units="cm"/>
      <inkml:brushProperty name="color" value="#FFFFFF"/>
    </inkml:brush>
  </inkml:definitions>
  <inkml:trace contextRef="#ctx0" brushRef="#br0">736 116 9216 0 0,'27'-12'1740'0'0,"-27"11"-1549"0"0,1 0 1 0 0,0 0-1 0 0,-1 0 0 0 0,1 0 1 0 0,-1-1-1 0 0,1 1 1 0 0,-1 0-1 0 0,0 0 1 0 0,1 0-1 0 0,-1 0 0 0 0,0-1 1 0 0,0 1-1 0 0,0 0 1 0 0,0 0-1 0 0,0 0 1 0 0,0-1-1 0 0,0 1 0 0 0,0-2 1 0 0,-1 1 35 0 0,0 0 0 0 0,0 0 0 0 0,-1 1 0 0 0,1-1 0 0 0,0 0 0 0 0,-1 1 0 0 0,1-1 0 0 0,0 1 0 0 0,-1 0 0 0 0,0-1 0 0 0,-2-1 0 0 0,-6-3 184 0 0,1 1 1 0 0,-1 0-1 0 0,1 0 1 0 0,-1 1-1 0 0,-1 0 1 0 0,-11-3-1 0 0,-68-10 751 0 0,69 13-1003 0 0,9 3-134 0 0,0 1-1 0 0,1-1 1 0 0,-1 2-1 0 0,1 0 1 0 0,-1 0 0 0 0,1 1-1 0 0,-1 0 1 0 0,1 1 0 0 0,0 1-1 0 0,0 0 1 0 0,0 0-1 0 0,1 1 1 0 0,-1 0 0 0 0,-15 11-1 0 0,18-8-27 0 0,0 0 1 0 0,1 0-1 0 0,0 1 0 0 0,0 0 0 0 0,0 0 0 0 0,1 0 0 0 0,1 1 1 0 0,0 0-1 0 0,0 0 0 0 0,1 1 0 0 0,0-1 0 0 0,1 1 0 0 0,0 0 1 0 0,-1 12-1 0 0,-1 10-16 0 0,1 2 0 0 0,2-1 1 0 0,3 43-1 0 0,-1-55-50 0 0,2 0 1 0 0,0-1-1 0 0,2 1 1 0 0,0 0-1 0 0,1-1 1 0 0,15 36-1 0 0,-17-49 28 0 0,0-1 0 0 0,1 0 0 0 0,0 0-1 0 0,1 0 1 0 0,-1-1 0 0 0,2 1 0 0 0,-1-1-1 0 0,0 0 1 0 0,1-1 0 0 0,0 1 0 0 0,0-1 0 0 0,1 0-1 0 0,0-1 1 0 0,-1 0 0 0 0,2 0 0 0 0,-1 0-1 0 0,0-1 1 0 0,1 0 0 0 0,-1 0 0 0 0,1-1 0 0 0,12 3-1 0 0,-11-4-2 0 0,1 0-1 0 0,-1-1 0 0 0,1 0 1 0 0,-1 0-1 0 0,1-1 0 0 0,-1 0 1 0 0,1-1-1 0 0,10-3 0 0 0,8-4-183 0 0,35-17-1 0 0,-36 15 192 0 0,-3-1 36 0 0,21-7 0 0 0,-42 18 2 0 0,0 0 0 0 0,0 0 0 0 0,0 1 0 0 0,0-1 0 0 0,0 1 0 0 0,0 0 0 0 0,0 0 0 0 0,0 0 0 0 0,1 1 0 0 0,-1-1 0 0 0,0 1 0 0 0,0-1 0 0 0,3 2 0 0 0,-5-1 19 0 0,0-1-1 0 0,0 1 0 0 0,0 0 1 0 0,0-1-1 0 0,0 1 1 0 0,0 0-1 0 0,0 0 0 0 0,-1-1 1 0 0,1 1-1 0 0,0 0 0 0 0,0 0 1 0 0,-1 0-1 0 0,1 0 0 0 0,-1 0 1 0 0,1 0-1 0 0,-1 0 1 0 0,1 0-1 0 0,-1 0 0 0 0,0 0 1 0 0,1 1-1 0 0,-1 1 0 0 0,2 28 361 0 0,-2-21-292 0 0,0 39 135 0 0,-2 0 0 0 0,-2 0 0 0 0,-2 0 0 0 0,-14 55 1 0 0,-63 181-69 0 0,53-203-155 0 0,-61 119-1 0 0,69-161-28 0 0,-3-2 0 0 0,-1-1-1 0 0,-2-1 1 0 0,-1-1 0 0 0,-67 61-1 0 0,85-86-59 0 0,0-1 0 0 0,-1-1-1 0 0,1 0 1 0 0,-2 0-1 0 0,1-1 1 0 0,-1-1 0 0 0,0 0-1 0 0,0 0 1 0 0,-15 2 0 0 0,22-6-52 0 0,-1-1 1 0 0,0 0-1 0 0,0 0 0 0 0,0-1 1 0 0,0 0-1 0 0,1 0 1 0 0,-1 0-1 0 0,0-1 1 0 0,0 0-1 0 0,0-1 1 0 0,1 1-1 0 0,-1-1 0 0 0,0-1 1 0 0,1 1-1 0 0,0-1 1 0 0,0 0-1 0 0,0-1 1 0 0,0 1-1 0 0,0-1 1 0 0,-7-6-1 0 0,8 5 30 0 0,0 0-1 0 0,1 0 1 0 0,0 0-1 0 0,-1-1 1 0 0,2 1-1 0 0,-1-1 1 0 0,1 0-1 0 0,0 0 1 0 0,0 0-1 0 0,1-1 1 0 0,-3-6-1 0 0,1-4-1068 0 0,0 1 0 0 0,2-1 0 0 0,-2-22 0 0 0,2-27-3812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4.114"/>
    </inkml:context>
    <inkml:brush xml:id="br0">
      <inkml:brushProperty name="width" value="0.05" units="cm"/>
      <inkml:brushProperty name="height" value="0.05" units="cm"/>
      <inkml:brushProperty name="color" value="#FFFFFF"/>
    </inkml:brush>
  </inkml:definitions>
  <inkml:trace contextRef="#ctx0" brushRef="#br0">22 518 10856 0 0,'-3'5'41'0'0,"0"-1"70"0"0,0 1 0 0 0,1-1 0 0 0,-1 1 1 0 0,1 0-1 0 0,-2 8 0 0 0,3-12-95 0 0,1 0-1 0 0,0 1 1 0 0,0-1-1 0 0,0 0 1 0 0,0 0 0 0 0,0 0-1 0 0,0 1 1 0 0,0-1-1 0 0,0 0 1 0 0,1 0 0 0 0,-1 0-1 0 0,0 0 1 0 0,1 0-1 0 0,-1 0 1 0 0,0 1 0 0 0,1-1-1 0 0,0 0 1 0 0,-1 0-1 0 0,1 0 1 0 0,0 0 0 0 0,-1-1-1 0 0,1 1 1 0 0,0 0-1 0 0,0 0 1 0 0,0 0 0 0 0,0-1-1 0 0,0 1 1 0 0,0 0-1 0 0,0-1 1 0 0,2 2 0 0 0,8 4 124 0 0,-8-4 8 0 0,1 0-1 0 0,-1 0 1 0 0,1 0-1 0 0,-1 0 1 0 0,1-1-1 0 0,0 0 1 0 0,-1 0-1 0 0,8 1 1 0 0,6 0 246 0 0,0 0 1 0 0,0-2 0 0 0,0 0 0 0 0,-1-1-1 0 0,1-1 1 0 0,0-1 0 0 0,0 0 0 0 0,-1-1 0 0 0,1-1-1 0 0,25-11 1 0 0,-24 6-109 0 0,0-1-1 0 0,0-2 1 0 0,-1 1-1 0 0,-1-2 1 0 0,0 0-1 0 0,-1-1 1 0 0,-1-1-1 0 0,0 0 1 0 0,-1-1-1 0 0,-1 0 1 0 0,0-1-1 0 0,14-31 1 0 0,-18 29-147 0 0,0 1 0 0 0,-2-1 0 0 0,0 1 0 0 0,-1-2 0 0 0,-1 1 0 0 0,2-37 0 0 0,-5 49-74 0 0,-1-1-1 0 0,0 0 0 0 0,-1 0 0 0 0,0 1 0 0 0,0-1 1 0 0,-1 0-1 0 0,0 1 0 0 0,-1-1 0 0 0,0 1 0 0 0,0 0 1 0 0,0 0-1 0 0,-1 0 0 0 0,-9-13 0 0 0,9 16-8 0 0,1 1 0 0 0,0 0 1 0 0,-1 0-1 0 0,0 1 0 0 0,0-1 0 0 0,0 1 0 0 0,0 0 0 0 0,-1 0 1 0 0,1 0-1 0 0,-1 0 0 0 0,0 1 0 0 0,1 0 0 0 0,-1 0 0 0 0,0 0 0 0 0,0 1 1 0 0,-1-1-1 0 0,1 1 0 0 0,0 0 0 0 0,0 1 0 0 0,-1-1 0 0 0,1 1 1 0 0,0 0-1 0 0,-9 2 0 0 0,4 0-6 0 0,1 0 1 0 0,-1 0 0 0 0,1 1-1 0 0,0 0 1 0 0,0 1-1 0 0,0 0 1 0 0,0 1-1 0 0,1 0 1 0 0,0 0 0 0 0,0 0-1 0 0,0 1 1 0 0,1 1-1 0 0,-1-1 1 0 0,2 1-1 0 0,-1 0 1 0 0,1 1 0 0 0,0-1-1 0 0,0 1 1 0 0,1 0-1 0 0,-4 10 1 0 0,-7 14-82 0 0,2 0 0 0 0,2 1 0 0 0,1 1 0 0 0,-8 39 0 0 0,8-22 14 0 0,3 0 1 0 0,1 1 0 0 0,3 0-1 0 0,4 81 1 0 0,1-116-218 0 0,0-1 0 0 0,1 0 0 0 0,1 0 0 0 0,1-1 0 0 0,6 20 0 0 0,-7-28-71 0 0,0 0 0 0 0,0 0 1 0 0,1 0-1 0 0,0 0 0 0 0,0-1 0 0 0,1 1 0 0 0,0-1 1 0 0,0-1-1 0 0,0 1 0 0 0,1 0 0 0 0,0-1 0 0 0,12 9 1 0 0,13 2-7225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4.475"/>
    </inkml:context>
    <inkml:brush xml:id="br0">
      <inkml:brushProperty name="width" value="0.05" units="cm"/>
      <inkml:brushProperty name="height" value="0.05" units="cm"/>
      <inkml:brushProperty name="color" value="#FFFFFF"/>
    </inkml:brush>
  </inkml:definitions>
  <inkml:trace contextRef="#ctx0" brushRef="#br0">14 14 3224 0 0,'-1'-14'2111'0'0,"0"19"4995"0"0,-1 14-409 0 0,1-7-8128 0 0,1-11 893 0 0,-9 385 2797 0 0,10-244-1686 0 0,-1-36-378 0 0,-1 76-243 0 0,7-63-5780 0 0,2-61-340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4.839"/>
    </inkml:context>
    <inkml:brush xml:id="br0">
      <inkml:brushProperty name="width" value="0.05" units="cm"/>
      <inkml:brushProperty name="height" value="0.05" units="cm"/>
      <inkml:brushProperty name="color" value="#FFFFFF"/>
    </inkml:brush>
  </inkml:definitions>
  <inkml:trace contextRef="#ctx0" brushRef="#br0">1 30 12296 0 0,'0'0'562'0'0,"0"0"-12"0"0,0 0-216 0 0,0 0 412 0 0,2-1 218 0 0,16-5 406 0 0,1 0 0 0 0,0 1 0 0 0,27-3 1 0 0,-28 6-1008 0 0,1 1 1 0 0,0 1 0 0 0,-1 0 0 0 0,1 2 0 0 0,0 0-1 0 0,27 7 1 0 0,108 37-249 0 0,-108-31-1068 0 0,66 11 1 0 0,-81-21-762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5.218"/>
    </inkml:context>
    <inkml:brush xml:id="br0">
      <inkml:brushProperty name="width" value="0.05" units="cm"/>
      <inkml:brushProperty name="height" value="0.05" units="cm"/>
      <inkml:brushProperty name="color" value="#FFFFFF"/>
    </inkml:brush>
  </inkml:definitions>
  <inkml:trace contextRef="#ctx0" brushRef="#br0">336 284 7368 0 0,'0'0'568'0'0,"1"-2"-374"0"0,1-14 1447 0 0,0 0 1 0 0,0 0-1 0 0,-1 0 0 0 0,-1 0 0 0 0,-4-27 0 0 0,3 23-1300 0 0,0 8 137 0 0,-1 1 0 0 0,0-1-1 0 0,0 1 1 0 0,-8-21 0 0 0,8 28-327 0 0,1 0 0 0 0,-1 0 0 0 0,0 0 0 0 0,0 0 0 0 0,0 1 0 0 0,-1-1 0 0 0,1 1 0 0 0,-1-1 1 0 0,0 1-1 0 0,0 0 0 0 0,0 0 0 0 0,0 0 0 0 0,0 1 0 0 0,-1-1 0 0 0,1 1 0 0 0,-8-4 0 0 0,8 6-105 0 0,0-1 0 0 0,0 1 0 0 0,0 0-1 0 0,-1 0 1 0 0,1 0 0 0 0,0 0 0 0 0,0 0 0 0 0,0 1-1 0 0,0-1 1 0 0,0 1 0 0 0,0 0 0 0 0,-1 0 0 0 0,2 0-1 0 0,-1 1 1 0 0,0-1 0 0 0,0 1 0 0 0,0-1 0 0 0,1 1-1 0 0,-1 0 1 0 0,1 0 0 0 0,-1 0 0 0 0,-2 4 0 0 0,-5 3-7 0 0,0 1 1 0 0,1 0 0 0 0,-15 22-1 0 0,13-15-68 0 0,-16 22-84 0 0,2 1 0 0 0,-31 67 1 0 0,51-95-63 0 0,0 1 1 0 0,1-1-1 0 0,0 1 1 0 0,1 0 0 0 0,1 0-1 0 0,0 1 1 0 0,0-1-1 0 0,1 0 1 0 0,1 1 0 0 0,1-1-1 0 0,-1 0 1 0 0,2 1-1 0 0,5 23 1 0 0,-6-34 167 0 0,0-1-1 0 0,0 1 1 0 0,0 0-1 0 0,0-1 1 0 0,0 1-1 0 0,1-1 1 0 0,-1 0-1 0 0,1 1 1 0 0,-1-1-1 0 0,1 0 1 0 0,0 0-1 0 0,0 0 1 0 0,0 0-1 0 0,0 0 1 0 0,0-1 0 0 0,1 1-1 0 0,-1-1 1 0 0,4 3-1 0 0,-2-3 5 0 0,-1 0-1 0 0,1 0 1 0 0,0 0-1 0 0,0 0 1 0 0,0 0-1 0 0,1-1 1 0 0,-1 0-1 0 0,0 0 1 0 0,0 0-1 0 0,0 0 1 0 0,5-2-1 0 0,2 0 1 0 0,0-1 0 0 0,0 0 0 0 0,-1-1 0 0 0,0 0 0 0 0,0-1-1 0 0,0 0 1 0 0,0-1 0 0 0,12-9 0 0 0,-5 0 168 0 0,-1 0-1 0 0,26-33 1 0 0,-11 12 437 0 0,-30 35-525 0 0,0 0 0 0 0,0 0 0 0 0,1 0 0 0 0,-1 0 0 0 0,0 0 0 0 0,0 0 0 0 0,1 0 0 0 0,-1 0-1 0 0,0 0 1 0 0,1 1 0 0 0,2-2 0 0 0,-3 2-42 0 0,-1 0-1 0 0,1 0 0 0 0,-1 0 1 0 0,1 0-1 0 0,-1 0 1 0 0,1 0-1 0 0,-1 0 0 0 0,1 0 1 0 0,-1 1-1 0 0,1-1 1 0 0,-1 0-1 0 0,1 0 0 0 0,-1 0 1 0 0,1 1-1 0 0,-1-1 0 0 0,1 0 1 0 0,-1 1-1 0 0,0-1 1 0 0,1 0-1 0 0,-1 1 0 0 0,0-1 1 0 0,1 0-1 0 0,-1 1 1 0 0,0-1-1 0 0,1 1 0 0 0,-1-1 1 0 0,0 1-1 0 0,1-1 0 0 0,-1 1 1 0 0,0 0-1 0 0,5 11 121 0 0,-1 0 0 0 0,0 0 1 0 0,0 1-1 0 0,-2-1 0 0 0,1 1 0 0 0,-1 16 0 0 0,-1 81-111 0 0,-2-58-150 0 0,1-30-333 0 0,1 38 165 0 0,0-56-85 0 0,-1 0-1 0 0,1 0 1 0 0,0-1 0 0 0,0 1-1 0 0,0-1 1 0 0,0 1-1 0 0,1-1 1 0 0,-1 1 0 0 0,1-1-1 0 0,0 0 1 0 0,0 0-1 0 0,5 6 1 0 0,-7-9 270 0 0,0 1 0 0 0,1-1 0 0 0,-1 0 0 0 0,0 0 0 0 0,0 1 0 0 0,1-1 0 0 0,-1 0 0 0 0,1 0 0 0 0,-1 1 0 0 0,0-1-1 0 0,1 0 1 0 0,-1 0 0 0 0,1 0 0 0 0,-1 0 0 0 0,0 0 0 0 0,1 0 0 0 0,-1 0 0 0 0,1 0 0 0 0,-1 0 0 0 0,0 0 0 0 0,1 0 0 0 0,-1 0 0 0 0,1 0 0 0 0,15-6-2068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5.591"/>
    </inkml:context>
    <inkml:brush xml:id="br0">
      <inkml:brushProperty name="width" value="0.05" units="cm"/>
      <inkml:brushProperty name="height" value="0.05" units="cm"/>
      <inkml:brushProperty name="color" value="#FFFFFF"/>
    </inkml:brush>
  </inkml:definitions>
  <inkml:trace contextRef="#ctx0" brushRef="#br0">0 173 1840 0 0,'20'-116'760'0'0,"-13"89"5595"0"0,-1-2 4235 0 0,-6 28-9844 0 0,0 1-187 0 0,1 10 769 0 0,5 29-213 0 0,-2 0 1 0 0,-2 53-1 0 0,-12 83-1273 0 0,4-91 319 0 0,-1 21-388 0 0,-5 103-183 0 0,11-149-1715 0 0,11 91-1 0 0,-10-150 2092 0 0,0 0-1 0 0,0 0 0 0 0,0 0 0 0 0,0 0 1 0 0,0 0-1 0 0,0 0 0 0 0,0 1 0 0 0,0-1 1 0 0,0 0-1 0 0,0 0 0 0 0,0 0 1 0 0,0 0-1 0 0,0 0 0 0 0,0 0 0 0 0,0 1 1 0 0,0-1-1 0 0,0 0 0 0 0,0 0 0 0 0,0 0 1 0 0,0 0-1 0 0,0 0 0 0 0,0 1 0 0 0,0-1 1 0 0,0 0-1 0 0,0 0 0 0 0,0 0 0 0 0,0 0 1 0 0,0 0-1 0 0,0 0 0 0 0,0 1 0 0 0,0-1 1 0 0,0 0-1 0 0,0 0 0 0 0,1 0 1 0 0,-1 0-1 0 0,0 0 0 0 0,0 0 0 0 0,0 0 1 0 0,0 0-1 0 0,0 0 0 0 0,0 1 0 0 0,1-1 1 0 0,-1 0-1 0 0,0 0 0 0 0,0 0 0 0 0,0 0 1 0 0,0 0-1 0 0,0 0 0 0 0,0 0 0 0 0,1 0 1 0 0,-1 0-1 0 0,0 0 0 0 0,0 0 0 0 0,0 0 1 0 0,0 0-1 0 0,0 0 0 0 0,1 0 1 0 0,-1 0-1 0 0,0 0 0 0 0,0 0 0 0 0,0 0 1 0 0,0-1-1 0 0,0 1 0 0 0,0 0 0 0 0,1 0 1 0 0,-1 0-1 0 0,0 0 0 0 0,0 0 0 0 0,0 0 1 0 0,8-15-857 0 0,6-26 29 0 0,-6 7 315 0 0,4-46-1 0 0,2-12 626 0 0,6-11 802 0 0,-12 51-149 0 0,2 1 1 0 0,3 1-1 0 0,26-68 0 0 0,-39 117-722 0 0,5-10 413 0 0,0 0 0 0 0,1 1 0 0 0,13-21 0 0 0,-18 30-354 0 0,1-1 1 0 0,-1 0-1 0 0,1 1 1 0 0,0-1 0 0 0,-1 1-1 0 0,1-1 1 0 0,0 1-1 0 0,0 0 1 0 0,0 0 0 0 0,0-1-1 0 0,0 2 1 0 0,3-2-1 0 0,-4 1-36 0 0,1 1-1 0 0,-1 0 0 0 0,0 0 0 0 0,1 0 1 0 0,-1 0-1 0 0,0 0 0 0 0,1 0 0 0 0,-1 1 1 0 0,0-1-1 0 0,1 0 0 0 0,-1 1 0 0 0,0-1 1 0 0,1 1-1 0 0,-1-1 0 0 0,0 1 0 0 0,0 0 1 0 0,0-1-1 0 0,0 1 0 0 0,0 0 0 0 0,1 0 0 0 0,-1 0 1 0 0,1 2-1 0 0,3 2 42 0 0,-1 1 1 0 0,1 0 0 0 0,-1 0-1 0 0,0 0 1 0 0,-1 0-1 0 0,0 1 1 0 0,0 0-1 0 0,0-1 1 0 0,-1 1-1 0 0,3 10 1 0 0,0 10-37 0 0,4 38 1 0 0,-6-33-9 0 0,-1-4-65 0 0,-1 1-1 0 0,-1 0 0 0 0,-1-1 1 0 0,-2 1-1 0 0,-8 36 0 0 0,-45 137-183 0 0,46-172 141 0 0,-15 32 0 0 0,19-51 44 0 0,0 0 0 0 0,0 0 0 0 0,-1 0 0 0 0,0-1 0 0 0,-15 16 0 0 0,21-25 12 0 0,0 0 0 0 0,1 0 0 0 0,-1 0-1 0 0,0 0 1 0 0,0 0 0 0 0,0 0 0 0 0,0 0-1 0 0,0 0 1 0 0,0-1 0 0 0,0 1 0 0 0,-1 0-1 0 0,1-1 1 0 0,0 1 0 0 0,0-1 0 0 0,0 1-1 0 0,-1-1 1 0 0,1 0 0 0 0,0 1 0 0 0,-1-1-1 0 0,1 0 1 0 0,0 0 0 0 0,-1 0 0 0 0,1 0 0 0 0,0 0-1 0 0,-1 0 1 0 0,1 0 0 0 0,0 0 0 0 0,0-1-1 0 0,-1 1 1 0 0,1-1 0 0 0,0 1 0 0 0,-1-1-1 0 0,1 1 1 0 0,0-1 0 0 0,0 1 0 0 0,0-1-1 0 0,0 0 1 0 0,-2-1 0 0 0,0-2-278 0 0,0 1 0 0 0,1-1 0 0 0,-1 0 0 0 0,1 0 0 0 0,-1 0 0 0 0,1-1 0 0 0,1 1 0 0 0,-1 0 0 0 0,1-1 0 0 0,-2-6 0 0 0,-2-19-1418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5.924"/>
    </inkml:context>
    <inkml:brush xml:id="br0">
      <inkml:brushProperty name="width" value="0.05" units="cm"/>
      <inkml:brushProperty name="height" value="0.05" units="cm"/>
      <inkml:brushProperty name="color" value="#FFFFFF"/>
    </inkml:brush>
  </inkml:definitions>
  <inkml:trace contextRef="#ctx0" brushRef="#br0">17 3 9216 0 0,'0'0'421'0'0,"0"0"-12"0"0,1 0-263 0 0,4-2 74 0 0,-3 1 837 0 0,7 24 3262 0 0,-6 16-3293 0 0,-1 0 0 0 0,-2 0 1 0 0,-7 52-1 0 0,5-57-738 0 0,-20 365 1657 0 0,14-101-1770 0 0,11-152-1336 0 0,-1-90-768 0 0,0-6-5074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6.313"/>
    </inkml:context>
    <inkml:brush xml:id="br0">
      <inkml:brushProperty name="width" value="0.05" units="cm"/>
      <inkml:brushProperty name="height" value="0.05" units="cm"/>
      <inkml:brushProperty name="color" value="#FFFFFF"/>
    </inkml:brush>
  </inkml:definitions>
  <inkml:trace contextRef="#ctx0" brushRef="#br0">1 415 1840 0 0,'0'0'228'0'0,"0"0"284"0"0,0 0 120 0 0,0 0 28 0 0,0 0 11 0 0,0 0 29 0 0,0 0 17 0 0,0 0 3 0 0,0 0 56 0 0,4 10 1354 0 0,-1-6-1762 0 0,0-1 0 0 0,0 1 0 0 0,0-1 0 0 0,0 0 0 0 0,1 0 0 0 0,-1-1 0 0 0,1 1 0 0 0,0-1 0 0 0,0 1 0 0 0,0-1 0 0 0,0 0 0 0 0,0-1 0 0 0,1 1 0 0 0,-1-1 0 0 0,0 0 0 0 0,1 0 0 0 0,-1 0 0 0 0,1 0 0 0 0,-1-1 0 0 0,1 0 0 0 0,6 0 0 0 0,2-1 12 0 0,-1 0 1 0 0,1-1-1 0 0,0 0 1 0 0,0-1-1 0 0,-1-1 0 0 0,15-5 1 0 0,-16 4-282 0 0,-1-1-1 0 0,1 0 1 0 0,-1 0 0 0 0,0-1 0 0 0,-1 0 0 0 0,0-1-1 0 0,0 0 1 0 0,0 0 0 0 0,-1-1 0 0 0,-1 0 0 0 0,1-1-1 0 0,-1 1 1 0 0,-1-1 0 0 0,10-21 0 0 0,-9 16-70 0 0,-1 0 1 0 0,-1 0-1 0 0,0 0 1 0 0,-1 0-1 0 0,0-1 1 0 0,-2 0-1 0 0,0 1 1 0 0,-1-1-1 0 0,0 0 1 0 0,-3-25-1 0 0,2 35-13 0 0,-1 1-1 0 0,-1-1 0 0 0,1 1 1 0 0,-1-1-1 0 0,0 1 0 0 0,-1 0 1 0 0,1 0-1 0 0,-1 0 0 0 0,0 0 1 0 0,0 0-1 0 0,0 1 0 0 0,-1-1 1 0 0,0 1-1 0 0,1 0 0 0 0,-2 0 1 0 0,1 0-1 0 0,-8-5 0 0 0,8 7-2 0 0,1-1 1 0 0,-1 1-1 0 0,0 0 0 0 0,0 1 0 0 0,0-1 0 0 0,0 0 0 0 0,-1 1 1 0 0,1 0-1 0 0,0 0 0 0 0,0 0 0 0 0,-1 1 0 0 0,1 0 0 0 0,-1-1 1 0 0,1 2-1 0 0,0-1 0 0 0,-1 0 0 0 0,1 1 0 0 0,0 0 0 0 0,-1 0 1 0 0,1 0-1 0 0,0 0 0 0 0,0 1 0 0 0,-5 2 0 0 0,-2 3 6 0 0,0 0 0 0 0,1 1-1 0 0,0 1 1 0 0,0 0 0 0 0,0 0-1 0 0,1 0 1 0 0,1 2 0 0 0,0-1-1 0 0,0 1 1 0 0,1 0 0 0 0,0 0-1 0 0,1 1 1 0 0,1 0 0 0 0,-7 19-1 0 0,-1 6 42 0 0,3 0 0 0 0,1 1 0 0 0,-6 67 0 0 0,9-50-106 0 0,3 0-1 0 0,6 80 1 0 0,-1-110 25 0 0,1 1 0 0 0,2-1 1 0 0,1 0-1 0 0,0 0 0 0 0,2 0 0 0 0,1-1 1 0 0,18 34-1 0 0,-21-48-5 0 0,0 0 1 0 0,1 0-1 0 0,1 0 0 0 0,0-1 0 0 0,0 0 1 0 0,0-1-1 0 0,16 12 0 0 0,-20-16-32 0 0,1-1 0 0 0,0 1 0 0 0,1-1 0 0 0,-1 0 0 0 0,1-1 0 0 0,-1 1 0 0 0,1-1-1 0 0,0 0 1 0 0,0 0 0 0 0,0-1 0 0 0,0 0 0 0 0,0 0 0 0 0,0 0 0 0 0,0-1 0 0 0,0 0 0 0 0,8 0 0 0 0,24-11-444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7.136"/>
    </inkml:context>
    <inkml:brush xml:id="br0">
      <inkml:brushProperty name="width" value="0.05" units="cm"/>
      <inkml:brushProperty name="height" value="0.05" units="cm"/>
      <inkml:brushProperty name="color" value="#FFFFFF"/>
    </inkml:brush>
  </inkml:definitions>
  <inkml:trace contextRef="#ctx0" brushRef="#br0">31 1 2304 0 0,'-5'20'5712'0'0,"-3"13"156"0"0,5 26-3113 0 0,2-30-1956 0 0,0 181 1381 0 0,2-19-1743 0 0,-10 324-1891 0 0,7-471 37 0 0,-1-3-3877 0 0,3-22 148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7.497"/>
    </inkml:context>
    <inkml:brush xml:id="br0">
      <inkml:brushProperty name="width" value="0.05" units="cm"/>
      <inkml:brushProperty name="height" value="0.05" units="cm"/>
      <inkml:brushProperty name="color" value="#FFFFFF"/>
    </inkml:brush>
  </inkml:definitions>
  <inkml:trace contextRef="#ctx0" brushRef="#br0">270 255 11976 0 0,'1'-29'654'0'0,"8"-40"0"0"0,-3 26-650 0 0,-4-18 2837 0 0,2 17 349 0 0,-4 43-2678 0 0,21-7 1128 0 0,-11 11-1640 0 0,0 0 0 0 0,-1 0 0 0 0,1 1 0 0 0,-1 0 0 0 0,1 0 0 0 0,-1 1 0 0 0,16 12 0 0 0,57 52 0 0 0,-59-48 0 0 0,-13-12 0 0 0,0 0 0 0 0,0 1 0 0 0,-1 1 0 0 0,0 0 0 0 0,8 13 0 0 0,-14-19 0 0 0,-1-1 0 0 0,1 1 0 0 0,-1 0 0 0 0,0 1 0 0 0,-1-1 0 0 0,1 0 0 0 0,-1 0 0 0 0,0 1 0 0 0,0-1 0 0 0,0 1 0 0 0,-1-1 0 0 0,0 1 0 0 0,0-1 0 0 0,-1 1 0 0 0,-1 9 0 0 0,-2-1 100 0 0,0-1-1 0 0,-1 0 0 0 0,-1-1 0 0 0,0 1 0 0 0,0-1 1 0 0,-10 14-1 0 0,-54 65 855 0 0,54-72-981 0 0,-4 4 57 0 0,0-2 1 0 0,-1 0-1 0 0,-2-1 1 0 0,0-1 0 0 0,-30 19-1 0 0,37-28-26 0 0,0-1 1 0 0,0 0-1 0 0,-1-2 0 0 0,0 0 1 0 0,0 0-1 0 0,-1-2 0 0 0,1 0 1 0 0,-1-1-1 0 0,-28 3 0 0 0,39-7 9 0 0,-1 0 0 0 0,1 0 0 0 0,0-1-1 0 0,-1 0 1 0 0,-13-3 0 0 0,19 3-120 0 0,0 1 0 0 0,-1-1 0 0 0,1 0 0 0 0,0 0 0 0 0,0 0 0 0 0,0 0-1 0 0,0 0 1 0 0,0-1 0 0 0,0 1 0 0 0,0 0 0 0 0,1-1 0 0 0,-1 0 0 0 0,0 1 0 0 0,1-1 0 0 0,-1 0 0 0 0,1 0 0 0 0,0 0 0 0 0,-1 0 0 0 0,1 0 0 0 0,0 0 0 0 0,0 0 0 0 0,0-3 0 0 0,-1-23-1356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4.855"/>
    </inkml:context>
    <inkml:brush xml:id="br0">
      <inkml:brushProperty name="width" value="0.05" units="cm"/>
      <inkml:brushProperty name="height" value="0.05" units="cm"/>
      <inkml:brushProperty name="color" value="#FFFFFF"/>
    </inkml:brush>
  </inkml:definitions>
  <inkml:trace contextRef="#ctx0" brushRef="#br0">30 0 9648 0 0,'-10'51'753'0'0,"2"0"0"0"0,-1 53 0 0 0,6 106 2825 0 0,3-154-2902 0 0,0-33-374 0 0,1 0 0 0 0,1 0-1 0 0,1 0 1 0 0,12 44 0 0 0,-15-67-288 0 0,0 0-1 0 0,0 1 1 0 0,0-1-1 0 0,0 1 1 0 0,0-1-1 0 0,0 1 1 0 0,0-1-1 0 0,1 0 1 0 0,-1 1-1 0 0,0-1 1 0 0,0 0-1 0 0,0 1 1 0 0,1-1-1 0 0,-1 1 1 0 0,0-1-1 0 0,0 0 1 0 0,1 0 0 0 0,-1 1-1 0 0,0-1 1 0 0,1 0-1 0 0,-1 1 1 0 0,0-1-1 0 0,1 0 1 0 0,-1 0-1 0 0,1 0 1 0 0,-1 1-1 0 0,0-1 1 0 0,1 0-1 0 0,-1 0 1 0 0,1 0-1 0 0,-1 0 1 0 0,10-9 183 0 0,4-21-15 0 0,21-106 162 0 0,-11 39-125 0 0,-15 58 86 0 0,25-72 0 0 0,-16 66 1 0 0,-11 23-75 0 0,1 1 1 0 0,1 0-1 0 0,2 1 0 0 0,0 0 0 0 0,17-24 1 0 0,-27 43-205 0 0,0 0 0 0 0,0-1 0 0 0,0 1 0 0 0,0 0 0 0 0,0-1 1 0 0,1 1-1 0 0,-1 0 0 0 0,0 0 0 0 0,1 0 0 0 0,-1 0 0 0 0,1 0 0 0 0,-1 0 1 0 0,1 1-1 0 0,0-1 0 0 0,-1 0 0 0 0,1 1 0 0 0,0-1 0 0 0,-1 1 1 0 0,1 0-1 0 0,0 0 0 0 0,-1-1 0 0 0,1 1 0 0 0,0 0 0 0 0,0 0 0 0 0,-1 1 1 0 0,3-1-1 0 0,-2 1 11 0 0,1 0 0 0 0,-1 0 1 0 0,-1 1-1 0 0,1-1 0 0 0,0 0 0 0 0,0 1 1 0 0,0-1-1 0 0,-1 1 0 0 0,1 0 1 0 0,-1-1-1 0 0,1 1 0 0 0,-1 0 0 0 0,0 0 1 0 0,1 0-1 0 0,-1 0 0 0 0,0 0 0 0 0,-1 0 1 0 0,1 0-1 0 0,1 3 0 0 0,4 22 149 0 0,0 1 0 0 0,-2-1-1 0 0,-1 1 1 0 0,-1-1 0 0 0,-3 40-1 0 0,2 22-315 0 0,1-24-180 0 0,-1-22-1632 0 0,9 56 0 0 0,-5-62 45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8.059"/>
    </inkml:context>
    <inkml:brush xml:id="br0">
      <inkml:brushProperty name="width" value="0.05" units="cm"/>
      <inkml:brushProperty name="height" value="0.05" units="cm"/>
      <inkml:brushProperty name="color" value="#FFFFFF"/>
    </inkml:brush>
  </inkml:definitions>
  <inkml:trace contextRef="#ctx0" brushRef="#br0">472 489 5984 0 0,'-3'12'336'0'0,"1"-11"-252"0"0,-1-20 14 0 0,-2-9 1600 0 0,-2 6 1881 0 0,-9-36-1 0 0,6 16-2336 0 0,5 22-825 0 0,-13-43 720 0 0,-34-85 0 0 0,48 139-1052 0 0,0 0-1 0 0,-1 0 1 0 0,0 0 0 0 0,0 1-1 0 0,-1 0 1 0 0,0 0 0 0 0,0 1-1 0 0,-11-10 1 0 0,14 15-47 0 0,1 0 1 0 0,0 0-1 0 0,-1 1 0 0 0,0-1 1 0 0,1 1-1 0 0,-1 0 0 0 0,0-1 1 0 0,1 1-1 0 0,-1 0 0 0 0,0 1 0 0 0,0-1 1 0 0,0 0-1 0 0,0 1 0 0 0,0 0 1 0 0,0 0-1 0 0,0 0 0 0 0,0 0 1 0 0,0 0-1 0 0,1 0 0 0 0,-1 1 1 0 0,0 0-1 0 0,0-1 0 0 0,0 1 1 0 0,0 0-1 0 0,0 0 0 0 0,1 1 0 0 0,-1-1 1 0 0,1 0-1 0 0,-1 1 0 0 0,1 0 1 0 0,-4 2-1 0 0,-3 4 31 0 0,0 0 0 0 0,0 1 0 0 0,1 0 0 0 0,1 0 0 0 0,0 1 0 0 0,0-1 0 0 0,1 2 0 0 0,-6 11 0 0 0,-37 94-218 0 0,40-91 62 0 0,-6 25-32 0 0,3 0-1 0 0,1 1 1 0 0,-4 62-1 0 0,4-35-235 0 0,8-36-67 0 0,1 1 1 0 0,6 69-1 0 0,-4-104 416 0 0,1 1-2 0 0,0-1-1 0 0,0 1 0 0 0,1-1 1 0 0,0 0-1 0 0,0 1 0 0 0,1-1 1 0 0,0 0-1 0 0,5 8 0 0 0,-7-13 3 0 0,1 0 0 0 0,0 1 0 0 0,0-2-1 0 0,1 1 1 0 0,-1 0 0 0 0,0 0-1 0 0,1-1 1 0 0,0 1 0 0 0,-1-1 0 0 0,1 0-1 0 0,0 0 1 0 0,0 0 0 0 0,1 0 0 0 0,-1 0-1 0 0,0-1 1 0 0,0 1 0 0 0,1-1-1 0 0,-1 0 1 0 0,1 0 0 0 0,-1 0 0 0 0,7 0-1 0 0,-1-1-10 0 0,-1 0-1 0 0,1-1 1 0 0,0 0-1 0 0,0-1 0 0 0,0 1 1 0 0,-1-2-1 0 0,1 1 1 0 0,-1-1-1 0 0,1 0 0 0 0,-1-1 1 0 0,0 0-1 0 0,-1-1 1 0 0,1 1-1 0 0,-1-1 0 0 0,1-1 1 0 0,-2 1-1 0 0,1-1 1 0 0,-1-1-1 0 0,8-8 0 0 0,8-10 63 0 0,-1-2 0 0 0,0-1 0 0 0,-3 0 0 0 0,21-40-1 0 0,0 2 272 0 0,-29 51 55 0 0,0 0 1 0 0,-2-1-1 0 0,10-20 1 0 0,-18 34-215 0 0,0 2-12 0 0,0 0 47 0 0,0 9 683 0 0,-5 9-262 0 0,-11 30-1 0 0,-5 13-1850 0 0,16-18-3822 0 0,8-47 3048 0 0,14-11-17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8.411"/>
    </inkml:context>
    <inkml:brush xml:id="br0">
      <inkml:brushProperty name="width" value="0.05" units="cm"/>
      <inkml:brushProperty name="height" value="0.05" units="cm"/>
      <inkml:brushProperty name="color" value="#FFFFFF"/>
    </inkml:brush>
  </inkml:definitions>
  <inkml:trace contextRef="#ctx0" brushRef="#br0">1 46 11432 0 0,'0'0'504'0'0,"0"0"104"0"0,0 0-480 0 0,0 0-128 0 0,0 0 0 0 0,0 0 0 0 0,9-8 512 0 0,-9 0 72 0 0,5 5 24 0 0,-2-5 0 0 0,2 5-368 0 0,0-2-72 0 0,-5 5-8 0 0,0 0-8 0 0,3-11-720 0 0,6 11-136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8.803"/>
    </inkml:context>
    <inkml:brush xml:id="br0">
      <inkml:brushProperty name="width" value="0.05" units="cm"/>
      <inkml:brushProperty name="height" value="0.05" units="cm"/>
      <inkml:brushProperty name="color" value="#FFFFFF"/>
    </inkml:brush>
  </inkml:definitions>
  <inkml:trace contextRef="#ctx0" brushRef="#br0">444 168 5064 0 0,'0'-3'117'0'0,"0"0"0"0"0,-1 0 1 0 0,1 0-1 0 0,-1 0 0 0 0,0 0 0 0 0,0 0 0 0 0,0 0 1 0 0,0 0-1 0 0,-1 0 0 0 0,1 0 0 0 0,-1 1 1 0 0,0-1-1 0 0,0 0 0 0 0,0 1 0 0 0,0 0 0 0 0,0-1 1 0 0,0 1-1 0 0,-5-3 0 0 0,-5-4 2705 0 0,-1 0 1 0 0,-25-12-1 0 0,17 10-475 0 0,2 1-1596 0 0,-1-1 1 0 0,-1 2-1 0 0,0 1 0 0 0,0 1 1 0 0,-1 0-1 0 0,-22-3 1 0 0,40 10-690 0 0,1 0 0 0 0,-1 0 0 0 0,0 0 0 0 0,1 1 0 0 0,-1-1 0 0 0,0 1 0 0 0,1 0 0 0 0,-1 0 0 0 0,1 0 0 0 0,0 0 0 0 0,-1 1 0 0 0,1-1 0 0 0,0 1 0 0 0,0 0 0 0 0,0 0 0 0 0,0 0 0 0 0,0 0 0 0 0,0 1 0 0 0,0-1 0 0 0,1 1 0 0 0,-1 0 0 0 0,1-1 0 0 0,0 1 0 0 0,-3 5 0 0 0,-3 6 59 0 0,1 0-1 0 0,0 0 1 0 0,0 1-1 0 0,-3 16 1 0 0,9-30-117 0 0,-8 33-50 0 0,1 0-1 0 0,-8 69 1 0 0,16-97 18 0 0,-4 31-273 0 0,1 1-1 0 0,3 0 0 0 0,1 1 1 0 0,10 62-1 0 0,-10-90 268 0 0,2 1-1 0 0,-1 0 1 0 0,1-1 0 0 0,1 0-1 0 0,0 0 1 0 0,11 21-1 0 0,-13-28-22 0 0,1-1-1 0 0,0 1 1 0 0,0-1-1 0 0,0 1 1 0 0,0-1-1 0 0,1 0 1 0 0,-1 0 0 0 0,1-1-1 0 0,-1 1 1 0 0,1-1-1 0 0,0 1 1 0 0,0-1-1 0 0,1 0 1 0 0,-1-1-1 0 0,0 1 1 0 0,0-1-1 0 0,1 0 1 0 0,-1 0-1 0 0,1 0 1 0 0,8 0-1 0 0,-7-1-10 0 0,0 0-1 0 0,0 0 1 0 0,0-1-1 0 0,-1 0 0 0 0,1 0 1 0 0,0 0-1 0 0,-1-1 1 0 0,1 0-1 0 0,0 0 1 0 0,6-4-1 0 0,-2 1 6 0 0,0-1-1 0 0,-1-1 0 0 0,1 0 1 0 0,14-15-1 0 0,-4 2 47 0 0,-2-2 0 0 0,-1 0-1 0 0,22-37 1 0 0,-17 19 83 0 0,-15 27-20 0 0,0 0 1 0 0,0 0 0 0 0,1 1-1 0 0,16-18 1 0 0,-14 50 1571 0 0,-5 0-1345 0 0,0 1-1 0 0,-2 0 0 0 0,-1 0 1 0 0,0 0-1 0 0,-3 30 1 0 0,2 8-110 0 0,-5 152-152 0 0,-1-108-24 0 0,2-34 126 0 0,-3-1-1 0 0,-24 110 1 0 0,27-166-169 0 0,0 0 0 0 0,-1-1 0 0 0,-1 1 0 0 0,0-1 0 0 0,0 0 0 0 0,-1 0 0 0 0,-9 13 0 0 0,13-21 14 0 0,0 0-1 0 0,0-1 0 0 0,-1 1 0 0 0,1-1 1 0 0,0 1-1 0 0,-1-1 0 0 0,0 0 1 0 0,1 0-1 0 0,-1 0 0 0 0,0 0 0 0 0,0-1 1 0 0,0 1-1 0 0,0-1 0 0 0,0 1 0 0 0,0-1 1 0 0,-1 0-1 0 0,1-1 0 0 0,0 1 0 0 0,-1 0 1 0 0,1-1-1 0 0,0 0 0 0 0,-1 0 1 0 0,1 0-1 0 0,0 0 0 0 0,-1 0 0 0 0,1-1 1 0 0,-1 0-1 0 0,1 1 0 0 0,0-1 0 0 0,0 0 1 0 0,-5-2-1 0 0,1-2-329 0 0,0 1 1 0 0,0-1-1 0 0,0 0 1 0 0,0 0 0 0 0,1 0-1 0 0,0-1 1 0 0,-10-12-1 0 0,-5-8-1023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9.166"/>
    </inkml:context>
    <inkml:brush xml:id="br0">
      <inkml:brushProperty name="width" value="0.05" units="cm"/>
      <inkml:brushProperty name="height" value="0.05" units="cm"/>
      <inkml:brushProperty name="color" value="#FFFFFF"/>
    </inkml:brush>
  </inkml:definitions>
  <inkml:trace contextRef="#ctx0" brushRef="#br0">8 277 13392 0 0,'1'0'78'0'0,"0"-1"1"0"0,0 1 0 0 0,0-1-1 0 0,0 1 1 0 0,1 0 0 0 0,-1 0 0 0 0,0-1-1 0 0,0 1 1 0 0,1 0 0 0 0,-1 0-1 0 0,0 0 1 0 0,0 0 0 0 0,1 1 0 0 0,-1-1-1 0 0,0 0 1 0 0,0 0 0 0 0,0 1-1 0 0,1-1 1 0 0,-1 0 0 0 0,0 1-1 0 0,0 0 1 0 0,1 0 0 0 0,33 14 1334 0 0,-20-6-283 0 0,1-1 0 0 0,0 0-1 0 0,34 9 1 0 0,-46-15-1034 0 0,1-1 0 0 0,0 0 0 0 0,0 0 0 0 0,0 0 0 0 0,0-1 0 0 0,0 0 0 0 0,0 0 0 0 0,0 0 0 0 0,0-1 1 0 0,0 1-1 0 0,0-1 0 0 0,0 0 0 0 0,-1-1 0 0 0,1 1 0 0 0,0-1 0 0 0,-1 0 0 0 0,1 0 0 0 0,7-5 0 0 0,-7 2-74 0 0,0-1 0 0 0,0 1-1 0 0,-1-1 1 0 0,0 0-1 0 0,0 0 1 0 0,0 0 0 0 0,-1 0-1 0 0,3-8 1 0 0,-3 5-1 0 0,1 0 1 0 0,-1 0-1 0 0,-1 0 0 0 0,0 0 1 0 0,0-1-1 0 0,-1 1 0 0 0,0-1 1 0 0,0 1-1 0 0,-1-1 0 0 0,-1 1 1 0 0,-2-17-1 0 0,2 18 39 0 0,-2 1 0 0 0,1-1 0 0 0,-1 1 0 0 0,0-1 0 0 0,-1 1 0 0 0,1 0 0 0 0,-2 0 0 0 0,1 0 0 0 0,-1 1 0 0 0,0-1 0 0 0,0 1 0 0 0,0 0 0 0 0,-1 1 0 0 0,-7-6 0 0 0,9 7 0 0 0,0 1 0 0 0,0 1 0 0 0,-1-1 0 0 0,1 1 0 0 0,0-1 0 0 0,-1 1 0 0 0,0 1 0 0 0,1-1 0 0 0,-1 1 0 0 0,0-1 0 0 0,0 1 0 0 0,0 1 1 0 0,0-1-1 0 0,0 1 0 0 0,0 0 0 0 0,0 0 0 0 0,0 0 0 0 0,0 1 0 0 0,0-1 0 0 0,0 1 0 0 0,0 1 0 0 0,1-1 0 0 0,-1 1 0 0 0,0-1 0 0 0,1 1 0 0 0,-1 1 0 0 0,-5 2 0 0 0,5-1-38 0 0,0-1 0 0 0,-1 1 1 0 0,2 0-1 0 0,-1 0 0 0 0,0 0 0 0 0,1 1 0 0 0,0 0 0 0 0,0 0 0 0 0,0 0 0 0 0,1 0 0 0 0,-1 1 0 0 0,1-1 0 0 0,-2 7 1 0 0,-5 11-75 0 0,2 1 0 0 0,-5 23 0 0 0,8-29-54 0 0,-2 15 56 0 0,1-1 0 0 0,2 1 0 0 0,1 0-1 0 0,2 1 1 0 0,5 55 0 0 0,-1-64 31 0 0,1 0 0 0 0,1 0 0 0 0,1-1 0 0 0,1 0 0 0 0,1-1 0 0 0,21 44 0 0 0,-25-61-31 0 0,0 0 1 0 0,0 0-1 0 0,1 0 1 0 0,-1-1 0 0 0,1 1-1 0 0,0-1 1 0 0,9 7 0 0 0,-10-9-122 0 0,0 0 1 0 0,-1-1-1 0 0,1 0 0 0 0,0 1 1 0 0,1-1-1 0 0,-1-1 1 0 0,0 1-1 0 0,0-1 1 0 0,1 1-1 0 0,-1-1 1 0 0,1-1-1 0 0,8 2 1 0 0,12-4-1720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0:49.542"/>
    </inkml:context>
    <inkml:brush xml:id="br0">
      <inkml:brushProperty name="width" value="0.05" units="cm"/>
      <inkml:brushProperty name="height" value="0.05" units="cm"/>
      <inkml:brushProperty name="color" value="#FFFFFF"/>
    </inkml:brush>
  </inkml:definitions>
  <inkml:trace contextRef="#ctx0" brushRef="#br0">723 23 13560 0 0,'-8'4'1230'0'0,"-1"-4"-1173"0"0,1 0 0 0 0,0 0 0 0 0,0-1 0 0 0,0 0 0 0 0,-1-1-1 0 0,-7-2 1 0 0,0 1 419 0 0,-10-2 153 0 0,-1 0 1 0 0,0 2 0 0 0,0 1 0 0 0,0 1 0 0 0,0 2 0 0 0,-1 0 0 0 0,-43 9 0 0 0,63-7-432 0 0,1-1 1 0 0,0 1-1 0 0,-1 1 0 0 0,1-1 0 0 0,0 1 0 0 0,1 0 0 0 0,-1 1 0 0 0,1-1 1 0 0,-9 10-1 0 0,14-13-173 0 0,0 0 0 0 0,0 0 1 0 0,1 0-1 0 0,-1 0 1 0 0,0 0-1 0 0,1 0 1 0 0,-1 0-1 0 0,1 0 0 0 0,0 0 1 0 0,-1 1-1 0 0,1-1 1 0 0,0 0-1 0 0,-1 0 1 0 0,1 0-1 0 0,0 1 0 0 0,0-1 1 0 0,0 0-1 0 0,0 0 1 0 0,0 0-1 0 0,1 3 0 0 0,0-1 0 0 0,0 0-1 0 0,0 0 0 0 0,0 0 0 0 0,1 0 1 0 0,-1-1-1 0 0,1 1 0 0 0,3 4 0 0 0,3 3-80 0 0,1 0 1 0 0,18 15-1 0 0,-26-24 49 0 0,99 95-885 0 0,-8-7 51 0 0,-75-74 749 0 0,53 43 6 0 0,-25-21 230 0 0,-44-37-107 0 0,-1 1-1 0 0,0-1 1 0 0,1 1 0 0 0,-1 0-1 0 0,0-1 1 0 0,1 1-1 0 0,-1-1 1 0 0,0 1-1 0 0,0 0 1 0 0,0-1-1 0 0,0 1 1 0 0,1 0-1 0 0,-1-1 1 0 0,0 1-1 0 0,0 0 1 0 0,0-1-1 0 0,0 1 1 0 0,0 0 0 0 0,0-1-1 0 0,-1 1 1 0 0,1 0-1 0 0,0-1 1 0 0,0 1-1 0 0,0-1 1 0 0,-1 1-1 0 0,1 0 1 0 0,0-1-1 0 0,-1 1 1 0 0,1-1-1 0 0,0 1 1 0 0,-1 0 0 0 0,-12 15 748 0 0,-5 0-442 0 0,-1 0 0 0 0,0-1 0 0 0,-1-1 0 0 0,-1-1-1 0 0,0-1 1 0 0,-24 10 0 0 0,-140 48-520 0 0,174-66 215 0 0,-68 19-75 0 0,-103 18 0 0 0,155-40-3758 0 0,21-1 356 0 0,1 0-4468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54.753"/>
    </inkml:context>
    <inkml:brush xml:id="br0">
      <inkml:brushProperty name="width" value="0.05" units="cm"/>
      <inkml:brushProperty name="height" value="0.05" units="cm"/>
      <inkml:brushProperty name="color" value="#FFFFFF"/>
    </inkml:brush>
  </inkml:definitions>
  <inkml:trace contextRef="#ctx0" brushRef="#br0">254 1 7832 0 0,'0'0'602'0'0,"0"0"-251"0"0,1 1 874 0 0,-2 6-687 0 0,-1 2 70 0 0,-1 0 1 0 0,0 0 0 0 0,0 0 0 0 0,-5 8-1 0 0,-7 19 361 0 0,-9 20-130 0 0,16-39-691 0 0,-10 32 1 0 0,-40 174 131 0 0,-33 264 0 0 0,86-455-216 0 0,-10 112 369 0 0,15-127-394 0 0,0-1 0 0 0,1 1 0 0 0,1 0 0 0 0,0-1 0 0 0,1 1 0 0 0,8 23 0 0 0,-8-32-29 0 0,0 0 0 0 0,1 0 0 0 0,0 0 1 0 0,0-1-1 0 0,1 1 0 0 0,-1-1 0 0 0,2 0 0 0 0,-1 0 0 0 0,1-1 0 0 0,0 0 0 0 0,1 0 0 0 0,7 6 1 0 0,-3-5 23 0 0,0 0 0 0 0,0-1 0 0 0,1-1 0 0 0,0 0 0 0 0,0 0 0 0 0,1-1 0 0 0,19 4 0 0 0,445 70 382 0 0,-133-26-192 0 0,242 32 431 0 0,-529-77-578 0 0,86 13 168 0 0,86 10 17 0 0,424 76 195 0 0,-326-45-646 0 0,-49-19 286 0 0,529 11 0 0 0,-21-92 1525 0 0,-323 9-1354 0 0,307 1-19 0 0,-300 14-336 0 0,-154 6 7 0 0,-154 4 80 0 0,481-21 0 0 0,435-70 725 0 0,-1024 90-707 0 0,75-8 234 0 0,674-85 329 0 0,-607 70-261 0 0,144-26 91 0 0,182-38-975 0 0,-438 81-237 0 0,90-19 661 0 0,-144 24-1722 0 0,0-2 0 0 0,-1-1 0 0 0,49-23 0 0 0,-41 14-4635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09:55.884"/>
    </inkml:context>
    <inkml:brush xml:id="br0">
      <inkml:brushProperty name="width" value="0.05" units="cm"/>
      <inkml:brushProperty name="height" value="0.05" units="cm"/>
      <inkml:brushProperty name="color" value="#FFFFFF"/>
    </inkml:brush>
  </inkml:definitions>
  <inkml:trace contextRef="#ctx0" brushRef="#br0">0 0 7344 0 0,'27'42'338'0'0,"-12"-18"450"0"0,1 0 0 0 0,0-1 0 0 0,2 0 0 0 0,1-2 0 0 0,25 24 0 0 0,-6-16-76 0 0,1-1 0 0 0,2-2 0 0 0,77 37 1 0 0,-55-36-384 0 0,2-2 0 0 0,69 16 0 0 0,-67-28-94 0 0,1-2-1 0 0,118 2 1 0 0,-156-11-194 0 0,767-9 775 0 0,658-18 810 0 0,-1324 28-1563 0 0,466 23 256 0 0,665 95 593 0 0,-267-45-384 0 0,-306-73-4 0 0,-643-3-472 0 0,472-19 437 0 0,-274 8-266 0 0,329-19 297 0 0,-401 22-378 0 0,191-5 52 0 0,307-7 2 0 0,-289 6-128 0 0,118-11 58 0 0,322-32 2 0 0,-707 55-69 0 0,-87 4-39 0 0,1-2 0 0 0,0-1 0 0 0,52-9-1 0 0,-77 9-17 0 0,42-6 255 0 0,-44 7-182 0 0,-1 0 18 0 0,0 0 16 0 0,-24 4 306 0 0,22-3-399 0 0,0-1-1 0 0,0 0 1 0 0,0 1 0 0 0,0-1-1 0 0,0 1 1 0 0,0-1 0 0 0,0 1 0 0 0,0 0-1 0 0,0 0 1 0 0,1 0 0 0 0,-1 0-1 0 0,0 0 1 0 0,1 0 0 0 0,-1 1 0 0 0,0-1-1 0 0,-1 3 1 0 0,-17 9 148 0 0,18-12-164 0 0,0 0 1 0 0,0 1-1 0 0,0-1 1 0 0,0 0-1 0 0,0 0 1 0 0,0 1-1 0 0,1-1 1 0 0,-1 1-1 0 0,1 0 1 0 0,-1-1-1 0 0,1 1 1 0 0,-1 0-1 0 0,1 0 1 0 0,0 0-1 0 0,0 0 1 0 0,0 0-1 0 0,0 0 1 0 0,0 0-1 0 0,1 0 1 0 0,-1 0-1 0 0,0 1 1 0 0,1 2-1 0 0,-2 6 0 0 0,1 1-1 0 0,0 0 1 0 0,2 13-1 0 0,-1-8 2 0 0,-3 36 154 0 0,-3-1 0 0 0,-2 0 0 0 0,-24 81 0 0 0,4-13-337 0 0,21-85 81 0 0,-71 389-388 0 0,72-369 197 0 0,2 54 0 0 0,5-79-1550 0 0,3-10-6379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4.495"/>
    </inkml:context>
    <inkml:brush xml:id="br0">
      <inkml:brushProperty name="width" value="0.05" units="cm"/>
      <inkml:brushProperty name="height" value="0.05" units="cm"/>
      <inkml:brushProperty name="color" value="#FFFFFF"/>
    </inkml:brush>
  </inkml:definitions>
  <inkml:trace contextRef="#ctx0" brushRef="#br0">141 80 9184 0 0,'0'0'421'0'0,"0"0"-12"0"0,-9 12-247 0 0,4 1 395 0 0,1 1 0 0 0,0-1 1 0 0,1 1-1 0 0,-2 24 0 0 0,1 59-302 0 0,3-43-88 0 0,-10 113 102 0 0,-3 70 206 0 0,9-80-256 0 0,2 75-1502 0 0,11-136-99 0 0,-8-96 1334 0 0,0 0 0 0 0,0 0 1 0 0,0 0-1 0 0,0 0 0 0 0,0 0 0 0 0,0 0 0 0 0,0 0 0 0 0,0 0 0 0 0,0 0 0 0 0,0 0 0 0 0,0 0 0 0 0,0 0 0 0 0,0 0 0 0 0,0 0 0 0 0,0 0 0 0 0,1 0 0 0 0,-1 0 1 0 0,0 0-1 0 0,0 0 0 0 0,0 0 0 0 0,0 0 0 0 0,0 0 0 0 0,0 0 0 0 0,0 0 0 0 0,0 0 0 0 0,0 0 0 0 0,0 0 0 0 0,0 0 0 0 0,0 0 0 0 0,0 0 0 0 0,0 0 0 0 0,0 0 1 0 0,0 0-1 0 0,0 0 0 0 0,0 1 0 0 0,2-14-447 0 0,0-15 355 0 0,14-273 551 0 0,-11 200-260 0 0,-1 7 29 0 0,0 53 172 0 0,2 0 0 0 0,14-55 0 0 0,3 7 512 0 0,-16 56-299 0 0,2-1 0 0 0,16-39 1 0 0,0 8 334 0 0,-13 32-110 0 0,25-49 0 0 0,-32 73-643 0 0,0 0 1 0 0,1 0-1 0 0,0 1 1 0 0,1-1-1 0 0,0 1 0 0 0,0 1 1 0 0,0 0-1 0 0,1 0 1 0 0,15-10-1 0 0,-21 15-145 0 0,-1 1 1 0 0,1 0-1 0 0,0 0 0 0 0,0 0 0 0 0,0 1 0 0 0,0-1 1 0 0,0 0-1 0 0,0 1 0 0 0,0-1 0 0 0,0 1 1 0 0,0-1-1 0 0,0 1 0 0 0,0 0 0 0 0,0 0 0 0 0,0 0 1 0 0,0 0-1 0 0,0 0 0 0 0,0 1 0 0 0,0-1 1 0 0,0 1-1 0 0,0-1 0 0 0,2 2 0 0 0,-1-1-7 0 0,0 1 0 0 0,0 0 0 0 0,0 0 0 0 0,0 1 0 0 0,-1-1 0 0 0,1 1 0 0 0,-1-1-1 0 0,0 1 1 0 0,0 0 0 0 0,0-1 0 0 0,0 1 0 0 0,2 4 0 0 0,2 7 134 0 0,0 0 0 0 0,-1 1 0 0 0,-1-1 0 0 0,6 31-1 0 0,-6-16-57 0 0,0 0-1 0 0,-2 0 0 0 0,-1 1 1 0 0,-5 47-1 0 0,2-60-45 0 0,-1 0-1 0 0,-1-1 1 0 0,-1 1-1 0 0,0-1 1 0 0,-1 0 0 0 0,0 0-1 0 0,-1 0 1 0 0,-1-1-1 0 0,-14 20 1 0 0,11-20 26 0 0,0-1-1 0 0,-1 0 1 0 0,-1 0 0 0 0,0-2 0 0 0,-1 1 0 0 0,0-2-1 0 0,-1 0 1 0 0,0-1 0 0 0,-17 9 0 0 0,21-15-150 0 0,1 1 1 0 0,-1-2 0 0 0,0 1-1 0 0,0-2 1 0 0,-1 0 0 0 0,1 0 0 0 0,-1-1-1 0 0,1 0 1 0 0,0-1 0 0 0,-1 0-1 0 0,1-1 1 0 0,-1 0 0 0 0,1-1-1 0 0,-1 0 1 0 0,1-1 0 0 0,0 0-1 0 0,0-1 1 0 0,-16-8 0 0 0,25 11 24 0 0,0 0 1 0 0,0 0 0 0 0,0-1-1 0 0,1 1 1 0 0,-1-1-1 0 0,1 1 1 0 0,-1-1-1 0 0,1 0 1 0 0,-1 0 0 0 0,1 1-1 0 0,0-1 1 0 0,0 0-1 0 0,0 0 1 0 0,0 0 0 0 0,0-3-1 0 0,-7-14-540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4.925"/>
    </inkml:context>
    <inkml:brush xml:id="br0">
      <inkml:brushProperty name="width" value="0.05" units="cm"/>
      <inkml:brushProperty name="height" value="0.05" units="cm"/>
      <inkml:brushProperty name="color" value="#FFFFFF"/>
    </inkml:brush>
  </inkml:definitions>
  <inkml:trace contextRef="#ctx0" brushRef="#br0">0 238 9216 0 0,'12'-10'421'0'0,"-10"8"-12"0"0,-2 2-87 0 0,0 0 604 0 0,0 0 290 0 0,0 0 58 0 0,17 26 1316 0 0,-12-19-2342 0 0,-4-5-210 0 0,1-1-1 0 0,-1 1 1 0 0,0 0-1 0 0,0 0 1 0 0,0-1 0 0 0,0 1-1 0 0,-1 0 1 0 0,1 0-1 0 0,0 0 1 0 0,-1 0 0 0 0,1 0-1 0 0,-1 0 1 0 0,0 0-1 0 0,1 0 1 0 0,-1 3-1 0 0,-1 68 599 0 0,-10 88-1 0 0,10-105-1319 0 0,1-54 360 0 0,0-2-11 0 0,2-1 2 0 0,6-7 229 0 0,0 0-1 0 0,0 0 1 0 0,-1-1-1 0 0,0 1 0 0 0,-1-2 1 0 0,8-13-1 0 0,27-65-795 0 0,-22 44 746 0 0,71-172 866 0 0,-83 201-607 0 0,30-60 871 0 0,-33 68-823 0 0,0 0 1 0 0,0 1 0 0 0,1 0-1 0 0,0 0 1 0 0,0 1 0 0 0,1-1-1 0 0,-1 1 1 0 0,12-7-1 0 0,-15 10-103 0 0,0 1 0 0 0,1 0 0 0 0,-1 0-1 0 0,1 0 1 0 0,-1 0 0 0 0,1 0-1 0 0,0 0 1 0 0,0 1 0 0 0,-1-1 0 0 0,1 1-1 0 0,0 0 1 0 0,0 0 0 0 0,-1 0 0 0 0,1 0-1 0 0,0 0 1 0 0,0 1 0 0 0,3 0-1 0 0,3 2 16 0 0,-1 0 0 0 0,1 1 0 0 0,-1 0 0 0 0,8 5 0 0 0,-9-5-72 0 0,0 0 0 0 0,1 0 0 0 0,14 5 0 0 0,55 11-1411 0 0,-68-17 108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5.316"/>
    </inkml:context>
    <inkml:brush xml:id="br0">
      <inkml:brushProperty name="width" value="0.05" units="cm"/>
      <inkml:brushProperty name="height" value="0.05" units="cm"/>
      <inkml:brushProperty name="color" value="#FFFFFF"/>
    </inkml:brush>
  </inkml:definitions>
  <inkml:trace contextRef="#ctx0" brushRef="#br0">424 110 1376 0 0,'0'0'65'0'0,"-6"-8"6"0"0,-9-10 6291 0 0,-16-16 1302 0 0,-4 5-4612 0 0,31 26-2962 0 0,-1 1 0 0 0,1-1 0 0 0,-1 1 1 0 0,0 0-1 0 0,0 0 0 0 0,0 0 0 0 0,0 1 0 0 0,0 0 0 0 0,0 0 1 0 0,0 0-1 0 0,0 1 0 0 0,-1-1 0 0 0,1 1 0 0 0,0 1 1 0 0,-11 0-1 0 0,6 2-55 0 0,-1 0 1 0 0,1 0 0 0 0,0 0-1 0 0,0 2 1 0 0,0-1 0 0 0,0 1-1 0 0,1 1 1 0 0,0-1 0 0 0,0 2-1 0 0,0-1 1 0 0,-9 11-1 0 0,8-8-36 0 0,1 0 0 0 0,1 1 0 0 0,0 0 0 0 0,0 1 0 0 0,1 0 0 0 0,0 0 0 0 0,1 0 0 0 0,1 1 0 0 0,-6 15 0 0 0,0 9-126 0 0,1 0 0 0 0,3 1-1 0 0,1 0 1 0 0,1 0 0 0 0,2 1 0 0 0,2-1-1 0 0,2 1 1 0 0,6 52 0 0 0,-5-81 92 0 0,-1 1 0 0 0,2 0 1 0 0,-1-1-1 0 0,1 1 0 0 0,1-1 0 0 0,0 0 1 0 0,0 0-1 0 0,1 0 0 0 0,0 0 0 0 0,0-1 1 0 0,1 0-1 0 0,13 14 0 0 0,-14-17 15 0 0,0 0 1 0 0,1-1-1 0 0,0 1 0 0 0,0-1 1 0 0,0-1-1 0 0,0 1 0 0 0,1-1 1 0 0,0 0-1 0 0,-1-1 0 0 0,1 1 1 0 0,0-1-1 0 0,0-1 0 0 0,0 1 1 0 0,0-1-1 0 0,1 0 0 0 0,-1-1 1 0 0,0 0-1 0 0,10-1 0 0 0,-5 0 42 0 0,1-2-1 0 0,-1 1 0 0 0,0-2 0 0 0,0 0 1 0 0,0 0-1 0 0,-1-1 0 0 0,0 0 1 0 0,0-1-1 0 0,0-1 0 0 0,0 0 0 0 0,-1 0 1 0 0,0-1-1 0 0,-1 0 0 0 0,0 0 0 0 0,0-1 1 0 0,-1-1-1 0 0,0 1 0 0 0,11-18 0 0 0,-10 13 10 0 0,-1 0 0 0 0,0-1-1 0 0,-1 0 1 0 0,0 0-1 0 0,-2-1 1 0 0,1 0-1 0 0,-2 0 1 0 0,0 0 0 0 0,-1 0-1 0 0,-1-1 1 0 0,0 0-1 0 0,-2 1 1 0 0,-1-28-1 0 0,-3 23-155 0 0,0 0 0 0 0,-2 0 0 0 0,0 1 0 0 0,-1 0 0 0 0,-2 0 0 0 0,-11-21 0 0 0,-2-6-786 0 0,17 38 430 0 0,0 0-1 0 0,0 0 1 0 0,-9-10 0 0 0,9 13-287 0 0,-3-7-920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5.202"/>
    </inkml:context>
    <inkml:brush xml:id="br0">
      <inkml:brushProperty name="width" value="0.05" units="cm"/>
      <inkml:brushProperty name="height" value="0.05" units="cm"/>
      <inkml:brushProperty name="color" value="#FFFFFF"/>
    </inkml:brush>
  </inkml:definitions>
  <inkml:trace contextRef="#ctx0" brushRef="#br0">437 161 11232 0 0,'-1'-11'1196'0'0,"-3"-1"-562"0"0,-1 1 0 0 0,0 0 0 0 0,0 1 0 0 0,-1-1 1 0 0,-1 1-1 0 0,0 0 0 0 0,0 1 0 0 0,-13-14 0 0 0,15 19-433 0 0,1-1 0 0 0,-1 2-1 0 0,0-1 1 0 0,0 0-1 0 0,-1 1 1 0 0,1 0-1 0 0,0 0 1 0 0,-1 1-1 0 0,0-1 1 0 0,0 1 0 0 0,0 1-1 0 0,0-1 1 0 0,0 1-1 0 0,0 0 1 0 0,0 0-1 0 0,0 1 1 0 0,-1-1-1 0 0,1 2 1 0 0,-10 0-1 0 0,5 1-107 0 0,1 0-1 0 0,0 1 0 0 0,1 0 1 0 0,-1 1-1 0 0,1 0 0 0 0,-1 0 1 0 0,1 1-1 0 0,0 0 0 0 0,1 1 0 0 0,-1-1 1 0 0,-10 11-1 0 0,0 1-61 0 0,0 1 0 0 0,-24 31-1 0 0,38-43-60 0 0,0 1 0 0 0,1 0 0 0 0,-1 0-1 0 0,1 1 1 0 0,1-1 0 0 0,0 1 0 0 0,0 0-1 0 0,0 0 1 0 0,1 0 0 0 0,0 0 0 0 0,-1 15-1 0 0,2-12-16 0 0,2 0 1 0 0,-1-1-1 0 0,1 1 0 0 0,1 0 0 0 0,0-1 0 0 0,1 1 0 0 0,0-1 0 0 0,0 0 0 0 0,1 0 1 0 0,0 0-1 0 0,1 0 0 0 0,0-1 0 0 0,1 0 0 0 0,10 14 0 0 0,-11-17 15 0 0,1 0 0 0 0,0 0 0 0 0,0-1-1 0 0,0 1 1 0 0,0-1 0 0 0,1-1 0 0 0,0 1-1 0 0,0-1 1 0 0,0 0 0 0 0,1-1 0 0 0,-1 1-1 0 0,1-2 1 0 0,0 1 0 0 0,-1-1 0 0 0,1 0-1 0 0,1-1 1 0 0,-1 0 0 0 0,0 0 0 0 0,15-1-1 0 0,-15 0 43 0 0,0-1 0 0 0,0 0-1 0 0,0-1 1 0 0,0 0 0 0 0,0 0 0 0 0,0 0-1 0 0,0-1 1 0 0,-1-1 0 0 0,0 1-1 0 0,0-1 1 0 0,0 0 0 0 0,0-1-1 0 0,0 0 1 0 0,-1 0 0 0 0,0 0-1 0 0,0-1 1 0 0,0 1 0 0 0,-1-1 0 0 0,0-1-1 0 0,0 1 1 0 0,0-1 0 0 0,-1 0-1 0 0,5-10 1 0 0,-2 2-321 0 0,-1 0 0 0 0,-1 0 0 0 0,0 0 0 0 0,-1 0 0 0 0,4-31 0 0 0,-6 25-2460 0 0,-1-40 0 0 0,-2 30-3457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5.665"/>
    </inkml:context>
    <inkml:brush xml:id="br0">
      <inkml:brushProperty name="width" value="0.05" units="cm"/>
      <inkml:brushProperty name="height" value="0.05" units="cm"/>
      <inkml:brushProperty name="color" value="#FFFFFF"/>
    </inkml:brush>
  </inkml:definitions>
  <inkml:trace contextRef="#ctx0" brushRef="#br0">314 313 5528 0 0,'-3'-19'589'0'0,"4"-29"704"0"0,0-36 4975 0 0,-2 75-5940 0 0,0 1-1 0 0,0-1 1 0 0,-1 1-1 0 0,0-1 1 0 0,0 1-1 0 0,-1 0 1 0 0,-5-11-1 0 0,6 16-285 0 0,-2-5 214 0 0,0-1 0 0 0,-1 1 0 0 0,-9-10 0 0 0,11 14-124 0 0,0 1 0 0 0,0 0 0 0 0,-1 0 0 0 0,1 1 0 0 0,-1-1 0 0 0,0 1-1 0 0,0 0 1 0 0,0 0 0 0 0,0 0 0 0 0,-4-1 0 0 0,2 1-45 0 0,0 0-1 0 0,1 1 0 0 0,-1-1 0 0 0,0 1 0 0 0,0 1 0 0 0,0-1 0 0 0,1 1 0 0 0,-1 0 1 0 0,0 0-1 0 0,0 1 0 0 0,0 0 0 0 0,0 0 0 0 0,1 0 0 0 0,-1 1 0 0 0,0 0 1 0 0,1 0-1 0 0,-1 0 0 0 0,1 1 0 0 0,0-1 0 0 0,0 1 0 0 0,0 1 0 0 0,0-1 0 0 0,1 1 1 0 0,-1 0-1 0 0,1 0 0 0 0,0 0 0 0 0,0 0 0 0 0,0 1 0 0 0,-5 9 0 0 0,1-1-91 0 0,0 0-1 0 0,1 1 0 0 0,1 1 0 0 0,1-1 0 0 0,0 1 0 0 0,1 0 1 0 0,0 0-1 0 0,-3 29 0 0 0,4 4-322 0 0,5 73 0 0 0,-1-99 214 0 0,-1-6 38 0 0,2-1 1 0 0,1 1-1 0 0,0 0 1 0 0,0-1 0 0 0,2 0-1 0 0,0 0 1 0 0,0 0-1 0 0,2-1 1 0 0,12 23 0 0 0,-15-31 43 0 0,0 1 1 0 0,0-1 0 0 0,1 0 0 0 0,0 0 0 0 0,0-1 0 0 0,1 1-1 0 0,-1-1 1 0 0,1 0 0 0 0,0-1 0 0 0,0 0 0 0 0,1 1-1 0 0,-1-2 1 0 0,1 1 0 0 0,0-1 0 0 0,0 0 0 0 0,0-1 0 0 0,0 1-1 0 0,1-1 1 0 0,-1-1 0 0 0,1 1 0 0 0,13-1 0 0 0,-17-1-186 0 0,0 0 1 0 0,1 0-1 0 0,-1-1 0 0 0,0 1 1 0 0,0-1-1 0 0,1 0 1 0 0,-1-1-1 0 0,4-1 0 0 0,13-8-6002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6.146"/>
    </inkml:context>
    <inkml:brush xml:id="br0">
      <inkml:brushProperty name="width" value="0.05" units="cm"/>
      <inkml:brushProperty name="height" value="0.05" units="cm"/>
      <inkml:brushProperty name="color" value="#FFFFFF"/>
    </inkml:brush>
  </inkml:definitions>
  <inkml:trace contextRef="#ctx0" brushRef="#br0">16 330 8520 0 0,'0'0'389'0'0,"0"0"-6"0"0,0 0-71 0 0,0 20 3053 0 0,-1-17-3037 0 0,0-2-122 0 0,1 1 0 0 0,-1 0 0 0 0,1-1-1 0 0,-1 1 1 0 0,1 0 0 0 0,0-1 0 0 0,0 1 0 0 0,0 0 0 0 0,0-1-1 0 0,0 1 1 0 0,0 0 0 0 0,0 0 0 0 0,0-1 0 0 0,1 1 0 0 0,-1 0-1 0 0,1-1 1 0 0,1 4 0 0 0,-2-4-66 0 0,2 1-119 0 0,0 0 1 0 0,-1-1-1 0 0,1 1 0 0 0,0 0 0 0 0,0-1 0 0 0,0 1 1 0 0,0-1-1 0 0,0 0 0 0 0,0 1 0 0 0,5 0 0 0 0,-3-1-20 0 0,1-1 0 0 0,-1 0 0 0 0,1 0 0 0 0,-1 0-1 0 0,0 0 1 0 0,1-1 0 0 0,-1 0 0 0 0,0 0 0 0 0,1 0-1 0 0,-1-1 1 0 0,0 1 0 0 0,6-4 0 0 0,5-3 115 0 0,27-20 0 0 0,-14 9 83 0 0,-15 10-141 0 0,-2 0 1 0 0,1-1 0 0 0,-1 0-1 0 0,0-1 1 0 0,-1 0 0 0 0,15-22-1 0 0,-11 12 123 0 0,0-2 0 0 0,-1 0-1 0 0,10-27 1 0 0,-20 43-126 0 0,0 0 0 0 0,-1 0 0 0 0,0 0-1 0 0,-1 0 1 0 0,1 0 0 0 0,-2 0 0 0 0,1 0 0 0 0,-1-12 0 0 0,0 17-23 0 0,0 0 1 0 0,0-1 0 0 0,-1 1 0 0 0,1 0 0 0 0,-1-1-1 0 0,1 1 1 0 0,-1 0 0 0 0,0 0 0 0 0,0 0 0 0 0,0 0-1 0 0,0 0 1 0 0,-1 0 0 0 0,1 0 0 0 0,0 0-1 0 0,-1 0 1 0 0,1 0 0 0 0,-1 1 0 0 0,0-1 0 0 0,0 1-1 0 0,1-1 1 0 0,-1 1 0 0 0,0-1 0 0 0,0 1 0 0 0,0 0-1 0 0,-1 0 1 0 0,1 0 0 0 0,0 1 0 0 0,0-1 0 0 0,-3 0-1 0 0,-1 0 52 0 0,0 0 1 0 0,0 1-1 0 0,0 0 0 0 0,0 0 0 0 0,0 1 0 0 0,0-1 0 0 0,0 1 0 0 0,0 1 0 0 0,0-1 0 0 0,0 1 0 0 0,0 0 0 0 0,1 0 0 0 0,-1 1 1 0 0,1-1-1 0 0,0 1 0 0 0,0 1 0 0 0,-8 5 0 0 0,-3 4-22 0 0,0 0 1 0 0,1 1 0 0 0,-24 31-1 0 0,25-28-148 0 0,0 2 0 0 0,2 0-1 0 0,0 0 1 0 0,2 1 0 0 0,0 1-1 0 0,1-1 1 0 0,1 2-1 0 0,1-1 1 0 0,-8 42 0 0 0,11-36-45 0 0,1 0 1 0 0,2 1 0 0 0,0-1 0 0 0,2 0 0 0 0,1 1-1 0 0,2-1 1 0 0,11 47 0 0 0,-10-53-701 0 0,1-1-1 0 0,1 1 1 0 0,17 33 0 0 0,-3-22-786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6.606"/>
    </inkml:context>
    <inkml:brush xml:id="br0">
      <inkml:brushProperty name="width" value="0.05" units="cm"/>
      <inkml:brushProperty name="height" value="0.05" units="cm"/>
      <inkml:brushProperty name="color" value="#FFFFFF"/>
    </inkml:brush>
  </inkml:definitions>
  <inkml:trace contextRef="#ctx0" brushRef="#br0">467 51 13560 0 0,'0'0'621'0'0,"0"0"-12"0"0,-13 7 231 0 0,9-6-638 0 0,0 0-1 0 0,0 0 1 0 0,-1-1 0 0 0,1 0-1 0 0,0 0 1 0 0,-1 0-1 0 0,1 0 1 0 0,0-1-1 0 0,-1 0 1 0 0,1 0 0 0 0,0 0-1 0 0,0 0 1 0 0,0-1-1 0 0,0 1 1 0 0,0-1-1 0 0,0 0 1 0 0,0 0 0 0 0,1-1-1 0 0,-1 1 1 0 0,-3-4-1 0 0,4 4-102 0 0,-1 0 1 0 0,0 0-1 0 0,0 1 0 0 0,0-1 0 0 0,0 1 0 0 0,-6-2 0 0 0,-17-7 335 0 0,23 8-403 0 0,0 0 0 0 0,0 0 0 0 0,0 1 0 0 0,-1-1 0 0 0,1 1-1 0 0,0 0 1 0 0,0 0 0 0 0,-1 1 0 0 0,1-1 0 0 0,-1 1 0 0 0,1 0 0 0 0,0 0-1 0 0,-1 0 1 0 0,1 1 0 0 0,-5 1 0 0 0,7-2-36 0 0,-1 1 0 0 0,1 0 0 0 0,-1 0 1 0 0,1 1-1 0 0,0-1 0 0 0,0 0 0 0 0,0 1 0 0 0,0-1 1 0 0,0 1-1 0 0,0 0 0 0 0,0 0 0 0 0,1-1 0 0 0,-1 1 0 0 0,0 0 1 0 0,1 1-1 0 0,0-1 0 0 0,-1 0 0 0 0,1 0 0 0 0,0 0 1 0 0,0 1-1 0 0,0-1 0 0 0,1 1 0 0 0,-1-1 0 0 0,0 1 0 0 0,1-1 1 0 0,0 1-1 0 0,-1 3 0 0 0,0 4-72 0 0,0 0 1 0 0,1-1-1 0 0,0 1 0 0 0,1 0 1 0 0,0 0-1 0 0,0-1 0 0 0,1 1 0 0 0,0 0 1 0 0,1-1-1 0 0,0 0 0 0 0,0 1 1 0 0,1-1-1 0 0,0-1 0 0 0,1 1 0 0 0,0 0 1 0 0,10 12-1 0 0,-8-13-3 0 0,2 2-29 0 0,0 1 1 0 0,1-1-1 0 0,0 0 0 0 0,1-1 1 0 0,0 0-1 0 0,0-1 0 0 0,14 8 1 0 0,3-2-52 0 0,-1 2 1 0 0,42 31-1 0 0,-66-45 164 0 0,0 0 0 0 0,0 1-1 0 0,0 0 1 0 0,0 0 0 0 0,0 0 0 0 0,-1 0-1 0 0,1 0 1 0 0,-1 0 0 0 0,0 1-1 0 0,0-1 1 0 0,0 1 0 0 0,-1 0 0 0 0,1-1-1 0 0,-1 1 1 0 0,0 0 0 0 0,0 0 0 0 0,0 0-1 0 0,0 0 1 0 0,-1 0 0 0 0,1 0 0 0 0,-1 0-1 0 0,0 0 1 0 0,-1 5 0 0 0,0-3 49 0 0,-1 1 0 0 0,0-1 1 0 0,0 0-1 0 0,0 1 0 0 0,-1-1 1 0 0,0 0-1 0 0,0 0 0 0 0,-1 0 1 0 0,0-1-1 0 0,0 0 0 0 0,0 1 0 0 0,0-1 1 0 0,-7 5-1 0 0,-32 33 631 0 0,20-18-289 0 0,-2-1 1 0 0,-1-2-1 0 0,-36 25 0 0 0,-41 11 58 0 0,89-51-459 0 0,-1-1 1 0 0,0 0-1 0 0,0-2 1 0 0,0 0 0 0 0,-23 3-1 0 0,35-6-45 0 0,0-1 0 0 0,-1 0 0 0 0,1-1 0 0 0,0 1 0 0 0,-1-1-1 0 0,1 1 1 0 0,0-1 0 0 0,0 0 0 0 0,-1 0 0 0 0,-4-3 0 0 0,7 4 12 0 0,0-1 1 0 0,0 0 0 0 0,-1 1 0 0 0,1-1-1 0 0,0 0 1 0 0,0 1 0 0 0,0-1-1 0 0,1 0 1 0 0,-1 0 0 0 0,0 0 0 0 0,0 0-1 0 0,0 0 1 0 0,0 0 0 0 0,1 0-1 0 0,-1 0 1 0 0,1 0 0 0 0,-1 0-1 0 0,1 0 1 0 0,-1-1 0 0 0,1 1 0 0 0,-1 0-1 0 0,1 0 1 0 0,0-1 0 0 0,0 1-1 0 0,0 0 1 0 0,0 0 0 0 0,0-1 0 0 0,0 1-1 0 0,0 0 1 0 0,0 0 0 0 0,1-2-1 0 0,10-25-3213 0 0,-6 19 495 0 0,4-10-3417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7.616"/>
    </inkml:context>
    <inkml:brush xml:id="br0">
      <inkml:brushProperty name="width" value="0.05" units="cm"/>
      <inkml:brushProperty name="height" value="0.05" units="cm"/>
      <inkml:brushProperty name="color" value="#FFFFFF"/>
    </inkml:brush>
  </inkml:definitions>
  <inkml:trace contextRef="#ctx0" brushRef="#br0">304 177 10136 0 0,'0'0'464'0'0,"-17"-9"168"0"0,-99-90 4228 0 0,38 42-3993 0 0,74 55-792 0 0,0 1 0 0 0,1-1 0 0 0,-1 1 0 0 0,0-1-1 0 0,0 1 1 0 0,0 0 0 0 0,0 1 0 0 0,0-1-1 0 0,0 1 1 0 0,0-1 0 0 0,-7 2 0 0 0,9 0 18 0 0,0 1 1 0 0,0 0-1 0 0,0 1 1 0 0,0-1-1 0 0,0 0 1 0 0,1 1-1 0 0,-1-1 0 0 0,1 0 1 0 0,-1 1-1 0 0,1 0 1 0 0,0-1-1 0 0,0 1 1 0 0,-1 3-1 0 0,2-4-39 0 0,-4 9-9 0 0,1-1 0 0 0,0 1 0 0 0,1 0 0 0 0,0 0 0 0 0,1 0 0 0 0,0 0 0 0 0,1 0 0 0 0,0 0 0 0 0,1 0 0 0 0,0 0-1 0 0,1 0 1 0 0,0 0 0 0 0,1 0 0 0 0,5 13 0 0 0,-4-12-35 0 0,2 0 0 0 0,0-1 0 0 0,0 0-1 0 0,1 0 1 0 0,0-1 0 0 0,1 1 0 0 0,0-2 0 0 0,1 1-1 0 0,0-1 1 0 0,0-1 0 0 0,1 1 0 0 0,12 7 0 0 0,4-1 44 0 0,0 0 0 0 0,0-2-1 0 0,2-1 1 0 0,-1-1 0 0 0,42 11 0 0 0,148 21 217 0 0,-142-33-212 0 0,-26-3 128 0 0,95 24 1 0 0,-96-19 78 0 0,21 9-280 0 0,-62-19-31 0 0,-1 1 1 0 0,1 0 0 0 0,-1 1-1 0 0,0 0 1 0 0,0 0 0 0 0,0 0-1 0 0,8 8 1 0 0,-12-11 61 0 0,-1 0 0 0 0,0 1 0 0 0,1-1-1 0 0,-1 1 1 0 0,0 0 0 0 0,0-1 0 0 0,0 1 0 0 0,0 0 0 0 0,0 0 0 0 0,0-1 0 0 0,-1 1-1 0 0,1 0 1 0 0,-1 0 0 0 0,1 0 0 0 0,-1 0 0 0 0,0 0 0 0 0,1 0 0 0 0,-1 0 0 0 0,-1 3-1 0 0,1-2 28 0 0,-1 0 0 0 0,0 0-1 0 0,0 0 1 0 0,0 0-1 0 0,0 0 1 0 0,-1 0-1 0 0,1 0 1 0 0,-1 0-1 0 0,1-1 1 0 0,-1 1 0 0 0,-3 2-1 0 0,-4 4 188 0 0,0 0-1 0 0,-1-1 1 0 0,0 0 0 0 0,-21 13-1 0 0,-33 17 244 0 0,-1-2-1 0 0,-79 30 0 0 0,-94 14-79 0 0,147-56 55 0 0,29-6-1284 0 0,-101 16 1 0 0,161-34 596 0 0,0 0 0 0 0,0 1 0 0 0,0-1 0 0 0,0 0 0 0 0,0-1 0 0 0,0 1 0 0 0,0 0 0 0 0,0-1 0 0 0,1 1 0 0 0,-1-1 0 0 0,0 1 0 0 0,-2-2 0 0 0,-2-1-7245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8.896"/>
    </inkml:context>
    <inkml:brush xml:id="br0">
      <inkml:brushProperty name="width" value="0.05" units="cm"/>
      <inkml:brushProperty name="height" value="0.05" units="cm"/>
      <inkml:brushProperty name="color" value="#FFFFFF"/>
    </inkml:brush>
  </inkml:definitions>
  <inkml:trace contextRef="#ctx0" brushRef="#br0">48 1007 6880 0 0,'1'17'464'0'0,"0"-1"0"0"0,-1 1 0 0 0,-1 0 0 0 0,0 0 1 0 0,-1 0-1 0 0,-7 25 0 0 0,7-17 951 0 0,3-23-1292 0 0,-1 0 1 0 0,0 0 0 0 0,0 1-1 0 0,0-1 1 0 0,0 0-1 0 0,-1 0 1 0 0,1 0-1 0 0,0 0 1 0 0,-1 0-1 0 0,0 0 1 0 0,-1 3-1 0 0,2-3-361 0 0,0-2-40 0 0,-2-1-52 0 0,1 0 308 0 0,0 1-1 0 0,1-1 0 0 0,-1 1 1 0 0,0-1-1 0 0,0 0 1 0 0,0 1-1 0 0,1-1 0 0 0,-1 0 1 0 0,0 0-1 0 0,1 1 1 0 0,-1-1-1 0 0,1 0 0 0 0,-2-1 1 0 0,-4-53 575 0 0,-1-108 0 0 0,5 46 810 0 0,-1 38-18 0 0,9-86 0 0 0,4 41-236 0 0,-6 56-548 0 0,4-1 0 0 0,2 2-1 0 0,18-67 1 0 0,-24 124-476 0 0,-1-1 0 0 0,1 1 0 0 0,1 1 0 0 0,0-1 0 0 0,0 1-1 0 0,1 0 1 0 0,0 0 0 0 0,1 0 0 0 0,0 1 0 0 0,0 0 0 0 0,1 1-1 0 0,10-10 1 0 0,-14 14-69 0 0,1 0-1 0 0,-1 1 0 0 0,0-1 1 0 0,1 1-1 0 0,0-1 0 0 0,-1 2 1 0 0,1-1-1 0 0,0 0 0 0 0,0 1 1 0 0,0 0-1 0 0,0 0 0 0 0,0 0 0 0 0,1 1 1 0 0,-1 0-1 0 0,0 0 0 0 0,0 0 1 0 0,0 1-1 0 0,0-1 0 0 0,0 1 1 0 0,0 0-1 0 0,0 1 0 0 0,0-1 1 0 0,0 1-1 0 0,0 0 0 0 0,-1 0 1 0 0,1 1-1 0 0,4 3 0 0 0,-1-2-281 0 0,-1 1-1 0 0,0 1 1 0 0,-1 0-1 0 0,1-1 1 0 0,-1 2-1 0 0,-1-1 1 0 0,1 1-1 0 0,-1 0 1 0 0,0 0 0 0 0,0 1-1 0 0,-1-1 1 0 0,0 1-1 0 0,-1 0 1 0 0,4 12-1 0 0,2 12-6339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9.256"/>
    </inkml:context>
    <inkml:brush xml:id="br0">
      <inkml:brushProperty name="width" value="0.05" units="cm"/>
      <inkml:brushProperty name="height" value="0.05" units="cm"/>
      <inkml:brushProperty name="color" value="#FFFFFF"/>
    </inkml:brush>
  </inkml:definitions>
  <inkml:trace contextRef="#ctx0" brushRef="#br0">1 73 9672 0 0,'0'0'748'0'0,"0"0"-354"0"0,0 0 350 0 0,0 0 206 0 0,1-2 39 0 0,4-4-614 0 0,1 1 0 0 0,-1-1 0 0 0,1 1-1 0 0,1 0 1 0 0,-1 0 0 0 0,1 0 0 0 0,-1 1 0 0 0,1 0 0 0 0,0 1 0 0 0,1-1-1 0 0,-1 1 1 0 0,1 1 0 0 0,-1 0 0 0 0,1 0 0 0 0,13-2 0 0 0,0 1-41 0 0,0 1 0 0 0,0 1 1 0 0,0 1-1 0 0,41 6 0 0 0,-56-6-325 0 0,20 4-61 0 0,37 10-1 0 0,-13-5-2589 0 0,-31-6-1286 0 0,6 1-2316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9.638"/>
    </inkml:context>
    <inkml:brush xml:id="br0">
      <inkml:brushProperty name="width" value="0.05" units="cm"/>
      <inkml:brushProperty name="height" value="0.05" units="cm"/>
      <inkml:brushProperty name="color" value="#FFFFFF"/>
    </inkml:brush>
  </inkml:definitions>
  <inkml:trace contextRef="#ctx0" brushRef="#br0">0 374 5064 0 0,'0'2'232'0'0,"4"84"7688"0"0,11 35-4021 0 0,1 10-2895 0 0,-3 107-24 0 0,-13-229-1210 0 0,1-1-1 0 0,0 0 0 0 0,1 1 0 0 0,-1-1 0 0 0,6 14 0 0 0,1-2-1379 0 0</inkml:trace>
  <inkml:trace contextRef="#ctx0" brushRef="#br0" timeOffset="1">249 47 10136 0 0,'0'0'896'0'0,"0"-11"-712"0"0,0 0-184 0 0,0-2 0 0 0,0 13 672 0 0,0-11 96 0 0,0 11 16 0 0,0 0 8 0 0,0 0-344 0 0,0 0-72 0 0,0 0-16 0 0,0 0-4424 0 0,0 0-880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09.977"/>
    </inkml:context>
    <inkml:brush xml:id="br0">
      <inkml:brushProperty name="width" value="0.05" units="cm"/>
      <inkml:brushProperty name="height" value="0.05" units="cm"/>
      <inkml:brushProperty name="color" value="#FFFFFF"/>
    </inkml:brush>
  </inkml:definitions>
  <inkml:trace contextRef="#ctx0" brushRef="#br0">42 1 6448 0 0,'-1'1'498'0'0,"-3"8"-640"0"0,0 2 1333 0 0,-1 0-1 0 0,1 0 0 0 0,-5 22 0 0 0,-5 118 5173 0 0,13 0-4776 0 0,25 151-1907 0 0,-11-232-1217 0 0,-8-40-4809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0.352"/>
    </inkml:context>
    <inkml:brush xml:id="br0">
      <inkml:brushProperty name="width" value="0.05" units="cm"/>
      <inkml:brushProperty name="height" value="0.05" units="cm"/>
      <inkml:brushProperty name="color" value="#FFFFFF"/>
    </inkml:brush>
  </inkml:definitions>
  <inkml:trace contextRef="#ctx0" brushRef="#br0">0 590 920 0 0,'1'2'243'0'0,"-1"1"1"0"0,1-1-1 0 0,0 0 1 0 0,0 0-1 0 0,0 0 0 0 0,0 1 1 0 0,0-1-1 0 0,0 0 1 0 0,0 0-1 0 0,1-1 1 0 0,-1 1-1 0 0,1 0 0 0 0,-1 0 1 0 0,1-1-1 0 0,0 1 1 0 0,0-1-1 0 0,-1 1 0 0 0,1-1 1 0 0,0 0-1 0 0,0 0 1 0 0,1 0-1 0 0,-1 0 0 0 0,0 0 1 0 0,0 0-1 0 0,0-1 1 0 0,1 1-1 0 0,-1-1 1 0 0,0 1-1 0 0,0-1 0 0 0,1 0 1 0 0,-1 0-1 0 0,0 0 1 0 0,1 0-1 0 0,-1 0 0 0 0,0-1 1 0 0,1 1-1 0 0,-1-1 1 0 0,0 1-1 0 0,0-1 0 0 0,1 0 1 0 0,-1 0-1 0 0,0 0 1 0 0,0 0-1 0 0,0 0 1 0 0,3-3-1 0 0,60-36 5129 0 0,-13 9-4480 0 0,-2-2 0 0 0,68-57 0 0 0,-98 71-776 0 0,0 0 0 0 0,-1-1 0 0 0,-1-1 0 0 0,16-25 0 0 0,-29 39-86 0 0,0-1 1 0 0,-1 1-1 0 0,-1-1 0 0 0,1 1 0 0 0,-1-1 0 0 0,-1 0 1 0 0,1 0-1 0 0,-1 0 0 0 0,-1-1 0 0 0,1 1 0 0 0,-1 0 0 0 0,-1-1 1 0 0,0 1-1 0 0,0-1 0 0 0,0 1 0 0 0,-1 0 0 0 0,-3-14 1 0 0,1 13 14 0 0,-1 0 1 0 0,0 1-1 0 0,0-1 1 0 0,-1 1-1 0 0,0 0 1 0 0,0 0-1 0 0,-1 0 1 0 0,0 1-1 0 0,0 0 1 0 0,-1 0 0 0 0,0 0-1 0 0,0 1 1 0 0,-1 0-1 0 0,-11-7 1 0 0,14 10-22 0 0,1 0 0 0 0,-2 0 1 0 0,1 1-1 0 0,0-1 1 0 0,0 1-1 0 0,-1 0 0 0 0,1 1 1 0 0,-1-1-1 0 0,1 1 1 0 0,-1 0-1 0 0,0 0 0 0 0,1 1 1 0 0,-1 0-1 0 0,0 0 1 0 0,0 0-1 0 0,1 1 0 0 0,-1 0 1 0 0,0 0-1 0 0,1 0 1 0 0,-1 1-1 0 0,1-1 0 0 0,0 1 1 0 0,-1 1-1 0 0,1-1 1 0 0,-6 4-1 0 0,2 1-2 0 0,1 0 1 0 0,0 0-1 0 0,0 0 1 0 0,0 1-1 0 0,1 0 1 0 0,0 1-1 0 0,0 0 0 0 0,1 0 1 0 0,-6 13-1 0 0,5-8-42 0 0,1 0-1 0 0,0 1 0 0 0,2 0 0 0 0,-1 0 0 0 0,-3 30 1 0 0,5-15-54 0 0,2 0 1 0 0,1 0 0 0 0,1 0 0 0 0,2 0-1 0 0,1 0 1 0 0,10 39 0 0 0,-8-44 29 0 0,2 0 0 0 0,0 0 0 0 0,2-1 0 0 0,13 24 0 0 0,-19-39-12 0 0,1 0 0 0 0,1-1 0 0 0,-1 0 0 0 0,1 0 0 0 0,1-1 0 0 0,-1 0 0 0 0,1 0 0 0 0,0 0 0 0 0,1-1 0 0 0,0 0 0 0 0,0 0 0 0 0,0-1 0 0 0,0 0 0 0 0,11 4 0 0 0,-14-7-215 0 0,1 0-1 0 0,-1-1 1 0 0,1 0 0 0 0,-1 0 0 0 0,1 0 0 0 0,0-1 0 0 0,10 0-1 0 0,10-4-6595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5.439"/>
    </inkml:context>
    <inkml:brush xml:id="br0">
      <inkml:brushProperty name="width" value="0.05" units="cm"/>
      <inkml:brushProperty name="height" value="0.05" units="cm"/>
      <inkml:brushProperty name="color" value="#FFFFFF"/>
    </inkml:brush>
  </inkml:definitions>
  <inkml:trace contextRef="#ctx0" brushRef="#br0">31 0 11600 0 0,'-23'8'881'0'0,"16"6"-441"0"0,7-12-185 0 0,0-2 82 0 0,0 0 14 0 0,8 6 245 0 0,5 8-205 0 0,-10-12-261 0 0,-1 1 0 0 0,1-1 1 0 0,-1 1-1 0 0,1-1 1 0 0,0 0-1 0 0,0 0 1 0 0,0 0-1 0 0,4 2 1 0 0,8 3 347 0 0,14 4 458 0 0,-12-6-284 0 0,30 12-1 0 0,13 3 165 0 0,50 15 70 0 0,-5-1-531 0 0,192 17-90 0 0,4-23-544 0 0,-224-25-1623 0 0,123-10 0 0 0,-143 0 577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38:29.435"/>
    </inkml:context>
    <inkml:brush xml:id="br0">
      <inkml:brushProperty name="width" value="0.05" units="cm"/>
      <inkml:brushProperty name="height" value="0.05" units="cm"/>
      <inkml:brushProperty name="color" value="#FFFFFF"/>
    </inkml:brush>
  </inkml:definitions>
  <inkml:trace contextRef="#ctx0" brushRef="#br0">1533 518 6448 0 0,'0'2'36'0'0,"-11"17"498"0"0,10-19-527 0 0,1 0-1 0 0,0 1 1 0 0,-1-1 0 0 0,1 0-1 0 0,-1 0 1 0 0,1 0-1 0 0,-1 0 1 0 0,1 0 0 0 0,-1 0-1 0 0,1 0 1 0 0,-1 0 0 0 0,1 0-1 0 0,-1 0 1 0 0,1 0 0 0 0,-1-1-1 0 0,1 1 1 0 0,-1 0 0 0 0,1 0-1 0 0,0 0 1 0 0,-1-1 0 0 0,1 1-1 0 0,-1 0 1 0 0,1 0-1 0 0,0-1 1 0 0,-1 1 0 0 0,1 0-1 0 0,-1-1 1 0 0,1 1 0 0 0,0 0-1 0 0,0-1 1 0 0,-1 1 0 0 0,1-1-1 0 0,0 1 1 0 0,0 0 0 0 0,-1-1-1 0 0,1 1 1 0 0,0-1-1 0 0,0 1 1 0 0,0-2 0 0 0,-9-11 592 0 0,1 2 209 0 0,1 0 0 0 0,1-1-1 0 0,-7-14 1 0 0,4 7-462 0 0,-1 0-1 0 0,0 1 1 0 0,-24-30-1 0 0,3 5-49 0 0,25 36-279 0 0,1 1 1 0 0,-1-1 0 0 0,-1 1-1 0 0,1 1 1 0 0,-1-1 0 0 0,0 1-1 0 0,0 0 1 0 0,-10-5 0 0 0,-6-5 20 0 0,11 8-48 0 0,1 1 0 0 0,-1 0 0 0 0,-1 1 1 0 0,1 0-1 0 0,-1 1 0 0 0,0 0 0 0 0,0 1 0 0 0,0 0 1 0 0,0 2-1 0 0,0-1 0 0 0,-14 1 0 0 0,-2 1-30 0 0,1 2 0 0 0,-1 0 0 0 0,1 2 0 0 0,-30 8 1 0 0,-17 11-361 0 0,2 3 1 0 0,-81 40-1 0 0,68-23 119 0 0,-134 93 1 0 0,192-117 374 0 0,1 2 0 0 0,1 1 0 0 0,1 1 0 0 0,1 1 1 0 0,1 1-1 0 0,1 2 0 0 0,-31 47 0 0 0,38-48 96 0 0,0 0 0 0 0,2 1 0 0 0,1 1 0 0 0,1 0 0 0 0,1 0 0 0 0,2 1-1 0 0,1 1 1 0 0,-7 58 0 0 0,13-62-161 0 0,1 0 0 0 0,1 0 0 0 0,1 0-1 0 0,2-1 1 0 0,0 1 0 0 0,2-1 0 0 0,1 0 0 0 0,16 40-1 0 0,-14-43-25 0 0,1-1 0 0 0,1 0 0 0 0,1-1 0 0 0,1-1 0 0 0,0 0 1 0 0,2 0-1 0 0,0-1 0 0 0,1-1 0 0 0,35 28 0 0 0,-27-27 73 0 0,2-1 0 0 0,0-1 0 0 0,1-2 1 0 0,1 0-1 0 0,0-2 0 0 0,0-1 0 0 0,1-1 1 0 0,1-2-1 0 0,0-1 0 0 0,0-1 0 0 0,57 3 1 0 0,-46-8 8 0 0,-1-2 0 0 0,1-2 0 0 0,0-1 0 0 0,-1-3 0 0 0,0-1 0 0 0,0-2 1 0 0,-1-1-1 0 0,52-23 0 0 0,-9-4 343 0 0,-1-4-1 0 0,-3-3 1 0 0,116-87 0 0 0,185-199 562 0 0,-338 288-883 0 0,-1-2 0 0 0,-2-2 0 0 0,-3-1 0 0 0,-1-2 0 0 0,48-98-1 0 0,-69 120-62 0 0,-2-1 0 0 0,-1 0 0 0 0,-1-1-1 0 0,7-47 1 0 0,-10 28-5 0 0,-1-1 0 0 0,-3-54 0 0 0,-4 77-222 0 0,-1 1 1 0 0,0-1-1 0 0,-2 1 0 0 0,-11-31 0 0 0,-9-20-951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5.548"/>
    </inkml:context>
    <inkml:brush xml:id="br0">
      <inkml:brushProperty name="width" value="0.05" units="cm"/>
      <inkml:brushProperty name="height" value="0.05" units="cm"/>
      <inkml:brushProperty name="color" value="#FFFFFF"/>
    </inkml:brush>
  </inkml:definitions>
  <inkml:trace contextRef="#ctx0" brushRef="#br0">332 523 13904 0 0,'0'0'314'0'0,"0"0"46"0"0,0 0 23 0 0,0 0-44 0 0,1-1-329 0 0,-1 0 0 0 0,1 0 0 0 0,-1 0 0 0 0,1 0 0 0 0,-1 0 0 0 0,0 0 1 0 0,1 0-1 0 0,-1 0 0 0 0,0 0 0 0 0,0 0 0 0 0,0 0 0 0 0,0-2 1 0 0,-2-4 598 0 0,-1 0 0 0 0,0 0 1 0 0,0 1-1 0 0,-1-1 1 0 0,-5-7-1 0 0,-8-14 1538 0 0,8 13-1546 0 0,0 1 1 0 0,-1 0-1 0 0,-1 1 0 0 0,0 0 0 0 0,-1 1 0 0 0,-22-18 0 0 0,32 28-556 0 0,-1-1-1 0 0,0 1 0 0 0,0 0 1 0 0,0 0-1 0 0,0 0 0 0 0,0 0 1 0 0,-1 1-1 0 0,1-1 0 0 0,0 1 1 0 0,-1 0-1 0 0,1 0 1 0 0,-1 0-1 0 0,0 0 0 0 0,1 1 1 0 0,-1-1-1 0 0,0 1 0 0 0,1 0 1 0 0,-1 0-1 0 0,1 1 0 0 0,-1-1 1 0 0,0 1-1 0 0,1-1 0 0 0,-1 1 1 0 0,1 0-1 0 0,-1 1 1 0 0,-4 1-1 0 0,2 1-71 0 0,1-1-1 0 0,-1 0 1 0 0,1 1-1 0 0,0 0 1 0 0,1 0-1 0 0,-1 1 1 0 0,1-1 0 0 0,-1 1-1 0 0,1 0 1 0 0,1 0-1 0 0,-1 0 1 0 0,1 1 0 0 0,0-1-1 0 0,-4 12 1 0 0,-1 5-162 0 0,1 1 1 0 0,2 0-1 0 0,0 0 1 0 0,1 0 0 0 0,2 0-1 0 0,0 1 1 0 0,2-1-1 0 0,0 1 1 0 0,2-1-1 0 0,0 1 1 0 0,2-1-1 0 0,0 0 1 0 0,13 36-1 0 0,-15-51 167 0 0,1-1 0 0 0,0 1 1 0 0,0-1-1 0 0,1 0 0 0 0,0 0 0 0 0,0-1 0 0 0,1 1 0 0 0,0-1 0 0 0,0 0 0 0 0,0 0 0 0 0,1-1 1 0 0,0 1-1 0 0,0-1 0 0 0,0-1 0 0 0,1 1 0 0 0,-1-1 0 0 0,1 0 0 0 0,13 5 0 0 0,-16-8 13 0 0,-1 0 0 0 0,0-1 0 0 0,1 1 0 0 0,-1-1 0 0 0,1 0-1 0 0,-1-1 1 0 0,0 1 0 0 0,1 0 0 0 0,-1-1 0 0 0,1 0 0 0 0,-1 0-1 0 0,0 0 1 0 0,0 0 0 0 0,0 0 0 0 0,1-1 0 0 0,-1 1 0 0 0,0-1-1 0 0,4-3 1 0 0,0 0-4 0 0,-1 0 0 0 0,1-1 0 0 0,-1 0-1 0 0,-1 0 1 0 0,1-1 0 0 0,-1 1 0 0 0,6-10-1 0 0,-7 10 15 0 0,42-74 67 0 0,-39 67-51 0 0,-1-1-1 0 0,-1 1 1 0 0,0-1 0 0 0,5-26-1 0 0,2-39 217 0 0,2-143 0 0 0,-13 164-199 0 0,0 7 158 0 0,-7-65-1 0 0,-4 77 536 0 0,7 33-593 0 0,1 0 1 0 0,1 0-1 0 0,-1-1 0 0 0,1 1 0 0 0,-1-9 0 0 0,-14 34 403 0 0,13-10-326 0 0,1 0 0 0 0,0 0 0 0 0,0 0 0 0 0,1 0 0 0 0,0 0 0 0 0,1 13 0 0 0,-2 13-88 0 0,0 275-1257 0 0,5-226 223 0 0,1-31-1479 0 0,12 61 0 0 0,-8-63 639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5.830"/>
    </inkml:context>
    <inkml:brush xml:id="br0">
      <inkml:brushProperty name="width" value="0.05" units="cm"/>
      <inkml:brushProperty name="height" value="0.05" units="cm"/>
      <inkml:brushProperty name="color" value="#FFFFFF"/>
    </inkml:brush>
  </inkml:definitions>
  <inkml:trace contextRef="#ctx0" brushRef="#br0">1 0 2760 0 0,'0'0'607'0'0,"21"5"7174"0"0,107 44-3041 0 0,-81-32-4688 0 0,0 1 1 0 0,-1 3-1 0 0,-1 1 1 0 0,-1 2-1 0 0,-2 3 1 0 0,68 53 0 0 0,-96-68 5 0 0,0 1 1 0 0,-1 1 0 0 0,0 0-1 0 0,-1 0 1 0 0,-1 1 0 0 0,11 19-1 0 0,-18-26 15 0 0,0 0-1 0 0,0 1 0 0 0,0-1 1 0 0,-1 1-1 0 0,-1-1 0 0 0,1 1 1 0 0,-1 0-1 0 0,-1 0 0 0 0,0 0 1 0 0,0 0-1 0 0,-1 0 0 0 0,0 0 1 0 0,0 0-1 0 0,-4 17 0 0 0,-1-7 39 0 0,-1 0-1 0 0,-1 0 0 0 0,-1 0 1 0 0,0-1-1 0 0,-2 0 0 0 0,0-1 1 0 0,-1 0-1 0 0,0-1 0 0 0,-2 0 0 0 0,0 0 1 0 0,0-2-1 0 0,-2 1 0 0 0,0-2 1 0 0,-25 18-1 0 0,18-15-355 0 0,0-2 0 0 0,-1-1 0 0 0,0-1 1 0 0,-1-1-1 0 0,-1 0 0 0 0,1-2 0 0 0,-2-2 0 0 0,1 0 0 0 0,-1-1 1 0 0,-44 4-1 0 0,49-10-846 0 0,6-3-227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6.580"/>
    </inkml:context>
    <inkml:brush xml:id="br0">
      <inkml:brushProperty name="width" value="0.05" units="cm"/>
      <inkml:brushProperty name="height" value="0.05" units="cm"/>
      <inkml:brushProperty name="color" value="#FFFFFF"/>
    </inkml:brush>
  </inkml:definitions>
  <inkml:trace contextRef="#ctx0" brushRef="#br0">440 355 6448 0 0,'0'0'498'0'0,"-4"-9"-308"0"0,-4-16 1843 0 0,-2 0 0 0 0,-23-44 1 0 0,28 59-1833 0 0,-7-11 294 0 0,0 0-1 0 0,-2 1 1 0 0,0 0-1 0 0,-24-25 1 0 0,29 36-236 0 0,-1-1-1 0 0,0 2 1 0 0,0-1 0 0 0,-1 1-1 0 0,0 1 1 0 0,0 0 0 0 0,0 0-1 0 0,-1 1 1 0 0,-22-8 0 0 0,29 13-187 0 0,0 0 1 0 0,0 0-1 0 0,0 0 1 0 0,0 1-1 0 0,0 0 1 0 0,0 0-1 0 0,-1 0 1 0 0,1 0-1 0 0,0 1 1 0 0,0 0-1 0 0,0 0 1 0 0,0 0-1 0 0,0 1 0 0 0,0-1 1 0 0,0 1-1 0 0,1 0 1 0 0,-1 1-1 0 0,1-1 1 0 0,-1 1-1 0 0,1 0 1 0 0,0 0-1 0 0,0 0 1 0 0,0 1-1 0 0,0 0 1 0 0,1-1-1 0 0,-1 1 1 0 0,1 0-1 0 0,0 1 1 0 0,0-1-1 0 0,1 0 1 0 0,-1 1-1 0 0,1 0 1 0 0,0-1-1 0 0,0 1 1 0 0,-1 8-1 0 0,-2 14-262 0 0,2-1 1 0 0,1 1-1 0 0,1-1 1 0 0,1 1-1 0 0,1 0 1 0 0,1 0-1 0 0,2-1 1 0 0,1 0-1 0 0,1 0 1 0 0,1 0-1 0 0,1 0 1 0 0,17 36-1 0 0,-23-58 144 0 0,0 1 0 0 0,0-1 1 0 0,1 0-1 0 0,0 0 0 0 0,0 0 0 0 0,0 0 0 0 0,0 0 1 0 0,0 0-1 0 0,1-1 0 0 0,-1 0 0 0 0,1 0 0 0 0,0 0 1 0 0,0 0-1 0 0,0 0 0 0 0,0-1 0 0 0,1 0 0 0 0,-1 0 1 0 0,1 0-1 0 0,-1 0 0 0 0,1-1 0 0 0,0 0 0 0 0,8 2 1 0 0,-7-3 31 0 0,0 0 1 0 0,0-1 0 0 0,0 1-1 0 0,0-1 1 0 0,0-1 0 0 0,0 1-1 0 0,-1-1 1 0 0,1 0 0 0 0,-1 0-1 0 0,1 0 1 0 0,-1-1 0 0 0,0 0-1 0 0,0 0 1 0 0,0 0 0 0 0,0-1-1 0 0,0 0 1 0 0,-1 0 0 0 0,7-6-1 0 0,0-3 38 0 0,-1 0-1 0 0,0-1 1 0 0,-1 1-1 0 0,13-28 1 0 0,22-64 376 0 0,-31 72-275 0 0,-2 1 247 0 0,-1-1-1 0 0,-2 0 1 0 0,6-43 0 0 0,-11 40 936 0 0,-2 30 611 0 0,-1 29-1177 0 0,2 42-1260 0 0,18 112 0 0 0,-17-161 217 0 0,0 0 0 0 0,1-1 1 0 0,7 16-1 0 0,-10-26 6 0 0,2 0 0 0 0,-1-1 0 0 0,0 1 0 0 0,1-1 0 0 0,0 1 0 0 0,0-1 0 0 0,0 0 0 0 0,0 0 0 0 0,1 0 1 0 0,0 0-1 0 0,0-1 0 0 0,7 6 0 0 0,0-1-1722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7.002"/>
    </inkml:context>
    <inkml:brush xml:id="br0">
      <inkml:brushProperty name="width" value="0.05" units="cm"/>
      <inkml:brushProperty name="height" value="0.05" units="cm"/>
      <inkml:brushProperty name="color" value="#FFFFFF"/>
    </inkml:brush>
  </inkml:definitions>
  <inkml:trace contextRef="#ctx0" brushRef="#br0">66 122 7832 0 0,'-3'-4'135'0'0,"1"-1"0"0"0,1 1 0 0 0,-1-1 1 0 0,1 1-1 0 0,-2-8 0 0 0,-7-20 2534 0 0,-8-18 3185 0 0,18 49-5819 0 0,0 1 0 0 0,0 0 1 0 0,-1 0-1 0 0,1-1 0 0 0,0 1 0 0 0,0 0 0 0 0,0 0 0 0 0,0 0 0 0 0,0-1 1 0 0,0 1-1 0 0,0 0 0 0 0,0 0 0 0 0,0 0 0 0 0,0 0 0 0 0,-1-1 0 0 0,1 1 1 0 0,0 0-1 0 0,0 0 0 0 0,0 0 0 0 0,0 0 0 0 0,-1 0 0 0 0,1-1 0 0 0,0 1 1 0 0,0 0-1 0 0,0 0 0 0 0,0 0 0 0 0,-1 0 0 0 0,1 0 0 0 0,0 0 0 0 0,0 0 1 0 0,0 0-1 0 0,-1 0 0 0 0,1 0 0 0 0,0 0 0 0 0,0 0 0 0 0,-1 0 0 0 0,1 0 1 0 0,0 0-1 0 0,0 0 0 0 0,0 0 0 0 0,-1 0 0 0 0,1 0 0 0 0,0 0 0 0 0,0 0 1 0 0,0 0-1 0 0,-1 0 0 0 0,1 0 0 0 0,0 0 0 0 0,0 1 0 0 0,0-1 0 0 0,0 0 1 0 0,-1 0-1 0 0,-6 15 933 0 0,-1 21-243 0 0,6-2-286 0 0,7 65 0 0 0,-1-41-357 0 0,10 87-58 0 0,-2-29-383 0 0,-5-31-1745 0 0,29 134 0 0 0,-31-190 349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7.348"/>
    </inkml:context>
    <inkml:brush xml:id="br0">
      <inkml:brushProperty name="width" value="0.05" units="cm"/>
      <inkml:brushProperty name="height" value="0.05" units="cm"/>
      <inkml:brushProperty name="color" value="#FFFFFF"/>
    </inkml:brush>
  </inkml:definitions>
  <inkml:trace contextRef="#ctx0" brushRef="#br0">1 0 11976 0 0,'0'0'546'0'0,"0"0"-10"0"0,1 20-126 0 0,3 8 2504 0 0,1 53 0 0 0,-3-26-2428 0 0,-1 82-129 0 0,1-98-413 0 0,5 40-2144 0 0,-4-52-4267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7.728"/>
    </inkml:context>
    <inkml:brush xml:id="br0">
      <inkml:brushProperty name="width" value="0.05" units="cm"/>
      <inkml:brushProperty name="height" value="0.05" units="cm"/>
      <inkml:brushProperty name="color" value="#FFFFFF"/>
    </inkml:brush>
  </inkml:definitions>
  <inkml:trace contextRef="#ctx0" brushRef="#br0">1 70 11976 0 0,'0'-5'1064'0'0,"5"-6"-848"0"0,-5 0-216 0 0,0 0 0 0 0,4-2 136 0 0,-4 2-8 0 0,0 3-8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8.075"/>
    </inkml:context>
    <inkml:brush xml:id="br0">
      <inkml:brushProperty name="width" value="0.05" units="cm"/>
      <inkml:brushProperty name="height" value="0.05" units="cm"/>
      <inkml:brushProperty name="color" value="#FFFFFF"/>
    </inkml:brush>
  </inkml:definitions>
  <inkml:trace contextRef="#ctx0" brushRef="#br0">362 769 8288 0 0,'-1'-1'132'0'0,"1"-1"1"0"0,-1 0-1 0 0,1 1 1 0 0,-1-1-1 0 0,0 1 1 0 0,1-1 0 0 0,-1 1-1 0 0,0-1 1 0 0,0 1-1 0 0,0-1 1 0 0,-1 1-1 0 0,1 0 1 0 0,0 0-1 0 0,0-1 1 0 0,-1 1 0 0 0,1 0-1 0 0,0 0 1 0 0,-1 0-1 0 0,1 0 1 0 0,-3 0-1 0 0,-38-19 4022 0 0,31 15-3166 0 0,-152-62 4293 0 0,158 65-5236 0 0,0 1 0 0 0,0 0 0 0 0,0 0 0 0 0,0 0 0 0 0,0 1 0 0 0,-1-1 0 0 0,1 1 0 0 0,0 1 0 0 0,0-1 0 0 0,0 1 0 0 0,0-1 1 0 0,0 2-1 0 0,0-1 0 0 0,-7 3 0 0 0,10-3-30 0 0,0 0 0 0 0,-1 0 0 0 0,1 0 0 0 0,0 0 0 0 0,0 0 0 0 0,0 1 1 0 0,0-1-1 0 0,0 1 0 0 0,0-1 0 0 0,0 1 0 0 0,1 0 0 0 0,-1 0 0 0 0,0 0 0 0 0,1 0 0 0 0,0 0 1 0 0,-1 0-1 0 0,1 0 0 0 0,0 0 0 0 0,0 1 0 0 0,0-1 0 0 0,1 0 0 0 0,-1 1 0 0 0,0-1 1 0 0,1 0-1 0 0,-1 1 0 0 0,1-1 0 0 0,0 1 0 0 0,0-1 0 0 0,0 5 0 0 0,1-2-27 0 0,1 0-1 0 0,-1-1 1 0 0,0 1 0 0 0,1 0-1 0 0,0-1 1 0 0,0 1-1 0 0,1-1 1 0 0,-1 1 0 0 0,1-1-1 0 0,4 6 1 0 0,40 38-226 0 0,-16-18 151 0 0,-10-7 3 0 0,0 1 1 0 0,-2 0-1 0 0,26 44 1 0 0,-40-60 93 0 0,-1 1 1 0 0,0 1 0 0 0,0-1 0 0 0,-1 0-1 0 0,-1 1 1 0 0,1 0 0 0 0,-1-1 0 0 0,-1 1-1 0 0,0 0 1 0 0,0 0 0 0 0,-1 0-1 0 0,-1 0 1 0 0,1 0 0 0 0,-1 0 0 0 0,-4 14-1 0 0,1-12 48 0 0,1-1-1 0 0,-1 1 1 0 0,-1-1-1 0 0,-7 12 0 0 0,10-19-48 0 0,1-1 0 0 0,-1 0 0 0 0,0 0 0 0 0,0 0 0 0 0,0-1 0 0 0,-1 1 0 0 0,1 0 0 0 0,-1-1-1 0 0,1 1 1 0 0,-1-1 0 0 0,0 0 0 0 0,0 0 0 0 0,0 0 0 0 0,0-1 0 0 0,0 1 0 0 0,0 0 0 0 0,-1-1-1 0 0,-4 1 1 0 0,6-2-15 0 0,0 0-1 0 0,0 0 0 0 0,0-1 0 0 0,0 1 0 0 0,0-1 0 0 0,0 1 1 0 0,0-1-1 0 0,0 0 0 0 0,0 0 0 0 0,0 0 0 0 0,0 0 1 0 0,0 0-1 0 0,0 0 0 0 0,1-1 0 0 0,-1 1 0 0 0,1 0 1 0 0,-1-1-1 0 0,1 0 0 0 0,-1 1 0 0 0,1-1 0 0 0,0 0 1 0 0,0 0-1 0 0,0 1 0 0 0,0-1 0 0 0,-2-3 0 0 0,0-2-174 0 0,0-1-1 0 0,0 1 0 0 0,0 0 1 0 0,1-1-1 0 0,-2-13 1 0 0,-5-56-6190 0 0,9 28-23 0 0</inkml:trace>
  <inkml:trace contextRef="#ctx0" brushRef="#br0" timeOffset="1">610 0 11056 0 0,'-16'20'937'0'0,"0"2"1"0"0,-18 32-1 0 0,27-42-196 0 0,2 0 0 0 0,-1 1 0 0 0,2-1 0 0 0,-1 1-1 0 0,2 0 1 0 0,-4 23 0 0 0,4-9 24 0 0,1 1-1 0 0,2 0 1 0 0,4 52 0 0 0,1-47-523 0 0,30 220 889 0 0,-16-143-898 0 0,38 300-782 0 0,-56-382-978 0 0,-1-5-469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8.616"/>
    </inkml:context>
    <inkml:brush xml:id="br0">
      <inkml:brushProperty name="width" value="0.05" units="cm"/>
      <inkml:brushProperty name="height" value="0.05" units="cm"/>
      <inkml:brushProperty name="color" value="#FFFFFF"/>
    </inkml:brush>
  </inkml:definitions>
  <inkml:trace contextRef="#ctx0" brushRef="#br0">0 290 13904 0 0,'0'0'314'0'0,"0"0"46"0"0,4-11 362 0 0,-1-12-622 0 0,-2 18 49 0 0,-1 0 0 0 0,1 0-1 0 0,0 0 1 0 0,0 0 0 0 0,0 0-1 0 0,1 0 1 0 0,0 1 0 0 0,3-7-1 0 0,0 2 355 0 0,2-4 15 0 0,1 0 1 0 0,0 1 0 0 0,1 0-1 0 0,15-16 1 0 0,-15 19-382 0 0,2 0 0 0 0,-1 0-1 0 0,1 2 1 0 0,1-1 0 0 0,19-9 0 0 0,64-21 394 0 0,-78 32-403 0 0,-4 0 89 0 0,12-3 328 0 0,-24 9-515 0 0,0 0 0 0 0,0 0-1 0 0,0 0 1 0 0,0 0 0 0 0,0 0-1 0 0,0 0 1 0 0,0 0 0 0 0,0 1 0 0 0,-1-1-1 0 0,1 0 1 0 0,0 0 0 0 0,0 1-1 0 0,0-1 1 0 0,0 1 0 0 0,0-1 0 0 0,-1 1-1 0 0,1-1 1 0 0,0 1 0 0 0,0 0-1 0 0,-1-1 1 0 0,1 1 0 0 0,0 0 0 0 0,-1 0-1 0 0,1-1 1 0 0,0 2 0 0 0,1 2 114 0 0,0 0 0 0 0,0 0 0 0 0,0 0 0 0 0,-1 0 0 0 0,1 0 0 0 0,-1 0 0 0 0,0 0 0 0 0,0 1 0 0 0,-1-1 0 0 0,1 7 0 0 0,1 9 21 0 0,-1-15-149 0 0,0 0 0 0 0,0-1 0 0 0,1 1 0 0 0,0-1 0 0 0,-1 0 0 0 0,1 1 0 0 0,1-1 0 0 0,-1 0 1 0 0,0 0-1 0 0,1 0 0 0 0,0 0 0 0 0,0-1 0 0 0,0 1 0 0 0,1-1 0 0 0,-1 0 0 0 0,1 0 0 0 0,-1 0 0 0 0,1 0 0 0 0,5 2 0 0 0,1-1-16 0 0,-4-1 0 0 0,-1-1 0 0 0,1 0 0 0 0,0 0 0 0 0,0 0 0 0 0,0-1 0 0 0,0 1 0 0 0,0-2 0 0 0,11 1 0 0 0,-15-1 2 0 0,-1 0-3 0 0,0 0 1 0 0,0-1-1 0 0,-1 1 0 0 0,1 0 1 0 0,0 0-1 0 0,0 0 1 0 0,-1 0-1 0 0,1 0 0 0 0,0 1 1 0 0,-1-1-1 0 0,1 0 1 0 0,0 0-1 0 0,-1 0 1 0 0,1 1-1 0 0,0-1 0 0 0,-1 0 1 0 0,1 1-1 0 0,0-1 1 0 0,-1 0-1 0 0,1 1 0 0 0,-1-1 1 0 0,2 1-1 0 0,-18 30-387 0 0,-4 11-282 0 0,19-41 567 0 0,1-1 12 0 0,0 0-31 0 0,0 0-20 0 0,0 0-2 0 0,0 0 39 0 0,12 20 154 0 0,-11-19-49 0 0,0 1 0 0 0,0 0-1 0 0,0 0 1 0 0,-1 0 0 0 0,1 0-1 0 0,-1 0 1 0 0,1 0 0 0 0,-1 0-1 0 0,1 0 1 0 0,-1 4 0 0 0,3 12 21 0 0,39 134 368 0 0,13 38 132 0 0,-49-174-542 0 0,0 0-1 0 0,0-1 0 0 0,1 0 1 0 0,1-1-1 0 0,1 1 0 0 0,0-2 1 0 0,0 1-1 0 0,18 17 1 0 0,-26-30-82 0 0,0 0-1 0 0,0 0 1 0 0,0 0 0 0 0,0-1 0 0 0,0 1 0 0 0,0 0 0 0 0,0-1 0 0 0,0 1 0 0 0,0-1 0 0 0,0 1 0 0 0,1-1 0 0 0,-1 1 0 0 0,0-1-1 0 0,0 0 1 0 0,2 0 0 0 0,-2 0-877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19.202"/>
    </inkml:context>
    <inkml:brush xml:id="br0">
      <inkml:brushProperty name="width" value="0.05" units="cm"/>
      <inkml:brushProperty name="height" value="0.05" units="cm"/>
      <inkml:brushProperty name="color" value="#FFFFFF"/>
    </inkml:brush>
  </inkml:definitions>
  <inkml:trace contextRef="#ctx0" brushRef="#br0">43 579 9584 0 0,'-9'8'868'0'0,"-21"29"1421"0"0,29-36-1117 0 0,1-1-88 0 0,0 0-412 0 0,-3 6 1993 0 0,11-12-1848 0 0,73-61 1304 0 0,-34 26-1418 0 0,-14 15-289 0 0,143-127 984 0 0,-155 132-1284 0 0,0-1 0 0 0,-2-1 0 0 0,-1-1 0 0 0,-1-1 0 0 0,24-45 0 0 0,-36 62-76 0 0,-1 0 0 0 0,0 0-1 0 0,-1 0 1 0 0,0-1 0 0 0,0 0 0 0 0,-1 1-1 0 0,0-1 1 0 0,-1 0 0 0 0,0 0-1 0 0,0 0 1 0 0,-1 0 0 0 0,0 0 0 0 0,-2-11-1 0 0,2 19-37 0 0,0 0-1 0 0,0 0 1 0 0,-1 0 0 0 0,1 0-1 0 0,0 0 1 0 0,-1 0 0 0 0,1 0-1 0 0,-1 0 1 0 0,1 0-1 0 0,-1 0 1 0 0,0 0 0 0 0,1 0-1 0 0,-1 1 1 0 0,0-1 0 0 0,1 0-1 0 0,-1 0 1 0 0,0 1-1 0 0,0-1 1 0 0,0 0 0 0 0,0 1-1 0 0,1-1 1 0 0,-3 0 0 0 0,2 1-54 0 0,0-1-100 0 0,-20 6-1168 0 0,12 2 215 0 0,1-3-48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20.376"/>
    </inkml:context>
    <inkml:brush xml:id="br0">
      <inkml:brushProperty name="width" value="0.05" units="cm"/>
      <inkml:brushProperty name="height" value="0.05" units="cm"/>
      <inkml:brushProperty name="color" value="#FFFFFF"/>
    </inkml:brush>
  </inkml:definitions>
  <inkml:trace contextRef="#ctx0" brushRef="#br0">152 0 9216 0 0,'-6'5'308'0'0,"-1"0"1"0"0,1 0-1 0 0,1 0 1 0 0,-1 0-1 0 0,1 1 1 0 0,0 0-1 0 0,0 0 1 0 0,0 1-1 0 0,1-1 1 0 0,0 1-1 0 0,0 0 1 0 0,1 0-1 0 0,-4 13 1 0 0,-1 6 896 0 0,2 0 0 0 0,-6 43 0 0 0,12-65-1265 0 0,-12 154 534 0 0,7-60-383 0 0,-31 540 533 0 0,50 1-245 0 0,38-128-326 0 0,-6-76-42 0 0,-44 12 285 0 0,-3-390-144 0 0,-8 111 641 0 0,7-155-722 0 0,1-1-1 0 0,1 1 1 0 0,0 0-1 0 0,0-1 0 0 0,2 1 1 0 0,-1-1-1 0 0,2 1 0 0 0,-1-1 1 0 0,2 1-1 0 0,0-1 1 0 0,0 0-1 0 0,7 12 0 0 0,-6-15-21 0 0,0-1-1 0 0,1 1 1 0 0,0-1 0 0 0,0 0-1 0 0,1 0 1 0 0,0-1-1 0 0,1 0 1 0 0,0 0-1 0 0,0 0 1 0 0,0-1 0 0 0,1-1-1 0 0,-1 1 1 0 0,1-1-1 0 0,1-1 1 0 0,10 4-1 0 0,18 5-48 0 0,0-3 0 0 0,0-1 0 0 0,56 6 0 0 0,123 0 0 0 0,-81-8 0 0 0,12 0 0 0 0,90 10 0 0 0,564 38 122 0 0,71-43 55 0 0,646-34 892 0 0,229-5-253 0 0,-480-14-490 0 0,-1182 37-193 0 0,816-78-33 0 0,-739 52-757 0 0,-89 12 235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21.319"/>
    </inkml:context>
    <inkml:brush xml:id="br0">
      <inkml:brushProperty name="width" value="0.05" units="cm"/>
      <inkml:brushProperty name="height" value="0.05" units="cm"/>
      <inkml:brushProperty name="color" value="#FFFFFF"/>
    </inkml:brush>
  </inkml:definitions>
  <inkml:trace contextRef="#ctx0" brushRef="#br0">171 0 15000 0 0,'-33'25'649'0'0,"1"2"1"0"0,-51 57 0 0 0,80-81-571 0 0,1 1 1 0 0,-1-1-1 0 0,1 1 1 0 0,0-1 0 0 0,0 1-1 0 0,1 0 1 0 0,-1 0-1 0 0,1 0 1 0 0,0 0-1 0 0,0 0 1 0 0,-1 6-1 0 0,2-8-65 0 0,0-1-1 0 0,0 1 1 0 0,0-1-1 0 0,0 1 0 0 0,1 0 1 0 0,-1-1-1 0 0,0 1 1 0 0,1 0-1 0 0,-1-1 1 0 0,1 1-1 0 0,0-1 0 0 0,-1 1 1 0 0,1-1-1 0 0,0 1 1 0 0,0-1-1 0 0,0 0 0 0 0,0 1 1 0 0,0-1-1 0 0,0 0 1 0 0,1 0-1 0 0,-1 0 1 0 0,0 0-1 0 0,0 0 0 0 0,1 0 1 0 0,-1 0-1 0 0,1 0 1 0 0,-1 0-1 0 0,1-1 1 0 0,-1 1-1 0 0,1-1 0 0 0,1 1 1 0 0,15 4-24 0 0,0-1 0 0 0,0-1 0 0 0,1 0 1 0 0,-1-1-1 0 0,26-2 0 0 0,96-11-13 0 0,-39 2 27 0 0,78 2 36 0 0,345 33 0 0 0,-408-14-40 0 0,77 10 0 0 0,255 39 23 0 0,996 58 1530 0 0,4-108-513 0 0,-850-15-856 0 0,242-4-192 0 0,-107-14 408 0 0,-3-29 67 0 0,-602 39-428 0 0,396-35-33 0 0,-357 41 253 0 0,-130 7-151 0 0,-1 2-1 0 0,54 9 1 0 0,-57-7 307 0 0,-24-5-214 0 0,0 2 0 0 0,1-1-1 0 0,-1 1 1 0 0,0 0 0 0 0,10 5 0 0 0,-17-6-115 0 0,1 2-22 0 0,-2-2 4 0 0,-1-1 12 0 0,0 0-6 0 0,1 0 0 0 0,3 2-68 0 0,1 1-1 0 0,-1-1 1 0 0,0 1-1 0 0,0-1 0 0 0,0 1 1 0 0,0 0-1 0 0,-1 1 1 0 0,1-1-1 0 0,-1 0 1 0 0,0 1-1 0 0,0 0 0 0 0,0 0 1 0 0,-1 0-1 0 0,5 8 1 0 0,3 5 0 0 0,4 6-8 0 0,-1 0-1 0 0,-1 2 0 0 0,-1-1 0 0 0,14 48 1 0 0,17 111-27 0 0,-27-111 18 0 0,62 452-140 0 0,-53-11 140 0 0,-22-428 10 0 0,1 141 15 0 0,5 184 87 0 0,25-3-165 0 0,51 118-1264 0 0,-66-432 45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5.922"/>
    </inkml:context>
    <inkml:brush xml:id="br0">
      <inkml:brushProperty name="width" value="0.05" units="cm"/>
      <inkml:brushProperty name="height" value="0.05" units="cm"/>
      <inkml:brushProperty name="color" value="#FFFFFF"/>
    </inkml:brush>
  </inkml:definitions>
  <inkml:trace contextRef="#ctx0" brushRef="#br0">93 346 9672 0 0,'0'2'93'0'0,"-1"1"0"0"0,1 0 0 0 0,-1-1 1 0 0,0 1-1 0 0,0-1 0 0 0,0 1 0 0 0,0-1 0 0 0,0 0 1 0 0,-1 1-1 0 0,-1 2 0 0 0,1-3 56 0 0,1-1-1 0 0,0 1 1 0 0,0 0 0 0 0,-1 0-1 0 0,1 0 1 0 0,1 0 0 0 0,-1 0-1 0 0,0 0 1 0 0,0 0 0 0 0,1 0-1 0 0,-1 0 1 0 0,1 0 0 0 0,0 0-1 0 0,-1 0 1 0 0,1 0 0 0 0,0 0-1 0 0,0 1 1 0 0,1-1 0 0 0,0 4-1 0 0,0-2 163 0 0,1-1 0 0 0,-1 1 0 0 0,1 0 1 0 0,0-1-1 0 0,1 1 0 0 0,-1-1 0 0 0,1 1 0 0 0,-1-1 0 0 0,1 0 0 0 0,0 0 0 0 0,0 0 0 0 0,0-1 0 0 0,1 1 0 0 0,-1-1 0 0 0,1 0 0 0 0,-1 0 0 0 0,1 0 1 0 0,0 0-1 0 0,0 0 0 0 0,0-1 0 0 0,7 2 0 0 0,-5-2-213 0 0,0 0 1 0 0,1 0 0 0 0,-1-1-1 0 0,1 0 1 0 0,0 0-1 0 0,-1-1 1 0 0,1 1-1 0 0,-1-2 1 0 0,0 1 0 0 0,1-1-1 0 0,-1 1 1 0 0,0-2-1 0 0,9-3 1 0 0,-5 1-1 0 0,-1 0-1 0 0,0 0 1 0 0,0 0 0 0 0,-1-1 0 0 0,1 0-1 0 0,-1-1 1 0 0,-1 0 0 0 0,1 0 0 0 0,11-16-1 0 0,-10 12-59 0 0,-1-1-1 0 0,-1 0 1 0 0,0 0-1 0 0,-1 0 1 0 0,0-1-1 0 0,0 0 1 0 0,-2 0-1 0 0,1-1 1 0 0,-2 0 0 0 0,0 1-1 0 0,-1-1 1 0 0,0 0-1 0 0,0-16 1 0 0,-2 20 0 0 0,0 0 0 0 0,-1 0 1 0 0,0 0-1 0 0,-1 1 0 0 0,0-1 1 0 0,-1 1-1 0 0,0-1 0 0 0,-5-10 1 0 0,5 14 91 0 0,0 0 0 0 0,-1 0 1 0 0,1 1-1 0 0,-1-1 1 0 0,-1 1-1 0 0,1 0 0 0 0,-1 0 1 0 0,0 1-1 0 0,0-1 0 0 0,0 1 1 0 0,-1 0-1 0 0,-10-6 1 0 0,8 6-60 0 0,-1 0 1 0 0,1 0 0 0 0,-1 1 0 0 0,0 0-1 0 0,0 1 1 0 0,0 0 0 0 0,0 0 0 0 0,0 1-1 0 0,0 0 1 0 0,0 0 0 0 0,-1 1 0 0 0,-14 2 0 0 0,18-1-81 0 0,0 0 1 0 0,0 1 0 0 0,0 0 0 0 0,0 0 0 0 0,1 0 0 0 0,-1 1-1 0 0,1-1 1 0 0,0 1 0 0 0,0 1 0 0 0,0-1 0 0 0,0 1-1 0 0,0 0 1 0 0,1 0 0 0 0,0 0 0 0 0,0 1 0 0 0,0-1 0 0 0,0 1-1 0 0,1 0 1 0 0,-1 0 0 0 0,-3 10 0 0 0,-8 19-67 0 0,1 1-1 0 0,2 0 1 0 0,2 1 0 0 0,1 0 0 0 0,2 1-1 0 0,1-1 1 0 0,0 41 0 0 0,4-22 135 0 0,3 0 0 0 0,2 0 0 0 0,3 0 0 0 0,14 61 1 0 0,-17-101-20 0 0,1-1 0 0 0,0 0 0 0 0,1-1 0 0 0,0 1 0 0 0,1-1 0 0 0,1 0 0 0 0,0 0 0 0 0,13 17 0 0 0,-16-25-87 0 0,0 0-1 0 0,1 0 1 0 0,0 0-1 0 0,0-1 1 0 0,0 0-1 0 0,1 0 0 0 0,-1 0 1 0 0,1 0-1 0 0,0-1 1 0 0,0 0-1 0 0,0 0 1 0 0,1-1-1 0 0,-1 0 0 0 0,1 0 1 0 0,-1 0-1 0 0,1-1 1 0 0,-1 0-1 0 0,1 0 1 0 0,0-1-1 0 0,8 0 1 0 0,-6 0-356 0 0,-1-1 1 0 0,1-1 0 0 0,-1 1 0 0 0,0-2 0 0 0,1 1 0 0 0,-1-1-1 0 0,15-7 1 0 0,12-13-7670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1:12.098"/>
    </inkml:context>
    <inkml:brush xml:id="br0">
      <inkml:brushProperty name="width" value="0.05" units="cm"/>
      <inkml:brushProperty name="height" value="0.05" units="cm"/>
      <inkml:brushProperty name="color" value="#FFFFFF"/>
    </inkml:brush>
  </inkml:definitions>
  <inkml:trace contextRef="#ctx0" brushRef="#br0">240 1 5984 0 0,'0'0'464'0'0,"-1"2"-306"0"0,-46 65 1164 0 0,13-23 439 0 0,3 13-888 0 0,20-39-448 0 0,1 0 0 0 0,1 1 0 0 0,0 0 0 0 0,1 1 0 0 0,-8 33 0 0 0,9-22-406 0 0,-4 26 26 0 0,-1 49-45 0 0,0-32 166 0 0,7-51-5 0 0,-2 34 0 0 0,2 4 312 0 0,2-35-226 0 0,2-1 0 0 0,0 1 0 0 0,2 0 0 0 0,3 28 0 0 0,-3-52-243 0 0,0 0 1 0 0,0 1 0 0 0,0-1 0 0 0,1 0 0 0 0,-1 0-1 0 0,1 0 1 0 0,-1 0 0 0 0,1 0 0 0 0,0 0 0 0 0,-1 0-1 0 0,1 0 1 0 0,0-1 0 0 0,0 1 0 0 0,0-1 0 0 0,0 0 0 0 0,1 1-1 0 0,-1-1 1 0 0,0 0 0 0 0,1 0 0 0 0,-1 0 0 0 0,0-1-1 0 0,4 2 1 0 0,15-1-78 0 0,11-1 164 0 0,-27-1-62 0 0,0 1 0 0 0,0 0 0 0 0,0 1 0 0 0,1-1 0 0 0,-1 1 0 0 0,0 0 0 0 0,0 1 0 0 0,8 2 0 0 0,24 5 90 0 0,-18-5-195 0 0,1 0 1 0 0,30 11 0 0 0,5 2-35 0 0,35 10 131 0 0,116 7 909 0 0,-191-33-864 0 0,115 13 408 0 0,223-3 0 0 0,65-53 350 0 0,131-3-96 0 0,-303 43-551 0 0,356 43 0 0 0,-363-16 271 0 0,109-6-206 0 0,-106-22-127 0 0,372 14 248 0 0,-519-6-43 0 0,137-10 0 0 0,92-28 433 0 0,-282 28-738 0 0,730-75 89 0 0,-570 59-87 0 0,153-9 41 0 0,-289 28-37 0 0,369-1 159 0 0,-405 5-226 0 0,94 1-132 0 0,-42-9-3055 0 0,-54 2-3697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1:13.583"/>
    </inkml:context>
    <inkml:brush xml:id="br0">
      <inkml:brushProperty name="width" value="0.05" units="cm"/>
      <inkml:brushProperty name="height" value="0.05" units="cm"/>
      <inkml:brushProperty name="color" value="#FFFFFF"/>
    </inkml:brush>
  </inkml:definitions>
  <inkml:trace contextRef="#ctx0" brushRef="#br0">1 147 8640 0 0,'0'0'396'0'0,"0"0"-12"0"0,2 0-244 0 0,0 1-82 0 0,0-1 0 0 0,0 1 0 0 0,0-1 0 0 0,0 0 0 0 0,0 0 0 0 0,0 0 0 0 0,0 0 0 0 0,0 0 0 0 0,0 0 0 0 0,0-1 0 0 0,0 1 0 0 0,-1-1 0 0 0,1 1 0 0 0,0-1 0 0 0,0 0 0 0 0,0 1 0 0 0,0-1 0 0 0,2-2 0 0 0,34-26 2943 0 0,-12 8-2306 0 0,-25 21-678 0 0,-1 0 0 0 0,1-1 0 0 0,-1 1 0 0 0,1 0 0 0 0,0 0-1 0 0,-1 0 1 0 0,1 0 0 0 0,-1 0 0 0 0,1 0 0 0 0,0 0 0 0 0,-1 0 0 0 0,1 0-1 0 0,-1 0 1 0 0,1 0 0 0 0,-1 1 0 0 0,1-1 0 0 0,0 0 0 0 0,-1 0 0 0 0,1 1 0 0 0,-1-1-1 0 0,1 0 1 0 0,-1 1 0 0 0,1-1 0 0 0,-1 0 0 0 0,1 1 0 0 0,-1-1 0 0 0,0 0-1 0 0,1 1 1 0 0,-1-1 0 0 0,0 1 0 0 0,1-1 0 0 0,-1 1 0 0 0,1 0 0 0 0,1 2 8 0 0,9 5 40 0 0,0 0 1 0 0,-1 1-1 0 0,18 19 0 0 0,-20-21-58 0 0,1 0-1 0 0,-1-1 1 0 0,1 0-1 0 0,1 0 1 0 0,-1-1-1 0 0,1 0 1 0 0,14 4-1 0 0,-9-2 6 0 0,5 1 41 0 0,-1-1-1 0 0,1-1 0 0 0,0-1 0 0 0,32 4 1 0 0,83 1 704 0 0,19 2 69 0 0,240 34-184 0 0,-362-44-616 0 0,202 4 300 0 0,224-42 228 0 0,-222 14-262 0 0,-75 7-91 0 0,215-13 180 0 0,-167 20-316 0 0,126-2 144 0 0,-8-2 231 0 0,-91 1-184 0 0,5 9 80 0 0,75-3 54 0 0,-216 3-321 0 0,47-4 48 0 0,12-10 53 0 0,150-6 88 0 0,-142 22-182 0 0,-13 12-76 0 0,-53-11 14 0 0,120-2 47 0 0,-103-14-8 0 0,-76 9-15 0 0,68-19-1 0 0,9-1 16 0 0,208-1 11 0 0,-320 26-64 0 0,143-6 64 0 0,29-1 398 0 0,-165 8-448 0 0,-9 1 19 0 0,0-1 1 0 0,-1 0 0 0 0,1 0 0 0 0,-1-1 0 0 0,1 1-1 0 0,8-3 1 0 0,-12 3 44 0 0,-1 0 4 0 0,0 0-4 0 0,0 0-12 0 0,1-1-12 0 0,2-1-32 0 0,2 0 36 0 0,-4 0-61 0 0,10-12 136 0 0,-3 24-69 0 0,-2 3-64 0 0,-2 0 0 0 0,0 0 0 0 0,4 25 0 0 0,0-1 0 0 0,7 35-26 0 0,-3-1-1 0 0,4 128 0 0 0,-15 22 27 0 0,-4-102-180 0 0,-1 16-112 0 0,3-119-164 0 0,2-1-1 0 0,4 30 1 0 0,-3-26-800 0 0,3-3-3821 0 0,4-1-1564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1:14.396"/>
    </inkml:context>
    <inkml:brush xml:id="br0">
      <inkml:brushProperty name="width" value="0.05" units="cm"/>
      <inkml:brushProperty name="height" value="0.05" units="cm"/>
      <inkml:brushProperty name="color" value="#FFFFFF"/>
    </inkml:brush>
  </inkml:definitions>
  <inkml:trace contextRef="#ctx0" brushRef="#br0">156 1 6680 0 0,'0'0'300'0'0,"0"0"0"0"0,-9 15 1080 0 0,-5-3 165 0 0,8-8-1083 0 0,0 0 1 0 0,1 1 0 0 0,0 0 0 0 0,0 0 0 0 0,0 1 0 0 0,0 0 0 0 0,-4 8 0 0 0,0-1-123 0 0,7-11-289 0 0,0 0 1 0 0,1 0-1 0 0,-1 1 0 0 0,1-1 0 0 0,0 0 0 0 0,-1 1 1 0 0,1-1-1 0 0,0 1 0 0 0,1-1 0 0 0,-2 5 1 0 0,-3 94 370 0 0,10 112 0 0 0,-2 43-278 0 0,-41 132-24 0 0,12-168-230 0 0,24-191 62 0 0,3 33 0 0 0,0-15-1277 0 0,-1-47-2200 0 0,0 0-1147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1:15.642"/>
    </inkml:context>
    <inkml:brush xml:id="br0">
      <inkml:brushProperty name="width" value="0.05" units="cm"/>
      <inkml:brushProperty name="height" value="0.05" units="cm"/>
      <inkml:brushProperty name="color" value="#FFFFFF"/>
    </inkml:brush>
  </inkml:definitions>
  <inkml:trace contextRef="#ctx0" brushRef="#br0">15 226 3224 0 0,'-1'-1'-4'0'0,"0"1"1"0"0,0-1-1 0 0,1 0 0 0 0,-1 0 1 0 0,0 0-1 0 0,1 1 1 0 0,-1-1-1 0 0,1 0 0 0 0,-1 0 1 0 0,1 0-1 0 0,-1 0 0 0 0,1 0 1 0 0,0 0-1 0 0,-1 0 1 0 0,1 0-1 0 0,0 0 0 0 0,0 0 1 0 0,0-2-1 0 0,-4-11 6131 0 0,4 13-5814 0 0,-1 1 0 0 0,1-1 0 0 0,0 0-1 0 0,0 1 1 0 0,0-1 0 0 0,0 1 0 0 0,0-1-1 0 0,0 1 1 0 0,0-1 0 0 0,0 0 0 0 0,0 1-1 0 0,0-1 1 0 0,0 1 0 0 0,0-1-1 0 0,0 1 1 0 0,0-1 0 0 0,0 0 0 0 0,1 1-1 0 0,-1-1 1 0 0,9-11 1339 0 0,16-3-1282 0 0,-12 11-222 0 0,0 1 1 0 0,1 0-1 0 0,-1 1 0 0 0,1 0 0 0 0,16 0 0 0 0,72 6-38 0 0,-68-2-119 0 0,-1 0 1 0 0,36-5 0 0 0,200-39 694 0 0,-134 17-116 0 0,244-14 0 0 0,-45 27-74 0 0,-79 0-390 0 0,58-1 120 0 0,0 22-286 0 0,-180 7 168 0 0,28 3 58 0 0,267 25-158 0 0,-345-35 578 0 0,505 70-542 0 0,-143-32 244 0 0,-315-39-286 0 0,-36-2 24 0 0,99-5 0 0 0,5-11 115 0 0,48-2 32 0 0,-214 11-45 0 0,49 5 0 0 0,-1 0 24 0 0,207 7-152 0 0,55-6 384 0 0,-72-2-712 0 0,-131 5 1264 0 0,6 3-936 0 0,4 0 0 0 0,-136-10 0 0 0,25 3 0 0 0,167-4-10 0 0,-205 0 12 0 0,1 0 1 0 0,-1 0 0 0 0,1 0 0 0 0,-1 0 0 0 0,1 1-1 0 0,-1-1 1 0 0,1 0 0 0 0,-1 0 0 0 0,1 1-1 0 0,-1-1 1 0 0,1 1 0 0 0,-1-1 0 0 0,1 0 0 0 0,-1 1-1 0 0,0-1 1 0 0,1 1 0 0 0,-1-1 0 0 0,0 1-1 0 0,1-1 1 0 0,-1 1 0 0 0,0-1 0 0 0,0 1 0 0 0,0-1-1 0 0,1 1 1 0 0,-1-1 0 0 0,0 1 0 0 0,0-1-1 0 0,0 1 1 0 0,0-1 0 0 0,0 1 0 0 0,0 0 0 0 0,0-1-1 0 0,0 1 1 0 0,0-1 0 0 0,0 1 0 0 0,0 0-1 0 0,-4 21 146 0 0,-1-12-102 0 0,0 1 0 0 0,-12 17 0 0 0,-8 17-21 0 0,-8 27 26 0 0,-14 36 15 0 0,4 42 126 0 0,3-8 96 0 0,19-74-386 0 0,2 1 1 0 0,-14 113-1 0 0,31-165 0 0 0,0-3-51 0 0,0 0 0 0 0,1 0-1 0 0,0 0 1 0 0,1 0 0 0 0,1 0 0 0 0,0-1-1 0 0,5 26 1 0 0,-5-37 7 0 0,-1-1 0 0 0,1 1 0 0 0,0-1 0 0 0,0 1 0 0 0,0-1 0 0 0,0 1 0 0 0,0-1 0 0 0,0 1-1 0 0,0-1 1 0 0,1 2 0 0 0,0-2-1212 0 0,-2-1-1122 0 0,0 0-4273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1:16.859"/>
    </inkml:context>
    <inkml:brush xml:id="br0">
      <inkml:brushProperty name="width" value="0.05" units="cm"/>
      <inkml:brushProperty name="height" value="0.05" units="cm"/>
      <inkml:brushProperty name="color" value="#FFFFFF"/>
    </inkml:brush>
  </inkml:definitions>
  <inkml:trace contextRef="#ctx0" brushRef="#br0">0 89 10016 0 0,'0'0'230'0'0,"0"0"30"0"0,0 0 18 0 0,1 3-45 0 0,15 48 1622 0 0,-15-47-1642 0 0,0-1 0 0 0,0 1 0 0 0,0 0 1 0 0,1-1-1 0 0,-1 1 0 0 0,1-1 0 0 0,0 1 1 0 0,0-1-1 0 0,1 0 0 0 0,-1 0 0 0 0,1 0 1 0 0,-1 0-1 0 0,1 0 0 0 0,4 3 0 0 0,-2-3-95 0 0,-1 0-1 0 0,1-1 0 0 0,0 0 0 0 0,0 0 0 0 0,0 0 1 0 0,0 0-1 0 0,0-1 0 0 0,0 0 0 0 0,1 0 0 0 0,6 1 0 0 0,143 20 1221 0 0,-102-12-1166 0 0,0-3 1 0 0,102 2-1 0 0,-63-14 9 0 0,137-25-1 0 0,-116 9-204 0 0,2 5 0 0 0,0 4 0 0 0,227 9 0 0 0,-220 12 284 0 0,158 8 719 0 0,215-11-121 0 0,-6-1-367 0 0,-270-2-24 0 0,1-9-1 0 0,284-46 0 0 0,-411 37-360 0 0,124-15 57 0 0,-105 27-50 0 0,-15 1-34 0 0,104-15 39 0 0,200-11 164 0 0,-267 27-74 0 0,165 20 0 0 0,-253-16-176 0 0,-1-1 1 0 0,1-3-1 0 0,47-6 0 0 0,135-30 169 0 0,-138 20-163 0 0,109-6 202 0 0,-183 21-211 0 0,1 1-1 0 0,-1 1 1 0 0,1 1-1 0 0,27 4 0 0 0,-6 0 262 0 0,-21-3-250 0 0,0 2 0 0 0,32 10 0 0 0,14 3-14 0 0,-49-15 33 0 0,-4 0-291 0 0,-1-1 0 0 0,0 1-1 0 0,0-2 1 0 0,1 1-1 0 0,-1-2 1 0 0,0 1-1 0 0,12-3 1 0 0,-19 3 58 0 0,0 0 1 0 0,0 0 0 0 0,0 0 0 0 0,0 0 0 0 0,1 0 0 0 0,-1 1 0 0 0,0-1 0 0 0,0 1 0 0 0,3 1-1 0 0,8 1-5417 0 0,-3-3-1639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37.393"/>
    </inkml:context>
    <inkml:brush xml:id="br0">
      <inkml:brushProperty name="width" value="0.05" units="cm"/>
      <inkml:brushProperty name="height" value="0.05" units="cm"/>
      <inkml:brushProperty name="color" value="#FFFFFF"/>
    </inkml:brush>
  </inkml:definitions>
  <inkml:trace contextRef="#ctx0" brushRef="#br0">1 6031 7344 0 0,'0'0'332'0'0,"0"0"-4"0"0,2 0-210 0 0,15 4-268 0 0,-1 0 718 0 0,-1 0 1 0 0,0 0-1 0 0,0 2 1 0 0,20 9-1 0 0,-18-5-295 0 0,-1 0 0 0 0,2-2 0 0 0,-1 0 0 0 0,1-1 0 0 0,1-1-1 0 0,-1-1 1 0 0,1 0 0 0 0,0-1 0 0 0,0-2 0 0 0,21 2 0 0 0,3-2 40 0 0,-1 3 1 0 0,61 13 0 0 0,-31-4-138 0 0,135 38 690 0 0,-195-49-841 0 0,96 20 137 0 0,-31-8-50 0 0,227 28 409 0 0,-198-32-294 0 0,-78-8-157 0 0,476 59 663 0 0,-155-25-531 0 0,-8-1-27 0 0,279 43 182 0 0,-118-49 134 0 0,-487-30-462 0 0,684-34 1147 0 0,-391 11-832 0 0,-269 20-315 0 0,510-26 446 0 0,1 31-67 0 0,-233 7-316 0 0,-184-7-96 0 0,229-9 149 0 0,-246 3-46 0 0,745-38 945 0 0,-525 31-654 0 0,4 0-33 0 0,-301 10-264 0 0,136-9 328 0 0,-130 6-425 0 0,79-19 1 0 0,99-27 113 0 0,-6 1 93 0 0,-153 36-120 0 0,19-6-99 0 0,-61 14-16 0 0,28-4 1 0 0,25-6 172 0 0,-8 2-75 0 0,-47 10-61 0 0,31-8-1 0 0,112-25 105 0 0,-22 6-37 0 0,-84 17-72 0 0,108-11 0 0 0,-27 2-2 0 0,-57 7 15 0 0,162-27 328 0 0,-69 8-285 0 0,-74 14-48 0 0,138-19 16 0 0,-64 12 6 0 0,77-36 110 0 0,-151 35-110 0 0,-72 18-12 0 0,0-1-1 0 0,36-19 1 0 0,-22 10-7 0 0,-4 0 29 0 0,42-29 0 0 0,-43 25 4 0 0,7-7 218 0 0,55-48-1 0 0,-26 18-202 0 0,-21 15 53 0 0,77-86 0 0 0,-98 98-58 0 0,30-40 44 0 0,81-123 0 0 0,-76 113-21 0 0,-13 19-51 0 0,62-86 57 0 0,-17 26 66 0 0,84-144 0 0 0,26-41-94 0 0,-140 215-46 0 0,30-56-9 0 0,-24 34 0 0 0,3-6 70 0 0,66-142-1 0 0,-37 33 139 0 0,-33 49-127 0 0,-42 106-19 0 0,37-136 0 0 0,-5-3 2 0 0,-31 77 34 0 0,-5-2 0 0 0,14-264-1 0 0,-34 271-6 0 0,1-60 37 0 0,2-57-82 0 0,-3 117-28 0 0,-12-41 11 0 0,2-22 6 0 0,5 171-38 0 0,15-180-111 0 0,-6 134-133 0 0,-5 43-208 0 0,-2 0 0 0 0,-1 0 0 0 0,-2-51 0 0 0,-2 34-1986 0 0,1 27 250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2:38.171"/>
    </inkml:context>
    <inkml:brush xml:id="br0">
      <inkml:brushProperty name="width" value="0.05" units="cm"/>
      <inkml:brushProperty name="height" value="0.05" units="cm"/>
      <inkml:brushProperty name="color" value="#FFFFFF"/>
    </inkml:brush>
  </inkml:definitions>
  <inkml:trace contextRef="#ctx0" brushRef="#br0">394 0 6448 0 0,'0'0'498'0'0,"0"0"-162"0"0,0 0 538 0 0,0 0 264 0 0,0 0 57 0 0,0 0-27 0 0,0 0-161 0 0,0 0-71 0 0,-12 13 1434 0 0,4-3-1936 0 0,1 1 0 0 0,0 1 0 0 0,0-1-1 0 0,1 1 1 0 0,1 1 0 0 0,-5 15 0 0 0,-13 27-218 0 0,7-24-172 0 0,-93 174-1137 0 0,43-89 387 0 0,-16 25 405 0 0,47-77 372 0 0,41-87 641 0 0,0-3-379 0 0,12-16-93 0 0,-10 20-103 0 0,22-38 1 0 0,175-252 1151 0 0,-179 276-493 0 0,45-48 0 0 0,-59 71-682 0 0,1 1 0 0 0,1 0-1 0 0,0 1 1 0 0,0 1 0 0 0,1 0 0 0 0,24-12-1 0 0,-34 20-95 0 0,0 0 0 0 0,0-1-1 0 0,0 2 1 0 0,0-1 0 0 0,0 1-1 0 0,1 0 1 0 0,-1 0-1 0 0,0 0 1 0 0,1 1 0 0 0,-1 0-1 0 0,0 0 1 0 0,1 0 0 0 0,-1 0-1 0 0,1 1 1 0 0,-1 0 0 0 0,10 4-1 0 0,4-1 134 0 0,-1 1 0 0 0,1 1 0 0 0,-1 1 0 0 0,-1 0 0 0 0,1 1 0 0 0,-1 1 0 0 0,20 14 0 0 0,32 32-289 0 0,49 41 190 0 0,28 19 202 0 0,-139-108-235 0 0,-1-1-1 0 0,0 1 0 0 0,0 0 1 0 0,0 0-1 0 0,-1 1 0 0 0,0 0 1 0 0,0 0-1 0 0,-1 0 1 0 0,4 10-1 0 0,21 35 14 0 0,19 13-265 0 0,-32-44-2209 0 0,0-1-3513 0 0,-7-8-830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7.968"/>
    </inkml:context>
    <inkml:brush xml:id="br0">
      <inkml:brushProperty name="width" value="0.05" units="cm"/>
      <inkml:brushProperty name="height" value="0.05" units="cm"/>
      <inkml:brushProperty name="color" value="#FFFFFF"/>
    </inkml:brush>
  </inkml:definitions>
  <inkml:trace contextRef="#ctx0" brushRef="#br0">75 24 3224 0 0,'-3'-1'44'0'0,"-1"0"-22"0"0,1 0 0 0 0,-1 1 0 0 0,1-1 0 0 0,-1 1 0 0 0,0-1 0 0 0,1 1 0 0 0,-5 1 0 0 0,7-1-3 0 0,-1 1 1 0 0,1-1-1 0 0,0 1 0 0 0,-1-1 0 0 0,1 1 1 0 0,0 0-1 0 0,-1 0 0 0 0,1-1 0 0 0,0 1 1 0 0,0 0-1 0 0,0 0 0 0 0,0 0 0 0 0,0 0 1 0 0,0 0-1 0 0,0 1 0 0 0,0-1 1 0 0,0 0-1 0 0,1 0 0 0 0,-1 1 0 0 0,0-1 1 0 0,0 3-1 0 0,-4 7 1766 0 0,3-9-1375 0 0,1 1-1 0 0,0-1 1 0 0,0 1 0 0 0,0-1 0 0 0,0 1 0 0 0,0-1-1 0 0,1 1 1 0 0,-1-1 0 0 0,1 1 0 0 0,0 0-1 0 0,-1-1 1 0 0,1 1 0 0 0,0 0 0 0 0,1-1 0 0 0,-1 1-1 0 0,0 0 1 0 0,2 2 0 0 0,9 57 1233 0 0,-9-46-1446 0 0,0 0 0 0 0,8 25 1 0 0,1-5 103 0 0,-1 0 0 0 0,5 40 1 0 0,10 32-111 0 0,-16-79-346 0 0,-2 0-1 0 0,-1 1 1 0 0,3 43 0 0 0,0 27-166 0 0,-4-59 208 0 0,-5-31 86 0 0,0 0 1 0 0,-1 1 0 0 0,0-1 0 0 0,-2 13 0 0 0,1-12 28 0 0,0 0 1 0 0,1 0-1 0 0,0 14 0 0 0,4 1 40 0 0,-2-19-29 0 0,0 0-1 0 0,-1 1 0 0 0,0-1 1 0 0,0 0-1 0 0,0 0 1 0 0,-1 0-1 0 0,0 1 0 0 0,-4 11 1 0 0,4-14 0 0 0,0 0 1 0 0,0 0 0 0 0,0 1-1 0 0,1-1 1 0 0,0 0 0 0 0,0 0-1 0 0,0 1 1 0 0,2 6 0 0 0,0 18-489 0 0,0-44-5 0 0,-2 13 445 0 0,1-1 0 0 0,-1 0 0 0 0,1 0 0 0 0,-1 0 0 0 0,0 1 0 0 0,0-1-1 0 0,0 0 1 0 0,0 0 0 0 0,0 0 0 0 0,-1-3 0 0 0,-3-7-121 0 0,0-3 13 0 0,1 1 0 0 0,0-1 0 0 0,1 0 1 0 0,-1-18-1 0 0,1-20-1 0 0,0 33 93 0 0,1 1 1 0 0,3-31 0 0 0,2 21 88 0 0,14-184 449 0 0,-18 173-36 0 0,2 0 0 0 0,10-63 1 0 0,-3 42 118 0 0,-7 43-267 0 0,0 0-1 0 0,1 0 0 0 0,1 0 0 0 0,1 0 0 0 0,10-25 0 0 0,0 10 236 0 0,-10 21-290 0 0,0 0-1 0 0,1 1 1 0 0,0-1 0 0 0,0 1 0 0 0,1 1 0 0 0,11-13-1 0 0,-15 19-149 0 0,7-6 190 0 0,-1 0 0 0 0,2 0-1 0 0,-1 1 1 0 0,24-15 0 0 0,-31 22-231 0 0,1 1 1 0 0,-1-1-1 0 0,1 1 1 0 0,-1-1-1 0 0,1 1 1 0 0,0 0-1 0 0,-1 1 1 0 0,1-1-1 0 0,0 1 0 0 0,0-1 1 0 0,0 1-1 0 0,-1 0 1 0 0,1 0-1 0 0,0 1 1 0 0,0-1-1 0 0,0 1 1 0 0,-1 0-1 0 0,1 0 1 0 0,0 0-1 0 0,-1 1 1 0 0,1-1-1 0 0,-1 1 1 0 0,4 2-1 0 0,-2-1-35 0 0,0 1 0 0 0,0 0-1 0 0,-1 0 1 0 0,0 0-1 0 0,0 1 1 0 0,0 0 0 0 0,0-1-1 0 0,-1 1 1 0 0,1 1 0 0 0,-1-1-1 0 0,-1 0 1 0 0,1 1 0 0 0,-1-1-1 0 0,0 1 1 0 0,0 0-1 0 0,0 0 1 0 0,-1 0 0 0 0,0 0-1 0 0,0 0 1 0 0,-1 0 0 0 0,0 8-1 0 0,-2 19 58 0 0,-1-1-1 0 0,-2 0 0 0 0,-1-1 0 0 0,-1 1 0 0 0,-16 40 1 0 0,17-58-144 0 0,-1 0 1 0 0,0-1-1 0 0,-1 0 1 0 0,-1 0-1 0 0,0 0 1 0 0,-1-1-1 0 0,0-1 1 0 0,-20 18-1 0 0,-2 5 0 0 0,26-28 42 0 0,1-1-1 0 0,-1 0 0 0 0,-1 0 0 0 0,1 0 1 0 0,-1-1-1 0 0,1 0 0 0 0,-1 0 0 0 0,0 0 1 0 0,-1-1-1 0 0,1 0 0 0 0,0-1 1 0 0,-1 0-1 0 0,0 0 0 0 0,-12 2 0 0 0,19-4-12 0 0,0 0-1 0 0,0 0 1 0 0,0 0-1 0 0,0 0 1 0 0,0 0-1 0 0,0 0 1 0 0,0 0-1 0 0,0-1 1 0 0,0 1-1 0 0,0 0 1 0 0,0 0-1 0 0,0-1 1 0 0,0 1-1 0 0,0-1 1 0 0,0 1-1 0 0,0-1 1 0 0,1 1-1 0 0,-1-1 1 0 0,0 1-1 0 0,0-1 1 0 0,0 0-1 0 0,1 0 1 0 0,-1 1-1 0 0,0-2 1 0 0,0-1-140 0 0,0 1 1 0 0,1 0-1 0 0,-1-1 1 0 0,1 1-1 0 0,-1-1 1 0 0,1 1-1 0 0,0-1 1 0 0,0-3-1 0 0,-2-26-2048 0 0,-11-27 270 0 0,12 49 1559 0 0,1 0 1 0 0,1 0-1 0 0,-1 0 0 0 0,4-10 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8.404"/>
    </inkml:context>
    <inkml:brush xml:id="br0">
      <inkml:brushProperty name="width" value="0.05" units="cm"/>
      <inkml:brushProperty name="height" value="0.05" units="cm"/>
      <inkml:brushProperty name="color" value="#FFFFFF"/>
    </inkml:brush>
  </inkml:definitions>
  <inkml:trace contextRef="#ctx0" brushRef="#br0">459 374 13824 0 0,'1'-4'127'0'0,"0"0"1"0"0,-1 0 0 0 0,1-1 0 0 0,-1 1 0 0 0,0 0 0 0 0,0 0 0 0 0,0 0-1 0 0,0 0 1 0 0,-1-1 0 0 0,0 1 0 0 0,-1-6 0 0 0,-19-50 229 0 0,17 49 122 0 0,-11-23 1422 0 0,-2 0 0 0 0,-30-45 0 0 0,36 61-1220 0 0,7 11-495 0 0,0 0-1 0 0,-1 1 1 0 0,0-1 0 0 0,0 1 0 0 0,-1 1-1 0 0,1-1 1 0 0,-1 1 0 0 0,0 0 0 0 0,-1 0-1 0 0,1 1 1 0 0,-14-7 0 0 0,16 9-132 0 0,1 1 0 0 0,-1 0 0 0 0,0 0 0 0 0,0 0 0 0 0,0 0 0 0 0,-1 1 1 0 0,1-1-1 0 0,0 1 0 0 0,0 0 0 0 0,0 0 0 0 0,0 1 0 0 0,0-1 0 0 0,0 1 0 0 0,0 0 0 0 0,0 0 0 0 0,0 0 0 0 0,0 1 1 0 0,0-1-1 0 0,0 1 0 0 0,1 0 0 0 0,-1 0 0 0 0,1 0 0 0 0,-1 0 0 0 0,-3 4 0 0 0,-1 2-17 0 0,0-1-1 0 0,1 2 1 0 0,-1-1-1 0 0,1 1 1 0 0,1 0-1 0 0,0 1 1 0 0,0-1-1 0 0,-6 16 1 0 0,-2 7-102 0 0,-12 47 0 0 0,-10 55-622 0 0,31-114 531 0 0,2 0 1 0 0,0 1-1 0 0,0 29 0 0 0,-1 12-229 0 0,4-50 315 0 0,0-1 0 0 0,1 0 0 0 0,0 1 0 0 0,1-1-1 0 0,0 0 1 0 0,1 0 0 0 0,0 0 0 0 0,0 0 0 0 0,9 17 0 0 0,-9-23 35 0 0,-2-1 11 0 0,0 0 0 0 0,1-1 0 0 0,0 1 0 0 0,0-1 0 0 0,0 1 0 0 0,1-1-1 0 0,-1 0 1 0 0,1 0 0 0 0,-1 0 0 0 0,1 0 0 0 0,0 0 0 0 0,0-1 0 0 0,1 1 0 0 0,-1-1-1 0 0,0 0 1 0 0,1 0 0 0 0,-1 0 0 0 0,1 0 0 0 0,0-1 0 0 0,-1 0 0 0 0,8 2 0 0 0,-5-2-15 0 0,0 0 1 0 0,0-1 0 0 0,0 0 0 0 0,0 0 0 0 0,0-1-1 0 0,0 1 1 0 0,0-1 0 0 0,0-1 0 0 0,0 1-1 0 0,-1-1 1 0 0,1 0 0 0 0,0 0 0 0 0,-1-1 0 0 0,7-3-1 0 0,-2 0 12 0 0,-1-1-1 0 0,0 0 0 0 0,0 0 1 0 0,0-1-1 0 0,-1 0 0 0 0,9-12 1 0 0,40-59 54 0 0,-40 54 35 0 0,15-34 253 0 0,-9 16 306 0 0,-22 42-477 0 0,-1 1 0 0 0,4 11-97 0 0,-4-8-448 0 0,1-1 0 0 0,-1 1 0 0 0,1 0 0 0 0,0-1 0 0 0,0 1 0 0 0,0-1 0 0 0,1 0 0 0 0,-1 1 0 0 0,0-1 1 0 0,1 0-1 0 0,-1 0 0 0 0,1 0 0 0 0,4 4 0 0 0,-5-5-6480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8.891"/>
    </inkml:context>
    <inkml:brush xml:id="br0">
      <inkml:brushProperty name="width" value="0.05" units="cm"/>
      <inkml:brushProperty name="height" value="0.05" units="cm"/>
      <inkml:brushProperty name="color" value="#FFFFFF"/>
    </inkml:brush>
  </inkml:definitions>
  <inkml:trace contextRef="#ctx0" brushRef="#br0">375 75 6448 0 0,'1'0'91'0'0,"-1"0"1"0"0,1 0 0 0 0,0 0-1 0 0,0 0 1 0 0,0 0-1 0 0,-1 0 1 0 0,1 0 0 0 0,0-1-1 0 0,0 1 1 0 0,-1 0-1 0 0,1-1 1 0 0,0 1 0 0 0,0 0-1 0 0,-1-1 1 0 0,1 1-1 0 0,0-1 1 0 0,-1 1 0 0 0,1-1-1 0 0,-1 1 1 0 0,1-1-1 0 0,0 1 1 0 0,-1-1 0 0 0,0 0-1 0 0,1 1 1 0 0,0-2-1 0 0,-1 1 241 0 0,1-1-1 0 0,-1 0 0 0 0,1 1 0 0 0,-1-1 1 0 0,0 0-1 0 0,1 0 0 0 0,-1 1 0 0 0,0-1 1 0 0,0 0-1 0 0,0 1 0 0 0,-1-1 0 0 0,1-2 1 0 0,0 3-49 0 0,-1-1 1 0 0,1 0 0 0 0,-1 0 0 0 0,1 0-1 0 0,-1 0 1 0 0,0 1 0 0 0,0-1 0 0 0,0 0 0 0 0,0 1-1 0 0,0-1 1 0 0,0 0 0 0 0,0 1 0 0 0,0-1-1 0 0,-1 1 1 0 0,1 0 0 0 0,0-1 0 0 0,-1 1-1 0 0,1 0 1 0 0,-1 0 0 0 0,0 0 0 0 0,1 0 0 0 0,-1 0-1 0 0,0 1 1 0 0,0-1 0 0 0,1 0 0 0 0,-5 0-1 0 0,-3-1 322 0 0,0 1-1 0 0,0 1 1 0 0,0-1-1 0 0,-15 3 1 0 0,2-2 9 0 0,15 1-517 0 0,-1 0 0 0 0,1 0 0 0 0,-1 0 0 0 0,1 1 0 0 0,-1 0 0 0 0,1 1 0 0 0,0 0 0 0 0,0 0 0 0 0,1 0 0 0 0,-1 1 0 0 0,0 0 0 0 0,1 0 0 0 0,0 0 0 0 0,0 1 1 0 0,0 0-1 0 0,-5 7 0 0 0,-1 1-63 0 0,0 1-1 0 0,1 0 1 0 0,1 1 0 0 0,0 0 0 0 0,-13 29 0 0 0,7-8-201 0 0,1 1 0 0 0,2 0 0 0 0,-9 46-1 0 0,18-64-34 0 0,1 0 0 0 0,0 0 0 0 0,2 0 0 0 0,0 0 0 0 0,1 0 0 0 0,1 0 0 0 0,1 0-1 0 0,7 31 1 0 0,-7-44 120 0 0,0 1-1 0 0,0-1 1 0 0,0 0-1 0 0,1 1 0 0 0,0-1 1 0 0,0-1-1 0 0,1 1 1 0 0,0 0-1 0 0,0-1 0 0 0,0 0 1 0 0,1 0-1 0 0,6 7 1 0 0,-7-9 42 0 0,0 0 1 0 0,1-1 0 0 0,-1 1-1 0 0,1-1 1 0 0,-1 0 0 0 0,1 0-1 0 0,0 0 1 0 0,0-1-1 0 0,0 1 1 0 0,0-1 0 0 0,0 0-1 0 0,0-1 1 0 0,0 1 0 0 0,0-1-1 0 0,0 0 1 0 0,10-2 0 0 0,1 0-4 0 0,0-2-1 0 0,0 0 1 0 0,-1-1 0 0 0,0 0 0 0 0,0-1 0 0 0,0-1 0 0 0,-1 0 0 0 0,0-1 0 0 0,0-1-1 0 0,12-10 1 0 0,4-5 126 0 0,-2-1 0 0 0,0-2 0 0 0,26-34 0 0 0,-41 44 275 0 0,21-37 0 0 0,-21 32 275 0 0,-13 21-330 0 0,0 1-6 0 0,0 0-1 0 0,0 0 0 0 0,-12 36 439 0 0,-8 91-401 0 0,10-60-251 0 0,-4 33-198 0 0,-6 39-162 0 0,-29 184-49 0 0,46-298 379 0 0,-2 0 1 0 0,0 0-1 0 0,-2-1 1 0 0,-19 48 0 0 0,22-64-194 0 0,0 0 1 0 0,-1-1 0 0 0,0 1-1 0 0,0-1 1 0 0,0 0 0 0 0,-1 0-1 0 0,0-1 1 0 0,0 1 0 0 0,-1-1 0 0 0,-9 6-1 0 0,11-8 7 0 0,1-1 0 0 0,-1-1 0 0 0,0 1-1 0 0,1-1 1 0 0,-1 0 0 0 0,0 0 0 0 0,-1 0-1 0 0,1 0 1 0 0,0-1 0 0 0,0 0 0 0 0,-1 0-1 0 0,1-1 1 0 0,0 0 0 0 0,-1 1 0 0 0,1-2-1 0 0,-1 1 1 0 0,-5-2 0 0 0,9 2-449 0 0,0-1-1 0 0,0 1 1 0 0,0-1 0 0 0,0 0-1 0 0,0 0 1 0 0,0 0 0 0 0,0 0-1 0 0,-3-2 1 0 0,-12-14-6299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9.005"/>
    </inkml:context>
    <inkml:brush xml:id="br0">
      <inkml:brushProperty name="width" value="0.05" units="cm"/>
      <inkml:brushProperty name="height" value="0.05" units="cm"/>
      <inkml:brushProperty name="color" value="#FFFFFF"/>
    </inkml:brush>
  </inkml:definitions>
  <inkml:trace contextRef="#ctx0" brushRef="#br0">70 342 3680 0 0,'12'0'1237'0'0,"-25"-36"2451"0"0,6 21-2905 0 0,0 0-1 0 0,0 0 1 0 0,-4-19 0 0 0,10 31-327 0 0,1 3-2 0 0,0 0-4 0 0,0 0-2 0 0,0 0 0 0 0,0 0 36 0 0,0 0 150 0 0,0 0 64 0 0,0 1-558 0 0,-1 0 0 0 0,0 1 0 0 0,1-1 0 0 0,-1 1 0 0 0,1-1 1 0 0,-1 1-1 0 0,1 0 0 0 0,0-1 0 0 0,0 1 0 0 0,0-1 1 0 0,0 1-1 0 0,0-1 0 0 0,0 4 0 0 0,71 340 1352 0 0,-58-289-1401 0 0,-8-29-729 0 0,0 1 1 0 0,1 49 0 0 0,-6-64 545 0 0,0-13 69 0 0,-1 1 1 0 0,1-1 0 0 0,0 0-1 0 0,0 0 1 0 0,0 0 0 0 0,0 0-1 0 0,0 0 1 0 0,0 1-1 0 0,0-1 1 0 0,0 0 0 0 0,0 0-1 0 0,0 0 1 0 0,-1 0 0 0 0,1 0-1 0 0,0 0 1 0 0,0 0-1 0 0,0 0 1 0 0,0 1 0 0 0,0-1-1 0 0,0 0 1 0 0,0 0-1 0 0,-1 0 1 0 0,1 0 0 0 0,0 0-1 0 0,0 0 1 0 0,0 0 0 0 0,0 0-1 0 0,-1 0 1 0 0,1 0-1 0 0,0 0 1 0 0,0 0 0 0 0,0 0-1 0 0,0 0 1 0 0,0 0 0 0 0,-1 0-1 0 0,1 0 1 0 0,0 0-1 0 0,0 0 1 0 0,0 0 0 0 0,0 0-1 0 0,0 0 1 0 0,0-1 0 0 0,-1 1-1 0 0,1 0 1 0 0,0 0-1 0 0,0 0 1 0 0,0 0 0 0 0,0 0-1 0 0,-6-4-245 0 0,2 0 206 0 0,0 0 1 0 0,1 0-1 0 0,0 0 1 0 0,0-1-1 0 0,0 1 1 0 0,1-1-1 0 0,-1 0 1 0 0,-2-9-1 0 0,-11-46 189 0 0,11 40-138 0 0,-17-62-24 0 0,10 41 158 0 0,1 0 1 0 0,-6-56-1 0 0,10-26 882 0 0,8 106-779 0 0,0 0-1 0 0,0 1 1 0 0,2-1-1 0 0,0 1 1 0 0,8-22-1 0 0,-4 19 41 0 0,0 1 0 0 0,2 0 0 0 0,0 0 0 0 0,2 1 0 0 0,13-19 0 0 0,-22 33-225 0 0,0 1 0 0 0,0-1 0 0 0,0 1-1 0 0,1 0 1 0 0,-1 0 0 0 0,1 0 0 0 0,-1 0-1 0 0,1 0 1 0 0,0 0 0 0 0,0 1 0 0 0,0-1-1 0 0,0 1 1 0 0,0 0 0 0 0,0 0 0 0 0,0 0-1 0 0,0 0 1 0 0,0 0 0 0 0,0 1-1 0 0,1-1 1 0 0,-1 1 0 0 0,6 0 0 0 0,-2 1 10 0 0,1 0 0 0 0,-1 1 0 0 0,0-1 0 0 0,0 1 0 0 0,0 1 0 0 0,0-1 0 0 0,0 1 0 0 0,8 5 0 0 0,-2 0-40 0 0,1-1 0 0 0,-2 2 0 0 0,1 0 0 0 0,-2 1 0 0 0,1 0 0 0 0,-1 0 0 0 0,0 1 0 0 0,-1 1 0 0 0,-1 0 0 0 0,0 0 0 0 0,0 1 0 0 0,-1 0 0 0 0,-1 0 0 0 0,0 1 0 0 0,-1 0 0 0 0,-1 0 0 0 0,0 0 0 0 0,0 1 0 0 0,-2 0 0 0 0,0 0 0 0 0,-1 0 0 0 0,0 0 0 0 0,-1 0 0 0 0,-1 20 0 0 0,-1-16 88 0 0,-1-1-1 0 0,-1 1 1 0 0,0-1 0 0 0,-2 0-1 0 0,0 0 1 0 0,-1 0 0 0 0,0-1-1 0 0,-2 0 1 0 0,0 0 0 0 0,-1-1-1 0 0,0 0 1 0 0,-20 25 0 0 0,21-32-26 0 0,-1 0 0 0 0,0 0 1 0 0,0 0-1 0 0,-1-1 0 0 0,1-1 1 0 0,-2 1-1 0 0,-11 5 0 0 0,20-12-97 0 0,-1 0 0 0 0,1 1-1 0 0,-1-1 1 0 0,0 0 0 0 0,1-1-1 0 0,-1 1 1 0 0,0 0-1 0 0,1-1 1 0 0,-1 0 0 0 0,0 1-1 0 0,0-1 1 0 0,1 0-1 0 0,-1-1 1 0 0,0 1 0 0 0,0 0-1 0 0,1-1 1 0 0,-1 1-1 0 0,0-1 1 0 0,1 0 0 0 0,-1 0-1 0 0,0 0 1 0 0,1 0-1 0 0,-1-1 1 0 0,1 1 0 0 0,0-1-1 0 0,-1 1 1 0 0,1-1 0 0 0,0 0-1 0 0,0 0 1 0 0,0 0-1 0 0,0 0 1 0 0,1 0 0 0 0,-1 0-1 0 0,0 0 1 0 0,1-1-1 0 0,0 1 1 0 0,-3-6 0 0 0,2 3-358 0 0,0-1-1 0 0,0 0 1 0 0,0 0 0 0 0,1 0 0 0 0,0 0 0 0 0,0 0 0 0 0,1 0 0 0 0,-1-7-1 0 0,1 4-139 0 0,-1-17-950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9.360"/>
    </inkml:context>
    <inkml:brush xml:id="br0">
      <inkml:brushProperty name="width" value="0.05" units="cm"/>
      <inkml:brushProperty name="height" value="0.05" units="cm"/>
      <inkml:brushProperty name="color" value="#FFFFFF"/>
    </inkml:brush>
  </inkml:definitions>
  <inkml:trace contextRef="#ctx0" brushRef="#br0">1 423 10592 0 0,'3'4'377'0'0,"0"-1"1"0"0,0 1-1 0 0,1-1 1 0 0,-1 0 0 0 0,1 0-1 0 0,0 0 1 0 0,8 5-1 0 0,-6-5 27 0 0,1 0 0 0 0,0-1 1 0 0,-1 0-1 0 0,1 0 0 0 0,0 0 0 0 0,0-1 0 0 0,0 0 0 0 0,8 0 0 0 0,10-1 430 0 0,-1-1-1 0 0,1-1 0 0 0,26-7 1 0 0,-33 6-650 0 0,0 1 64 0 0,-1-2 0 0 0,0 0 0 0 0,1-1-1 0 0,-1-1 1 0 0,25-12 0 0 0,-39 16-208 0 0,0 0 0 0 0,0 0-1 0 0,0-1 1 0 0,0 1 0 0 0,0-1 0 0 0,-1 0 0 0 0,1 0 0 0 0,-1 0-1 0 0,0 0 1 0 0,1 0 0 0 0,-1-1 0 0 0,-1 1 0 0 0,1-1 0 0 0,-1 1-1 0 0,1-1 1 0 0,1-6 0 0 0,-1 0 49 0 0,-1 0-1 0 0,1 1 1 0 0,-1-1 0 0 0,-1 0 0 0 0,0-13-1 0 0,-2 0 127 0 0,-1-1 0 0 0,-1 1-1 0 0,-1 1 1 0 0,-15-45 0 0 0,15 56-130 0 0,-1 1 0 0 0,-1-1 0 0 0,0 1 0 0 0,0 0 1 0 0,-1 1-1 0 0,0 0 0 0 0,0 0 0 0 0,-1 1 0 0 0,0 0 1 0 0,-16-10-1 0 0,23 16-84 0 0,-1 0 1 0 0,1 0-1 0 0,-1 1 0 0 0,0-1 1 0 0,0 1-1 0 0,0 0 0 0 0,0 0 1 0 0,0 0-1 0 0,0 0 0 0 0,0 1 0 0 0,0-1 1 0 0,0 1-1 0 0,0-1 0 0 0,-1 1 1 0 0,1 0-1 0 0,-6 1 0 0 0,5 0 6 0 0,-1 1 1 0 0,1-1-1 0 0,0 1 0 0 0,0-1 0 0 0,0 2 0 0 0,0-1 0 0 0,0 0 0 0 0,0 1 0 0 0,0-1 0 0 0,-5 6 0 0 0,-1 2 71 0 0,1 1 0 0 0,-1 0 0 0 0,2 0-1 0 0,0 1 1 0 0,0 0 0 0 0,-7 16 0 0 0,9-13-38 0 0,0 1 0 0 0,1-1-1 0 0,-4 25 1 0 0,1-5-131 0 0,1-5-24 0 0,1 0 0 0 0,2 0 0 0 0,1 1 0 0 0,1 0-1 0 0,2-1 1 0 0,1 1 0 0 0,7 44 0 0 0,-6-63 68 0 0,1 1 0 0 0,0-1 0 0 0,1 0 0 0 0,0 0 0 0 0,1 0 0 0 0,0-1 1 0 0,9 15-1 0 0,-11-22-53 0 0,0 0 1 0 0,0 0 0 0 0,0 0 0 0 0,0 0 0 0 0,1-1 0 0 0,-1 1-1 0 0,1-1 1 0 0,0 0 0 0 0,0 0 0 0 0,0 0 0 0 0,0-1-1 0 0,0 1 1 0 0,1-1 0 0 0,-1 0 0 0 0,1 0 0 0 0,0-1 0 0 0,0 1-1 0 0,-1-1 1 0 0,1 0 0 0 0,0 0 0 0 0,7 0 0 0 0,-3-2-555 0 0,-1 1 0 0 0,1-1 1 0 0,-1 0-1 0 0,13-4 1 0 0,6-5-6500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9.819"/>
    </inkml:context>
    <inkml:brush xml:id="br0">
      <inkml:brushProperty name="width" value="0.05" units="cm"/>
      <inkml:brushProperty name="height" value="0.05" units="cm"/>
      <inkml:brushProperty name="color" value="#FFFFFF"/>
    </inkml:brush>
  </inkml:definitions>
  <inkml:trace contextRef="#ctx0" brushRef="#br0">1 922 5064 0 0,'6'22'389'0'0,"-4"-17"-17"0"0,-2-5 855 0 0,0 0 401 0 0,0 0 78 0 0,0 0-103 0 0,0 0-511 0 0,0 0-219 0 0,0 0-45 0 0,0 0-42 0 0,4-20 1029 0 0,-4-3-890 0 0,0-31 1208 0 0,12-104 0 0 0,-3 80-1652 0 0,-6 45-277 0 0,7-35-1 0 0,7-6-229 0 0,-2-1 523 0 0,4 1-1 0 0,32-84 1 0 0,-46 146-407 0 0,1 0-1 0 0,1 1 1 0 0,0-1-1 0 0,14-17 1 0 0,-16 23-76 0 0,-1 1 0 0 0,1 0 0 0 0,1 0 0 0 0,-1 0 0 0 0,1 0 0 0 0,0 1 0 0 0,0 0-1 0 0,0 0 1 0 0,0 1 0 0 0,9-4 0 0 0,-11 6-26 0 0,-1 0 1 0 0,0 0-1 0 0,0 0 0 0 0,0 1 0 0 0,1 0 0 0 0,-1-1 0 0 0,0 1 1 0 0,1 0-1 0 0,-1 1 0 0 0,0-1 0 0 0,1 1 0 0 0,-1-1 0 0 0,0 1 0 0 0,0 0 1 0 0,6 2-1 0 0,-4 0 59 0 0,-1-1 0 0 0,0 1 0 0 0,0 0 0 0 0,0 0 0 0 0,0 1 0 0 0,0-1 1 0 0,0 1-1 0 0,-1-1 0 0 0,5 8 0 0 0,-2-2-484 0 0,0 1 0 0 0,0 1 0 0 0,-1-1 0 0 0,-1 1 0 0 0,1 0 0 0 0,-2 0-1 0 0,0 0 1 0 0,3 17 0 0 0,-2 2-1631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0.179"/>
    </inkml:context>
    <inkml:brush xml:id="br0">
      <inkml:brushProperty name="width" value="0.05" units="cm"/>
      <inkml:brushProperty name="height" value="0.05" units="cm"/>
      <inkml:brushProperty name="color" value="#FFFFFF"/>
    </inkml:brush>
  </inkml:definitions>
  <inkml:trace contextRef="#ctx0" brushRef="#br0">0 0 15320 0 0,'0'0'697'0'0,"0"0"-9"0"0,0 0-324 0 0,0 0 281 0 0,0 0 171 0 0,2 0 31 0 0,160 11 4316 0 0,-60-2-4632 0 0,-84-8-858 0 0,1 0-1 0 0,-1-1 1 0 0,1 0-1 0 0,-1-2 1 0 0,30-6-1 0 0,-26 3-779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0.543"/>
    </inkml:context>
    <inkml:brush xml:id="br0">
      <inkml:brushProperty name="width" value="0.05" units="cm"/>
      <inkml:brushProperty name="height" value="0.05" units="cm"/>
      <inkml:brushProperty name="color" value="#FFFFFF"/>
    </inkml:brush>
  </inkml:definitions>
  <inkml:trace contextRef="#ctx0" brushRef="#br0">308 41 3224 0 0,'-3'3'103'0'0,"-6"12"621"0"0,8-14-398 0 0,1-1 0 0 0,0 0 1 0 0,-1 1-1 0 0,1-1 0 0 0,-1 0 1 0 0,1 0-1 0 0,-1 1 0 0 0,1-1 1 0 0,-1 0-1 0 0,1 0 0 0 0,-1 0 1 0 0,1 0-1 0 0,-1 0 0 0 0,1 1 1 0 0,-1-1-1 0 0,0 0 0 0 0,1 0 1 0 0,-1 0-1 0 0,1 0 0 0 0,-1-1 1 0 0,1 1-1 0 0,-1 0 1 0 0,1 0-1 0 0,-1 0 0 0 0,1 0 1 0 0,-1 0-1 0 0,1-1 0 0 0,-1 1 1 0 0,1 0-1 0 0,-1-1 0 0 0,-15-6 5392 0 0,-9-11-3435 0 0,19 13-1939 0 0,0 0 0 0 0,0 1 0 0 0,-1-1 0 0 0,0 1 0 0 0,-13-5 0 0 0,18 8-299 0 0,0 1-1 0 0,0-1 0 0 0,0 1 0 0 0,0 0 0 0 0,-1 0 0 0 0,1 0 1 0 0,0 0-1 0 0,0 0 0 0 0,0 0 0 0 0,-1 0 0 0 0,1 1 0 0 0,0-1 0 0 0,0 1 1 0 0,0-1-1 0 0,0 1 0 0 0,0 0 0 0 0,0 0 0 0 0,0 0 0 0 0,0 0 1 0 0,0 0-1 0 0,1 1 0 0 0,-1-1 0 0 0,0 0 0 0 0,1 1 0 0 0,-4 3 1 0 0,-3 4-25 0 0,0 0 0 0 0,0 1 1 0 0,1 0-1 0 0,0 0 0 0 0,0 1 1 0 0,1 0-1 0 0,-7 20 0 0 0,-5 16-150 0 0,10-29-87 0 0,1 0 1 0 0,1 1 0 0 0,-7 32-1 0 0,8-18 9 0 0,1-14-209 0 0,1 1 0 0 0,1 0 0 0 0,1 38 1 0 0,1-53 361 0 0,0 1 1 0 0,1-1-1 0 0,0 0 1 0 0,0 0-1 0 0,0 0 1 0 0,1 0-1 0 0,0-1 1 0 0,0 1-1 0 0,0 0 1 0 0,0-1-1 0 0,1 1 1 0 0,0-1-1 0 0,0 0 1 0 0,0 0-1 0 0,0 0 1 0 0,1 0-1 0 0,-1-1 1 0 0,1 1-1 0 0,0-1 1 0 0,6 5-1 0 0,-7-7 50 0 0,-1 0-1 0 0,0 0 1 0 0,0-1-1 0 0,0 1 1 0 0,1 0-1 0 0,-1-1 1 0 0,0 1-1 0 0,1-1 1 0 0,-1 0-1 0 0,0 0 1 0 0,1 0-1 0 0,-1 0 1 0 0,0 0-1 0 0,1 0 1 0 0,-1-1-1 0 0,0 1 0 0 0,1-1 1 0 0,-1 0-1 0 0,0 1 1 0 0,0-1-1 0 0,1 0 1 0 0,-1 0-1 0 0,0-1 1 0 0,0 1-1 0 0,0 0 1 0 0,-1-1-1 0 0,1 1 1 0 0,0-1-1 0 0,3-3 1 0 0,1-1-13 0 0,0-1 0 0 0,0 0 1 0 0,-1 0-1 0 0,0 0 0 0 0,0-1 1 0 0,5-12-1 0 0,2-2 363 0 0,0 0 1 0 0,20-25-1 0 0,-23 35 3 0 0,0 0 1 0 0,1 1-1 0 0,17-15 1 0 0,-24 23-244 0 0,0 1-1 0 0,0-1 1 0 0,0 1-1 0 0,1 0 1 0 0,-1 0 0 0 0,1 0-1 0 0,0 0 1 0 0,-1 0 0 0 0,1 1-1 0 0,0 0 1 0 0,0-1-1 0 0,0 1 1 0 0,0 1 0 0 0,0-1-1 0 0,0 1 1 0 0,1 0 0 0 0,4 0-1 0 0,-7 1-102 0 0,0 0-1 0 0,1 0 0 0 0,-1 0 1 0 0,0 0-1 0 0,0 0 0 0 0,0 1 1 0 0,0-1-1 0 0,0 1 0 0 0,-1 0 1 0 0,1-1-1 0 0,2 4 0 0 0,4 11-136 0 0,0 0 0 0 0,9 30 0 0 0,-12-31-392 0 0,0 0 0 0 0,1-1-1 0 0,1 1 1 0 0,9 14 0 0 0,-14-27 264 0 0,-1-1-1 0 0,0 1 1 0 0,1-1 0 0 0,-1 0 0 0 0,0 0-1 0 0,1 0 1 0 0,0 0 0 0 0,-1 0 0 0 0,1 0-1 0 0,0 0 1 0 0,-1-1 0 0 0,1 1 0 0 0,0-1-1 0 0,0 1 1 0 0,0-1 0 0 0,-1 0 0 0 0,1 1-1 0 0,0-1 1 0 0,0 0 0 0 0,0 0-1 0 0,0 0 1 0 0,0 0 0 0 0,-1-1 0 0 0,1 1-1 0 0,0-1 1 0 0,0 1 0 0 0,0-1 0 0 0,-1 1-1 0 0,1-1 1 0 0,2-1 0 0 0,10-12-2222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0.924"/>
    </inkml:context>
    <inkml:brush xml:id="br0">
      <inkml:brushProperty name="width" value="0.05" units="cm"/>
      <inkml:brushProperty name="height" value="0.05" units="cm"/>
      <inkml:brushProperty name="color" value="#FFFFFF"/>
    </inkml:brush>
  </inkml:definitions>
  <inkml:trace contextRef="#ctx0" brushRef="#br0">51 71 15664 0 0,'0'0'356'0'0,"0"0"49"0"0,9-16 539 0 0,-2-39 934 0 0,-27 68-4062 0 0,-7 13 849 0 0,7 6-9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1.266"/>
    </inkml:context>
    <inkml:brush xml:id="br0">
      <inkml:brushProperty name="width" value="0.05" units="cm"/>
      <inkml:brushProperty name="height" value="0.05" units="cm"/>
      <inkml:brushProperty name="color" value="#FFFFFF"/>
    </inkml:brush>
  </inkml:definitions>
  <inkml:trace contextRef="#ctx0" brushRef="#br0">61 12 15408 0 0,'0'0'348'0'0,"0"0"49"0"0,-5 1 399 0 0,1 2-733 0 0,1 0 1 0 0,0 0-1 0 0,0 0 0 0 0,0 1 1 0 0,0-1-1 0 0,1 1 0 0 0,0-1 1 0 0,-1 1-1 0 0,1 0 0 0 0,0 0 1 0 0,1 0-1 0 0,-1 0 0 0 0,-1 8 1 0 0,-2 5 593 0 0,1-1-1 0 0,-2 22 1 0 0,3-2-15 0 0,2-1-1 0 0,1 0 1 0 0,2 1-1 0 0,1-1 1 0 0,2 0-1 0 0,15 56 1 0 0,-16-74-612 0 0,4 13 63 0 0,1-1 1 0 0,14 31-1 0 0,-20-53-128 0 0,0 0 1 0 0,1 0-1 0 0,0 0 0 0 0,0-1 0 0 0,1 0 0 0 0,-1 1 0 0 0,1-2 0 0 0,1 1 0 0 0,-1-1 0 0 0,1 1 0 0 0,0-2 0 0 0,0 1 0 0 0,11 5 0 0 0,-16-9 20 0 0,0-1 0 0 0,0 0 0 0 0,0 1 1 0 0,1-1-1 0 0,-1 0 0 0 0,0 0 0 0 0,1 0 0 0 0,-1 0 1 0 0,0 0-1 0 0,0 0 0 0 0,1 0 0 0 0,-1 0 0 0 0,0 0 0 0 0,0-1 1 0 0,1 1-1 0 0,-1-1 0 0 0,0 1 0 0 0,0-1 0 0 0,2 0 0 0 0,17-13-194 0 0,-18 13 204 0 0,6-7 5 0 0,-1 0 0 0 0,0-1 0 0 0,0 0 1 0 0,-1 0-1 0 0,0 0 0 0 0,-1 0 0 0 0,0-1 0 0 0,5-13 0 0 0,3-5 13 0 0,3-9 8 0 0,-2-1 0 0 0,18-75 0 0 0,-22 76-18 0 0,14-70-28 0 0,-16 63 12 0 0,3 1 0 0 0,23-65 0 0 0,-33 106 105 0 0,-1 2 67 0 0,0 0 22 0 0,0 0 3 0 0,4 17 184 0 0,2 26-152 0 0,-1 1 0 0 0,-1 47 0 0 0,-1-20-457 0 0,-1-15 21 0 0,1 5-1093 0 0,13 81 1 0 0,-4-108-1362 0 0,-8-22-4429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1.622"/>
    </inkml:context>
    <inkml:brush xml:id="br0">
      <inkml:brushProperty name="width" value="0.05" units="cm"/>
      <inkml:brushProperty name="height" value="0.05" units="cm"/>
      <inkml:brushProperty name="color" value="#FFFFFF"/>
    </inkml:brush>
  </inkml:definitions>
  <inkml:trace contextRef="#ctx0" brushRef="#br0">15 0 7832 0 0,'0'0'602'0'0,"0"0"-86"0"0,0 0 1112 0 0,-1 2 532 0 0,-1 1-1580 0 0,0 0 1 0 0,1 1-1 0 0,-1-1 0 0 0,1 1 0 0 0,0-1 0 0 0,0 0 0 0 0,0 1 1 0 0,0 0-1 0 0,0-1 0 0 0,1 5 0 0 0,0 44 1140 0 0,1-20-559 0 0,5 490 1552 0 0,-4-145-4827 0 0,-2-346 1120 0 0,0 27-6852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2.015"/>
    </inkml:context>
    <inkml:brush xml:id="br0">
      <inkml:brushProperty name="width" value="0.05" units="cm"/>
      <inkml:brushProperty name="height" value="0.05" units="cm"/>
      <inkml:brushProperty name="color" value="#FFFFFF"/>
    </inkml:brush>
  </inkml:definitions>
  <inkml:trace contextRef="#ctx0" brushRef="#br0">297 1 920 0 0,'-1'2'67'0'0,"-7"19"4583"0"0,-9 34 1 0 0,0 27 1133 0 0,1 84-1812 0 0,15-149-3959 0 0,2 612 3480 0 0,2-554-3516 0 0,5 39-1278 0 0,-8-64-182 0 0</inkml:trace>
  <inkml:trace contextRef="#ctx0" brushRef="#br0" timeOffset="1">14 694 2760 0 0,'-4'5'70'0'0,"3"-4"-28"0"0,0 0 0 0 0,0 0 0 0 0,0 0 0 0 0,1 0-1 0 0,-1 0 1 0 0,0 0 0 0 0,1 0 0 0 0,-1 1 0 0 0,1-1 0 0 0,-1 0-1 0 0,1 0 1 0 0,0 1 0 0 0,-1-1 0 0 0,1 0 0 0 0,0 0 0 0 0,0 1 0 0 0,0-1-1 0 0,0 2 1 0 0,0-3 272 0 0,0 1 0 0 0,1-1-1 0 0,-1 1 1 0 0,0-1 0 0 0,1 0-1 0 0,-1 1 1 0 0,0-1 0 0 0,1 0-1 0 0,-1 1 1 0 0,0-1 0 0 0,1 0 0 0 0,-1 1-1 0 0,0-1 1 0 0,1 0 0 0 0,-1 1-1 0 0,1-1 1 0 0,-1 0 0 0 0,1 0-1 0 0,-1 0 1 0 0,1 0 0 0 0,-1 1-1 0 0,1-1 1 0 0,-1 0 0 0 0,1 0-1 0 0,-1 0 1 0 0,1 0 0 0 0,-1 0 0 0 0,1 0-1 0 0,-1 0 1 0 0,1 0 0 0 0,-1-1-1 0 0,1 1 1 0 0,-1 0 0 0 0,1 0-1 0 0,-1 0 1 0 0,0 0 0 0 0,1-1-1 0 0,18-4 3948 0 0,31-17-1176 0 0,-45 21-2945 0 0,-1-1-1 0 0,0 0 1 0 0,-1 0 0 0 0,1-1-1 0 0,0 1 1 0 0,5-6-1 0 0,-6 5-3 0 0,1 1-1 0 0,-1-1 0 0 0,1 1 1 0 0,0-1-1 0 0,0 1 1 0 0,0 0-1 0 0,6-2 0 0 0,118-38 1143 0 0,-46 4-4074 0 0,-65 27 1418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2.345"/>
    </inkml:context>
    <inkml:brush xml:id="br0">
      <inkml:brushProperty name="width" value="0.05" units="cm"/>
      <inkml:brushProperty name="height" value="0.05" units="cm"/>
      <inkml:brushProperty name="color" value="#FFFFFF"/>
    </inkml:brush>
  </inkml:definitions>
  <inkml:trace contextRef="#ctx0" brushRef="#br0">326 50 17071 0 0,'-103'-26'1984'0'0,"82"19"-966"0"0,0 2-1 0 0,0 1 0 0 0,-23-2 1 0 0,41 5-997 0 0,0 1 0 0 0,0 0 1 0 0,0 0-1 0 0,0 0 0 0 0,0 0 1 0 0,1 0-1 0 0,-1 1 0 0 0,0 0 1 0 0,0-1-1 0 0,0 1 0 0 0,0 0 1 0 0,1 0-1 0 0,-1 0 0 0 0,0 1 1 0 0,1-1-1 0 0,-1 1 1 0 0,1-1-1 0 0,-1 1 0 0 0,1 0 1 0 0,0 0-1 0 0,0 0 0 0 0,0 0 1 0 0,0 0-1 0 0,-2 4 0 0 0,2-2-19 0 0,0 0 0 0 0,0 0-1 0 0,0 1 1 0 0,1-1 0 0 0,0 0 0 0 0,0 1-1 0 0,0-1 1 0 0,0 1 0 0 0,1-1 0 0 0,0 1-1 0 0,0-1 1 0 0,0 1 0 0 0,0-1-1 0 0,1 1 1 0 0,1 5 0 0 0,2 5 41 0 0,1 0 0 0 0,1 0 0 0 0,0 0 0 0 0,1-1 0 0 0,1 0 0 0 0,0-1 0 0 0,1 0 0 0 0,19 22 0 0 0,80 71-271 0 0,-62-63 96 0 0,-24-20 32 0 0,-1 1 0 0 0,-1 1 0 0 0,-1 1 0 0 0,-2 0 1 0 0,0 2-1 0 0,17 39 0 0 0,-32-61 61 0 0,1 0 1 0 0,-1 0-1 0 0,0 0 1 0 0,-1 0-1 0 0,1 0 0 0 0,-1 1 1 0 0,0-1-1 0 0,-1 1 1 0 0,0-1-1 0 0,0 0 1 0 0,0 1-1 0 0,-1-1 0 0 0,-1 9 1 0 0,-3 2 181 0 0,-1 0-1 0 0,0 0 1 0 0,-12 22 0 0 0,13-27-91 0 0,-2 0 59 0 0,-1 1 0 0 0,0-1 0 0 0,-1 0 0 0 0,0 0 0 0 0,0-1-1 0 0,-2 0 1 0 0,1-1 0 0 0,-1-1 0 0 0,-14 11 0 0 0,-3-1 135 0 0,0-2 0 0 0,-58 27-1 0 0,80-41-262 0 0,1-1 0 0 0,-1 0 1 0 0,0 0-1 0 0,0 0 0 0 0,0-1 0 0 0,0 0 0 0 0,0 0 0 0 0,-1-1 0 0 0,1 0 0 0 0,0 0 0 0 0,0 0 0 0 0,-9-2 0 0 0,10 1-978 0 0,1-1 0 0 0,-1 1-1 0 0,1-1 1 0 0,-1 0-1 0 0,1 0 1 0 0,-6-4-1 0 0,-12-11-6631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9.294"/>
    </inkml:context>
    <inkml:brush xml:id="br0">
      <inkml:brushProperty name="width" value="0.05" units="cm"/>
      <inkml:brushProperty name="height" value="0.05" units="cm"/>
      <inkml:brushProperty name="color" value="#FFFFFF"/>
    </inkml:brush>
  </inkml:definitions>
  <inkml:trace contextRef="#ctx0" brushRef="#br0">24 1129 4608 0 0,'1'-8'75'0'0,"-2"0"-1"0"0,1 0 1 0 0,-1 0 0 0 0,0 0-1 0 0,-5-14 1 0 0,5 18 33 0 0,0 0 1 0 0,1 0-1 0 0,-1 1 1 0 0,1-1-1 0 0,0 0 1 0 0,0 0-1 0 0,1-6 1 0 0,-1-19 875 0 0,-6-20 873 0 0,0-53 0 0 0,5 18-413 0 0,2-84 570 0 0,29-62-910 0 0,-20 177-933 0 0,-6 31 111 0 0,0 1 1 0 0,1 0-1 0 0,1 0 1 0 0,13-32-1 0 0,-11 38-82 0 0,0-4 210 0 0,1 0 0 0 0,2 1 1 0 0,0 0-1 0 0,19-23 0 0 0,-26 37-326 0 0,0 0 0 0 0,0 0-1 0 0,0 0 1 0 0,1 0 0 0 0,-1 1 0 0 0,1 0 0 0 0,0 0 0 0 0,0 0-1 0 0,0 0 1 0 0,0 1 0 0 0,1 0 0 0 0,-1 0 0 0 0,1 1-1 0 0,-1-1 1 0 0,1 1 0 0 0,0 0 0 0 0,-1 1 0 0 0,1-1-1 0 0,0 1 1 0 0,11 1 0 0 0,-13 0-73 0 0,0-1-1 0 0,0 1 1 0 0,0-1-1 0 0,-1 1 1 0 0,1 1-1 0 0,0-1 1 0 0,0 0-1 0 0,-1 1 1 0 0,1 0-1 0 0,-1 0 1 0 0,1 0-1 0 0,-1 0 1 0 0,0 0-1 0 0,0 1 1 0 0,0-1-1 0 0,0 1 1 0 0,0 0-1 0 0,0 0 1 0 0,-1 0-1 0 0,1 0 1 0 0,-1 1-1 0 0,2 3 1 0 0,-1 0-386 0 0,0 1 1 0 0,-1 0 0 0 0,0 0-1 0 0,0-1 1 0 0,-1 1 0 0 0,0 0-1 0 0,0 1 1 0 0,-1-1 0 0 0,0 0-1 0 0,-1 10 1 0 0,-3 15-1096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9.593"/>
    </inkml:context>
    <inkml:brush xml:id="br0">
      <inkml:brushProperty name="width" value="0.05" units="cm"/>
      <inkml:brushProperty name="height" value="0.05" units="cm"/>
      <inkml:brushProperty name="color" value="#FFFFFF"/>
    </inkml:brush>
  </inkml:definitions>
  <inkml:trace contextRef="#ctx0" brushRef="#br0">1 123 10280 0 0,'0'0'465'0'0,"0"0"-4"0"0,2 1-294 0 0,8 5-45 0 0,-7-5 52 0 0,-1 0-1 0 0,0 0 1 0 0,1 0 0 0 0,-1 1-1 0 0,0-1 1 0 0,0 1 0 0 0,0 0 0 0 0,0 0-1 0 0,0-1 1 0 0,0 1 0 0 0,0 0-1 0 0,1 3 1 0 0,6 10 435 0 0,0 1 0 0 0,-1 0 0 0 0,-1 0 0 0 0,-1 0 0 0 0,6 25 0 0 0,20 86-739 0 0,-27-107 127 0 0,-4-13-835 0 0,1 0 0 0 0,0 1 1 0 0,0-1-1 0 0,1 0 0 0 0,0 0 0 0 0,0 0 0 0 0,5 6 1 0 0,-8-12-449 0 0,0-1 138 0 0,0 0 27 0 0,12-17-1253 0 0,-1 4 1785 0 0,6-2 4193 0 0,-4 3-1338 0 0,-10 10-1752 0 0,1-1 1 0 0,-1 1-1 0 0,1 0 1 0 0,0 0-1 0 0,0 1 1 0 0,0-1-1 0 0,0 1 1 0 0,0 0 0 0 0,0 0-1 0 0,5-1 1 0 0,8-2 884 0 0,-8 1-1160 0 0,0-1 0 0 0,-1 1 0 0 0,0-2 0 0 0,1 1-1 0 0,-2-1 1 0 0,1-1 0 0 0,0 1 0 0 0,-1-1-1 0 0,0 0 1 0 0,-1-1 0 0 0,1 0 0 0 0,7-12-1 0 0,-9 14-215 0 0,-2-1-1 0 0,1 0 1 0 0,-1 0-1 0 0,0 0 0 0 0,0-1 1 0 0,0 1-1 0 0,-1-1 0 0 0,0 0 1 0 0,-1 1-1 0 0,1-1 0 0 0,-1 0 1 0 0,0 0-1 0 0,-1 0 1 0 0,0 0-1 0 0,0 0 0 0 0,0 0 1 0 0,-3-9-1 0 0,3 16-20 0 0,-2-13 79 0 0,-1 1 1 0 0,0 0 0 0 0,-1 0 0 0 0,0 0-1 0 0,-1 0 1 0 0,0 0 0 0 0,-1 1 0 0 0,-8-12-1 0 0,7 14 121 0 0,-1 0-1 0 0,0 0 1 0 0,0 1-1 0 0,-1 1 1 0 0,-15-12-1 0 0,20 17-130 0 0,1 0 0 0 0,-1 0 0 0 0,0 0 0 0 0,0 0 0 0 0,0 1 0 0 0,0 0 0 0 0,0-1-1 0 0,-1 1 1 0 0,1 1 0 0 0,0-1 0 0 0,0 1 0 0 0,-1-1 0 0 0,1 1 0 0 0,0 1 0 0 0,0-1 0 0 0,-1 1-1 0 0,1-1 1 0 0,-8 3 0 0 0,5 0 24 0 0,0-1 1 0 0,0 2-1 0 0,0-1 0 0 0,0 1 0 0 0,0 0 0 0 0,1 0 0 0 0,-1 0 0 0 0,1 1 1 0 0,0 0-1 0 0,-8 10 0 0 0,4-2 59 0 0,0 1 1 0 0,1 0-1 0 0,-14 29 0 0 0,16-28-136 0 0,1 2 0 0 0,0-1 0 0 0,2 1 0 0 0,-1 0 0 0 0,2 0 0 0 0,0 0 0 0 0,1 0 0 0 0,1 1 0 0 0,1-1 0 0 0,2 25 0 0 0,2-8-98 0 0,1 0 1 0 0,2-1-1 0 0,1 1 1 0 0,17 41-1 0 0,-20-64 89 0 0,0 0 0 0 0,0 0-1 0 0,1 0 1 0 0,0-1 0 0 0,1 0-1 0 0,0 0 1 0 0,1 0 0 0 0,0-1 0 0 0,0 0-1 0 0,1-1 1 0 0,0 0 0 0 0,1 0-1 0 0,0-1 1 0 0,17 10 0 0 0,-18-13-178 0 0,0 0 0 0 0,0 0 0 0 0,1-1 1 0 0,-1 0-1 0 0,1 0 0 0 0,-1-1 0 0 0,1-1 1 0 0,0 1-1 0 0,0-2 0 0 0,0 1 0 0 0,-1-1 1 0 0,1-1-1 0 0,0 0 0 0 0,0 0 0 0 0,0-1 1 0 0,-1 0-1 0 0,1-1 0 0 0,12-5 0 0 0,-12 4-1004 0 0,0-1 0 0 0,0 0 0 0 0,0 0 0 0 0,-1-1 0 0 0,12-9 0 0 0,11-14-5368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9.623"/>
    </inkml:context>
    <inkml:brush xml:id="br0">
      <inkml:brushProperty name="width" value="0.05" units="cm"/>
      <inkml:brushProperty name="height" value="0.05" units="cm"/>
      <inkml:brushProperty name="color" value="#FFFFFF"/>
    </inkml:brush>
  </inkml:definitions>
  <inkml:trace contextRef="#ctx0" brushRef="#br0">0 123 13824 0 0,'0'0'314'0'0,"0"0"46"0"0,0 0 22 0 0,0 0-50 0 0,2 1-220 0 0,5 1 106 0 0,-1 0 1 0 0,1 0 0 0 0,0-1 0 0 0,0 0 0 0 0,0 0 0 0 0,0-1 0 0 0,0 1 0 0 0,-1-1 0 0 0,12-2 0 0 0,4 1 573 0 0,29 0-309 0 0,0-1 1 0 0,71-13 0 0 0,-99 11-1051 0 0,0-2 0 0 0,0-1 0 0 0,-1 0 0 0 0,0-2 0 0 0,-1 0 1 0 0,0-2-1 0 0,29-18 0 0 0,-12-1-966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9.985"/>
    </inkml:context>
    <inkml:brush xml:id="br0">
      <inkml:brushProperty name="width" value="0.05" units="cm"/>
      <inkml:brushProperty name="height" value="0.05" units="cm"/>
      <inkml:brushProperty name="color" value="#FFFFFF"/>
    </inkml:brush>
  </inkml:definitions>
  <inkml:trace contextRef="#ctx0" brushRef="#br0">0 498 3224 0 0,'10'4'1890'0'0,"-6"-5"4680"0"0,3-4-5566 0 0,0-1 0 0 0,0 1 1 0 0,1 0-1 0 0,8-3 0 0 0,16-11-34 0 0,72-65 326 0 0,-98 78-1256 0 0,1 0-1 0 0,-2-1 0 0 0,1 1 0 0 0,-1-1 1 0 0,9-15-1 0 0,-5 7 15 0 0,-8 14-51 0 0,-1 0 1 0 0,1 0-1 0 0,0 0 1 0 0,-1-1-1 0 0,1 1 1 0 0,-1 0-1 0 0,1-1 0 0 0,-1 1 1 0 0,0 0-1 0 0,1 0 1 0 0,-1-1-1 0 0,0 1 1 0 0,0 0-1 0 0,0-1 1 0 0,0 1-1 0 0,0-1 1 0 0,0 1-1 0 0,-1 0 1 0 0,1-1-1 0 0,0 1 1 0 0,-1-2-1 0 0,0 2 5 0 0,1 0 1 0 0,0-1-1 0 0,-1 1 1 0 0,1-1-1 0 0,0 1 1 0 0,0-1-1 0 0,0 1 1 0 0,0-1-1 0 0,0 1 1 0 0,0-1-1 0 0,0 1 1 0 0,0-1-1 0 0,2-2 0 0 0,4-10 122 0 0,-5 13-96 0 0,0-1 0 0 0,0 0-1 0 0,0 0 1 0 0,-1 0 0 0 0,1 0 0 0 0,-1 0-1 0 0,1 0 1 0 0,-1 0 0 0 0,1 0 0 0 0,-1 0 0 0 0,0 0-1 0 0,0 0 1 0 0,0 0 0 0 0,0 0 0 0 0,0 0 0 0 0,-1-4-1 0 0,0 4 0 0 0,1 0-1 0 0,0-1 1 0 0,0 1-1 0 0,0-1 0 0 0,0 1 1 0 0,0-1-1 0 0,1 1 0 0 0,-1-1 1 0 0,2-2-1 0 0,-1 2-9 0 0,0 0-1 0 0,-1 1 1 0 0,1-1-1 0 0,-1 0 1 0 0,0 1-1 0 0,0-1 1 0 0,0 0-1 0 0,0-5 1 0 0,-3-3 59 0 0,1 0 0 0 0,-2 1 0 0 0,0-1 0 0 0,0 0 0 0 0,-7-12 0 0 0,8 18-56 0 0,0 0 1 0 0,-1 0-1 0 0,1 0 1 0 0,-1 0-1 0 0,0 0 1 0 0,0 1-1 0 0,-1 0 1 0 0,1 0-1 0 0,-1 0 0 0 0,0 0 1 0 0,-7-4-1 0 0,10 8-5 0 0,0-1 1 0 0,0 0-1 0 0,0 1 0 0 0,0-1 0 0 0,0 1 0 0 0,0 0 0 0 0,0 0 0 0 0,0 0 0 0 0,0 0 0 0 0,0 0 1 0 0,0 0-1 0 0,0 0 0 0 0,0 1 0 0 0,0-1 0 0 0,0 1 0 0 0,0-1 0 0 0,1 1 0 0 0,-1 0 0 0 0,0-1 1 0 0,0 1-1 0 0,0 0 0 0 0,1 0 0 0 0,-1 1 0 0 0,0-1 0 0 0,1 0 0 0 0,-1 1 0 0 0,1-1 0 0 0,0 0 1 0 0,-2 3-1 0 0,-5 5 198 0 0,1 1 1 0 0,0 0 0 0 0,-9 18 0 0 0,12-21-217 0 0,-4 10 63 0 0,1-1 1 0 0,1 1-1 0 0,0 0 0 0 0,1 1 0 0 0,-4 35 0 0 0,-3 7-325 0 0,5-22 63 0 0,3 1 1 0 0,1 0-1 0 0,2 54 1 0 0,2-51 83 0 0,1 5-136 0 0,8 49-1 0 0,-7-80 170 0 0,-2-10 16 0 0,0 0 0 0 0,0 0 0 0 0,1 0 0 0 0,0 0 0 0 0,0 0 0 0 0,1-1 1 0 0,3 8-1 0 0,-5-11 13 0 0,0-1 1 0 0,0 1-1 0 0,0-1 1 0 0,0 1-1 0 0,0-1 1 0 0,0 0-1 0 0,1 1 1 0 0,-1-1-1 0 0,0 0 1 0 0,1 0-1 0 0,-1 0 1 0 0,1 0-1 0 0,-1 0 1 0 0,1 0-1 0 0,-1 0 1 0 0,1-1-1 0 0,-1 1 1 0 0,1 0-1 0 0,0-1 1 0 0,0 1 0 0 0,-1-1-1 0 0,1 0 1 0 0,0 0-1 0 0,0 0 1 0 0,-1 0-1 0 0,1 0 1 0 0,0 0-1 0 0,2 0 1 0 0,0-1-226 0 0,0 0 0 0 0,-1 0 1 0 0,1-1-1 0 0,-1 1 0 0 0,0-1 1 0 0,0 1-1 0 0,1-1 0 0 0,3-3 1 0 0,10-13-6027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0.375"/>
    </inkml:context>
    <inkml:brush xml:id="br0">
      <inkml:brushProperty name="width" value="0.05" units="cm"/>
      <inkml:brushProperty name="height" value="0.05" units="cm"/>
      <inkml:brushProperty name="color" value="#FFFFFF"/>
    </inkml:brush>
  </inkml:definitions>
  <inkml:trace contextRef="#ctx0" brushRef="#br0">36 0 9216 0 0,'1'3'40'0'0,"0"0"1"0"0,0-1 0 0 0,0 1-1 0 0,0 0 1 0 0,-1 0 0 0 0,0 0-1 0 0,1 0 1 0 0,-1 0 0 0 0,0-1-1 0 0,0 1 1 0 0,-1 0 0 0 0,1 0-1 0 0,-1 0 1 0 0,1 0 0 0 0,-1 0-1 0 0,0-1 1 0 0,0 1 0 0 0,0 0-1 0 0,0-1 1 0 0,-1 1 0 0 0,1-1-1 0 0,-1 1 1 0 0,-1 2 0 0 0,-1 3 16 0 0,0 0 0 0 0,0 0 0 0 0,1 0-1 0 0,0 1 1 0 0,1-1 0 0 0,0 1 0 0 0,0 0 0 0 0,1 0 0 0 0,0-1 0 0 0,0 1 0 0 0,1 0 0 0 0,0 0 0 0 0,3 14 0 0 0,6 54 1700 0 0,1 15-1358 0 0,31 129 0 0 0,-38-209-402 0 0,0-1-1 0 0,2 0 1 0 0,-1 1 0 0 0,1-1 0 0 0,10 15 0 0 0,-14-24 27 0 0,0 1 1 0 0,1-1-1 0 0,-1 0 0 0 0,1 0 1 0 0,0 0-1 0 0,0 0 0 0 0,0 0 1 0 0,0-1-1 0 0,0 1 0 0 0,0 0 1 0 0,0-1-1 0 0,0 0 0 0 0,0 1 1 0 0,1-1-1 0 0,-1 0 0 0 0,1 0 1 0 0,-1 0-1 0 0,1-1 0 0 0,-1 1 1 0 0,1-1-1 0 0,-1 1 0 0 0,1-1 1 0 0,0 0-1 0 0,-1 0 0 0 0,1 0 1 0 0,0 0-1 0 0,-1 0 0 0 0,1-1 1 0 0,-1 1-1 0 0,1-1 0 0 0,3-1 1 0 0,-3 1 13 0 0,-1-1 1 0 0,1 0-1 0 0,-1 0 1 0 0,1 0-1 0 0,-1 0 1 0 0,0 0-1 0 0,0 0 0 0 0,0 0 1 0 0,0-1-1 0 0,0 1 1 0 0,-1-1-1 0 0,1 0 1 0 0,-1 1-1 0 0,2-4 1 0 0,13-42 993 0 0,-7-19 786 0 0,-7 49-1104 0 0,0 1-1 0 0,6-25 0 0 0,4 17 343 0 0,-11 24-704 0 0,0 2 0 0 0,7 5-235 0 0,-1 0-1 0 0,0 0 0 0 0,0 1 0 0 0,0 0 1 0 0,-1 1-1 0 0,0-1 0 0 0,5 10 0 0 0,33 62 855 0 0,-36-63-928 0 0,6 12-43 0 0,-10-18 0 0 0,0 0 0 0 0,1-1 0 0 0,0 0 0 0 0,0 0 0 0 0,1 0 0 0 0,0-1 0 0 0,1 1 0 0 0,0-2 0 0 0,0 1 0 0 0,16 12 0 0 0,-21-18 0 0 0,1 0 0 0 0,0-1 0 0 0,0 1 0 0 0,1-1 0 0 0,-1 1 0 0 0,0-1 0 0 0,0 0 0 0 0,5 0 0 0 0,-6 0 0 0 0,-1-1 0 0 0,1 0 0 0 0,-1-1 0 0 0,1 1 0 0 0,-1 0 0 0 0,1 0 0 0 0,-1-1 0 0 0,1 1 0 0 0,-1 0 0 0 0,1-1 0 0 0,-1 0 0 0 0,0 1 0 0 0,1-1 0 0 0,-1 0 0 0 0,0 0 0 0 0,0 1 0 0 0,1-1 0 0 0,-1 0 0 0 0,0 0 0 0 0,0 0 0 0 0,0-1 0 0 0,1 0 0 0 0,4-9 49 0 0,0 1 1 0 0,-1-1-1 0 0,-1 1 0 0 0,1-1 0 0 0,-2-1 0 0 0,5-18 0 0 0,-3-3 192 0 0,0 0 1 0 0,-2-1-1 0 0,-3-64 0 0 0,-1 45 2 0 0,0-4-43 0 0,0 19-733 0 0,1 0 0 0 0,2 1 0 0 0,11-65 0 0 0,-6 78-1023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1.080"/>
    </inkml:context>
    <inkml:brush xml:id="br0">
      <inkml:brushProperty name="width" value="0.05" units="cm"/>
      <inkml:brushProperty name="height" value="0.05" units="cm"/>
      <inkml:brushProperty name="color" value="#FFFFFF"/>
    </inkml:brush>
  </inkml:definitions>
  <inkml:trace contextRef="#ctx0" brushRef="#br0">79 106 10568 0 0,'0'0'233'0'0,"0"0"39"0"0,0 0 17 0 0,-2 1-27 0 0,-3 2-136 0 0,0 0 1 0 0,0 0 0 0 0,0 1-1 0 0,1 0 1 0 0,-1 0 0 0 0,1 0-1 0 0,0 0 1 0 0,0 1 0 0 0,1-1-1 0 0,-1 1 1 0 0,1 0 0 0 0,0 0 0 0 0,0 1-1 0 0,1-1 1 0 0,-1 0 0 0 0,1 1-1 0 0,0 0 1 0 0,1-1 0 0 0,-1 1-1 0 0,0 7 1 0 0,-1 14 440 0 0,2 0-1 0 0,0 0 1 0 0,4 36-1 0 0,0-1-499 0 0,-1-22-29 0 0,1-1 0 0 0,10 40 0 0 0,5 40 6 0 0,-5-30-98 0 0,-8-67 4 0 0,-1 1 0 0 0,-1 0 1 0 0,0 44-1 0 0,-5-28-229 0 0,1-13-428 0 0,-4 31 0 0 0,0-46-712 0 0,0-17 678 0 0,-3-22-32 0 0,-13-145 414 0 0,17-91 4320 0 0,33 24-2553 0 0,-15 154-651 0 0,-11 64-428 0 0,2 0 0 0 0,0 0 0 0 0,1 1 0 0 0,1 0 0 0 0,2 0 0 0 0,0 0 0 0 0,0 1-1 0 0,22-31 1 0 0,-29 48-241 0 0,0 0 0 0 0,1 1-1 0 0,-1-1 1 0 0,0 1 0 0 0,1 0 0 0 0,0 0-1 0 0,-1 0 1 0 0,1 0 0 0 0,0 0-1 0 0,0 0 1 0 0,0 1 0 0 0,0-1-1 0 0,0 1 1 0 0,0 0 0 0 0,0 0-1 0 0,1 0 1 0 0,4 0 0 0 0,-5 1-43 0 0,-1 0-1 0 0,0 0 1 0 0,0 0 0 0 0,1 0 0 0 0,-1 1-1 0 0,0-1 1 0 0,0 1 0 0 0,0 0 0 0 0,0-1-1 0 0,0 1 1 0 0,0 0 0 0 0,0 0 0 0 0,0 0 0 0 0,0 0-1 0 0,0 1 1 0 0,0-1 0 0 0,0 1 0 0 0,-1-1-1 0 0,1 1 1 0 0,-1-1 0 0 0,1 1 0 0 0,-1 0-1 0 0,0 0 1 0 0,1 0 0 0 0,-1-1 0 0 0,0 1 0 0 0,1 3-1 0 0,3 8 70 0 0,-1 1 0 0 0,0-1 0 0 0,0 1 0 0 0,-2 0-1 0 0,0 0 1 0 0,1 25 0 0 0,-3-1 4 0 0,-6 49-1 0 0,3-63-86 0 0,0 0 0 0 0,-2 0 0 0 0,-1-1 0 0 0,-1 1 0 0 0,-13 28 0 0 0,16-42-57 0 0,-1-1 0 0 0,0 0 0 0 0,0 0 0 0 0,-1 0 0 0 0,0 0 0 0 0,-1-1 0 0 0,0 0 0 0 0,0-1 0 0 0,-1 1-1 0 0,1-1 1 0 0,-2-1 0 0 0,1 1 0 0 0,-1-2 0 0 0,-17 10 0 0 0,25-14-21 0 0,0-1-1 0 0,-1 1 1 0 0,1-1 0 0 0,-1 1 0 0 0,1-1 0 0 0,-1 1-1 0 0,1-1 1 0 0,-1 0 0 0 0,1 0 0 0 0,-1 1-1 0 0,1-1 1 0 0,-1-1 0 0 0,0 1 0 0 0,1 0 0 0 0,-1 0-1 0 0,-1-1 1 0 0,2 1-4 0 0,1-1 0 0 0,-1 1 0 0 0,0-1 0 0 0,0 1 0 0 0,1-1 0 0 0,-1 1 0 0 0,0-1 0 0 0,1 1-1 0 0,-1-1 1 0 0,1 0 0 0 0,-1 0 0 0 0,1 1 0 0 0,-1-1 0 0 0,1 0 0 0 0,-1 0 0 0 0,1 1 0 0 0,0-1 0 0 0,-1 0 0 0 0,1 0 0 0 0,0-1-1 0 0,-1-2-260 0 0,1-1 0 0 0,0 1-1 0 0,0-1 1 0 0,0 1-1 0 0,0 0 1 0 0,1-1-1 0 0,0 1 1 0 0,0 0 0 0 0,2-6-1 0 0,5-9-1386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1.605"/>
    </inkml:context>
    <inkml:brush xml:id="br0">
      <inkml:brushProperty name="width" value="0.05" units="cm"/>
      <inkml:brushProperty name="height" value="0.05" units="cm"/>
      <inkml:brushProperty name="color" value="#FFFFFF"/>
    </inkml:brush>
  </inkml:definitions>
  <inkml:trace contextRef="#ctx0" brushRef="#br0">291 256 14688 0 0,'0'-7'1328'0'0,"-2"-6"-1023"0"0,1 1 1 0 0,-2-1-1 0 0,0 0 1 0 0,0 1-1 0 0,-10-23 1 0 0,3 8 1174 0 0,6 17-1064 0 0,0 0-1 0 0,-1 1 1 0 0,0 0 0 0 0,0 0 0 0 0,-1 1 0 0 0,-7-10 0 0 0,9 13-199 0 0,-1 0-1 0 0,1 0 1 0 0,-1 1 0 0 0,0 0 0 0 0,0 0 0 0 0,0 0-1 0 0,-1 0 1 0 0,1 1 0 0 0,-1 0 0 0 0,-10-4 0 0 0,14 6-166 0 0,-1 1 1 0 0,0-1 0 0 0,1 1 0 0 0,-1 0-1 0 0,0 0 1 0 0,1 0 0 0 0,-1 0-1 0 0,0 1 1 0 0,1-1 0 0 0,-1 1 0 0 0,1-1-1 0 0,-1 1 1 0 0,0 0 0 0 0,1 0 0 0 0,0 0-1 0 0,-1 0 1 0 0,1 1 0 0 0,0-1 0 0 0,-1 1-1 0 0,1-1 1 0 0,0 1 0 0 0,0 0 0 0 0,0 0-1 0 0,1 0 1 0 0,-1 0 0 0 0,0 0 0 0 0,-2 4-1 0 0,-3 5-7 0 0,0 1 0 0 0,0 0 0 0 0,1 0 0 0 0,-4 14 0 0 0,0 0-159 0 0,2 1 0 0 0,1 1 1 0 0,2-1-1 0 0,0 1 0 0 0,-1 31 1 0 0,5-4-667 0 0,8 88 0 0 0,-7-139 739 0 0,1-1-1 0 0,-1 0 0 0 0,1 1 1 0 0,0-1-1 0 0,0 0 1 0 0,0 1-1 0 0,0-1 0 0 0,1 0 1 0 0,-1 0-1 0 0,1 0 1 0 0,0 0-1 0 0,0 0 0 0 0,0 0 1 0 0,0-1-1 0 0,0 1 1 0 0,1-1-1 0 0,-1 1 0 0 0,1-1 1 0 0,0 0-1 0 0,-1 0 0 0 0,1 0 1 0 0,0 0-1 0 0,0-1 1 0 0,0 1-1 0 0,1-1 0 0 0,-1 0 1 0 0,0 0-1 0 0,0 0 1 0 0,1 0-1 0 0,-1 0 0 0 0,1-1 1 0 0,-1 0-1 0 0,0 1 1 0 0,1-1-1 0 0,-1 0 0 0 0,1-1 1 0 0,-1 1-1 0 0,1-1 1 0 0,-1 1-1 0 0,0-1 0 0 0,1 0 1 0 0,-1 0-1 0 0,0-1 1 0 0,0 1-1 0 0,4-3 0 0 0,4-3-6 0 0,0 0-1 0 0,-1-1 0 0 0,0 0 1 0 0,0 0-1 0 0,-1-1 0 0 0,0-1 0 0 0,-1 1 1 0 0,14-21-1 0 0,-7 5 273 0 0,0-2 1 0 0,17-45-1 0 0,-29 66-92 0 0,0 0-1 0 0,0 0 1 0 0,1 0 0 0 0,7-10-1 0 0,-9 14 129 0 0,-2 2 18 0 0,16 28 514 0 0,-6 6-567 0 0,-2 0 0 0 0,3 36 0 0 0,-5-31-361 0 0,-6-39 132 0 0,9 42-1585 0 0,4-19-5630 0 0,-5-16 318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2.288"/>
    </inkml:context>
    <inkml:brush xml:id="br0">
      <inkml:brushProperty name="width" value="0.05" units="cm"/>
      <inkml:brushProperty name="height" value="0.05" units="cm"/>
      <inkml:brushProperty name="color" value="#FFFFFF"/>
    </inkml:brush>
  </inkml:definitions>
  <inkml:trace contextRef="#ctx0" brushRef="#br0">261 130 15056 0 0,'0'0'340'0'0,"-8"-13"831"0"0,0 2-596 0 0,0 1 0 0 0,-1 0-1 0 0,0 0 1 0 0,0 1 0 0 0,-16-12-1 0 0,8 7 773 0 0,12 10-1052 0 0,1 0 1 0 0,-1 0-1 0 0,-1 0 0 0 0,1 1 1 0 0,0-1-1 0 0,-9-2 0 0 0,12 5-250 0 0,1 1-1 0 0,-1-1 0 0 0,0 1 1 0 0,1 0-1 0 0,-1 0 1 0 0,0 0-1 0 0,1 0 0 0 0,-1 0 1 0 0,0 0-1 0 0,1 0 0 0 0,-1 0 1 0 0,0 1-1 0 0,1-1 1 0 0,-1 1-1 0 0,0-1 0 0 0,1 1 1 0 0,-1 0-1 0 0,1-1 0 0 0,-1 1 1 0 0,1 0-1 0 0,0 0 1 0 0,-1 0-1 0 0,1 0 0 0 0,0 0 1 0 0,0 1-1 0 0,-1-1 0 0 0,1 0 1 0 0,0 0-1 0 0,-1 4 1 0 0,-3 2-44 0 0,1 0 1 0 0,0 0-1 0 0,0 1 1 0 0,1 0-1 0 0,0 0 1 0 0,-3 13-1 0 0,-8 54-775 0 0,9-41 447 0 0,-4 30-100 0 0,-1 121-1 0 0,10-162 263 0 0,1-1 0 0 0,1 0 0 0 0,9 41 0 0 0,-9-54 119 0 0,1-1 1 0 0,-1 0-1 0 0,2 1 0 0 0,-1-1 0 0 0,1-1 0 0 0,0 1 0 0 0,1 0 1 0 0,0-1-1 0 0,0 0 0 0 0,0 0 0 0 0,1-1 0 0 0,12 11 0 0 0,-14-14 86 0 0,-1-1 1 0 0,1 0-1 0 0,-1 0 0 0 0,1 0 0 0 0,0 0 0 0 0,0-1 0 0 0,0 0 1 0 0,-1 1-1 0 0,2-1 0 0 0,-1-1 0 0 0,0 1 0 0 0,0-1 0 0 0,0 1 1 0 0,0-1-1 0 0,0 0 0 0 0,0-1 0 0 0,0 1 0 0 0,0-1 0 0 0,0 0 1 0 0,1 0-1 0 0,-2 0 0 0 0,1 0 0 0 0,5-3 0 0 0,-4 2 14 0 0,0 0-1 0 0,-1-1 1 0 0,1 0 0 0 0,-1 0-1 0 0,1 0 1 0 0,-1 0-1 0 0,0-1 1 0 0,0 0-1 0 0,0 0 1 0 0,-1 0-1 0 0,0 0 1 0 0,1 0 0 0 0,-1-1-1 0 0,-1 0 1 0 0,1 1-1 0 0,-1-1 1 0 0,3-7-1 0 0,4-22-53 0 0,5-42 0 0 0,-13 66 0 0 0,4-13 17 0 0,1 1-1 0 0,9-23 0 0 0,7-26 282 0 0,-19 54-185 0 0,-1 0-1 0 0,0 0 1 0 0,-1 0 0 0 0,-1 0 0 0 0,-1 1-1 0 0,-5-34 1 0 0,5 47-104 0 0,1 1 0 0 0,-1 0 0 0 0,1 0 0 0 0,0-1 0 0 0,0 1 0 0 0,0 0-1 0 0,0 0 1 0 0,2-5 0 0 0,-2 7-9 0 0,0 0 0 0 0,0 0 0 0 0,0 0 0 0 0,0-1 0 0 0,0 1 0 0 0,1 0 0 0 0,-1 0 0 0 0,0 0 0 0 0,0 0 0 0 0,0 0 0 0 0,0 0 0 0 0,1 0 0 0 0,-1-1 0 0 0,0 1 0 0 0,0 0 0 0 0,0 0 0 0 0,1 0 0 0 0,-1 0 0 0 0,0 0 0 0 0,0 0 0 0 0,0 0 0 0 0,1 0 0 0 0,-1 0 0 0 0,0 0 0 0 0,0 0 0 0 0,0 0 0 0 0,1 0 0 0 0,-1 0 0 0 0,0 0 0 0 0,0 1 0 0 0,0-1 0 0 0,1 0 0 0 0,-1 0 0 0 0,0 0 0 0 0,0 0 0 0 0,0 0 0 0 0,0 0 0 0 0,1 0 0 0 0,-1 1 0 0 0,0-1 0 0 0,0 0 0 0 0,0 0 0 0 0,0 0 0 0 0,0 0 0 0 0,0 1 0 0 0,0-1 0 0 0,1 0 0 0 0,-1 0 0 0 0,0 0 0 0 0,0 0 0 0 0,0 1 0 0 0,0-1 0 0 0,0 0 0 0 0,0 0 0 0 0,0 0 0 0 0,0 1 0 0 0,0-1 0 0 0,6 10 0 0 0,1 5-44 0 0,-2-1 1 0 0,0 1-1 0 0,-1 0 0 0 0,0 0 0 0 0,1 16 0 0 0,2 78-395 0 0,-4-53 317 0 0,-7 87-139 0 0,3-123 217 0 0,-10 83 54 0 0,-44 184 1 0 0,49-262 65 0 0,2-8-79 0 0,-1-2-1 0 0,0 1 0 0 0,-1 0 0 0 0,-1-1 1 0 0,0 0-1 0 0,-1-1 0 0 0,-17 24 0 0 0,20-32-1 0 0,1-1 0 0 0,-1 0 0 0 0,0 0 0 0 0,0 0 1 0 0,-1-1-1 0 0,1 0 0 0 0,-1 0 0 0 0,0 0 0 0 0,-8 3 0 0 0,10-5 3 0 0,-1-1 1 0 0,1 0-1 0 0,-1 1 1 0 0,1-1-1 0 0,-1-1 1 0 0,0 1-1 0 0,1-1 1 0 0,-1 0-1 0 0,0 0 0 0 0,1 0 1 0 0,-1-1-1 0 0,1 1 1 0 0,-1-1-1 0 0,0 0 1 0 0,-4-2-1 0 0,4 1-191 0 0,0-1-1 0 0,0 1 0 0 0,1-1 0 0 0,-1 0 0 0 0,0 0 1 0 0,1-1-1 0 0,0 1 0 0 0,0-1 0 0 0,0 0 1 0 0,0 0-1 0 0,-4-6 0 0 0,2 1-363 0 0,0 1 0 0 0,1-1 0 0 0,0 0 1 0 0,0-1-1 0 0,-3-10 0 0 0,-3-18-1480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2.718"/>
    </inkml:context>
    <inkml:brush xml:id="br0">
      <inkml:brushProperty name="width" value="0.05" units="cm"/>
      <inkml:brushProperty name="height" value="0.05" units="cm"/>
      <inkml:brushProperty name="color" value="#FFFFFF"/>
    </inkml:brush>
  </inkml:definitions>
  <inkml:trace contextRef="#ctx0" brushRef="#br0">125 384 11976 0 0,'0'0'922'0'0,"0"0"-388"0"0,0 0 596 0 0,0 0 324 0 0,14 3 2196 0 0,-8-3-3542 0 0,0-1 1 0 0,-1 1-1 0 0,1-1 1 0 0,0-1-1 0 0,-1 1 0 0 0,0-1 1 0 0,1 0-1 0 0,-1 0 0 0 0,0-1 1 0 0,0 0-1 0 0,0 0 1 0 0,0 0-1 0 0,-1 0 0 0 0,1-1 1 0 0,-1 1-1 0 0,0-1 0 0 0,0 0 1 0 0,0-1-1 0 0,0 1 1 0 0,-1-1-1 0 0,0 1 0 0 0,0-1 1 0 0,0 0-1 0 0,0 0 1 0 0,-1-1-1 0 0,0 1 0 0 0,2-8 1 0 0,6-20 67 0 0,-7 26-117 0 0,-1 0 0 0 0,1 0 0 0 0,-1 0 1 0 0,-1 0-1 0 0,0-1 0 0 0,0 1 0 0 0,0 0 0 0 0,-1-1 1 0 0,0 1-1 0 0,0-1 0 0 0,-2-9 0 0 0,-1 6 59 0 0,2 3-8 0 0,-1 0 0 0 0,-1 1-1 0 0,1-1 1 0 0,-1 0-1 0 0,0 1 1 0 0,-5-8 0 0 0,1 5 47 0 0,0-1 111 0 0,0 0 1 0 0,-13-13-1 0 0,16 20-190 0 0,0 1 0 0 0,1 0 0 0 0,-1 0 0 0 0,0 0 0 0 0,-1 0 0 0 0,1 1 0 0 0,0 0 0 0 0,-1 0 0 0 0,-8-3 0 0 0,11 5-50 0 0,-1-1 1 0 0,1 1-1 0 0,-1 0 0 0 0,0 0 0 0 0,1 1 1 0 0,-1-1-1 0 0,0 1 0 0 0,1-1 0 0 0,-1 1 1 0 0,1 0-1 0 0,-1-1 0 0 0,1 2 0 0 0,0-1 0 0 0,-1 0 1 0 0,1 0-1 0 0,0 1 0 0 0,-2 1 0 0 0,-4 2 31 0 0,0 1 0 0 0,0 0 0 0 0,-6 9 0 0 0,5-5-34 0 0,0 1 0 0 0,1 1 0 0 0,0 0 0 0 0,1 0-1 0 0,1 0 1 0 0,0 1 0 0 0,0 0 0 0 0,2 0 0 0 0,-1 1 0 0 0,2-1 0 0 0,0 1 0 0 0,0 0-1 0 0,0 18 1 0 0,1 7-2 0 0,1 0 0 0 0,3-1 0 0 0,9 62 0 0 0,-7-77-26 0 0,1 0 0 0 0,1 0-1 0 0,11 28 1 0 0,-13-42-14 0 0,0 0 1 0 0,0 0-1 0 0,1 0 1 0 0,0-1-1 0 0,0 1 1 0 0,1-1-1 0 0,0 0 1 0 0,1-1-1 0 0,0 0 1 0 0,10 9 0 0 0,-14-14-43 0 0,-1 0 0 0 0,1 0 0 0 0,0 0 0 0 0,0 0 0 0 0,1-1 0 0 0,-1 0 0 0 0,0 1 0 0 0,0-1 0 0 0,1 0 0 0 0,-1 0 0 0 0,0-1 0 0 0,1 1 0 0 0,-1-1 0 0 0,1 0 1 0 0,-1 0-1 0 0,1 0 0 0 0,-1 0 0 0 0,1 0 0 0 0,4-2 0 0 0,9-5-960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3.469"/>
    </inkml:context>
    <inkml:brush xml:id="br0">
      <inkml:brushProperty name="width" value="0.05" units="cm"/>
      <inkml:brushProperty name="height" value="0.05" units="cm"/>
      <inkml:brushProperty name="color" value="#FFFFFF"/>
    </inkml:brush>
  </inkml:definitions>
  <inkml:trace contextRef="#ctx0" brushRef="#br0">31 971 3224 0 0,'-1'12'104'0'0,"0"0"-1"0"0,1 0 1 0 0,2 21 0 0 0,-1-25 668 0 0,1 0 0 0 0,0 0 1 0 0,5 14-1 0 0,4 34 3171 0 0,-9-43-2119 0 0,-2-11-212 0 0,0-5 654 0 0,-1-17-1998 0 0,-1 1 0 0 0,-1 0 1 0 0,-8-26-1 0 0,2 6 37 0 0,0-1-62 0 0,3 1-1 0 0,-5-75 0 0 0,10 41-137 0 0,-1 38 12 0 0,2-1 0 0 0,1 1 0 0 0,2 0 0 0 0,9-49-1 0 0,57-150 187 0 0,-62 211-105 0 0,35-97 1364 0 0,-35 105-1393 0 0,0 0 1 0 0,1 0 0 0 0,1 1-1 0 0,0 0 1 0 0,19-20-1 0 0,-25 30-147 0 0,1 1 0 0 0,0-1-1 0 0,0 1 1 0 0,0 0 0 0 0,0 0-1 0 0,1 1 1 0 0,-1 0 0 0 0,1-1 0 0 0,-1 1-1 0 0,1 1 1 0 0,0-1 0 0 0,7-1-1 0 0,-8 2-10 0 0,0 1 0 0 0,-1 0 0 0 0,1-1 0 0 0,0 1 0 0 0,-1 0 0 0 0,1 1 0 0 0,-1-1 0 0 0,1 1 0 0 0,0-1 0 0 0,-1 1 0 0 0,1 0 0 0 0,-1 1 0 0 0,0-1 0 0 0,1 0 0 0 0,-1 1 0 0 0,0 0 0 0 0,6 4 0 0 0,2 3-200 0 0,-1 2 0 0 0,0 0 0 0 0,0 0 0 0 0,-1 1 0 0 0,-1 0 0 0 0,0 0 0 0 0,13 26 0 0 0,33 103-3742 0 0,-37-92 2085 0 0,1 5-4800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3.818"/>
    </inkml:context>
    <inkml:brush xml:id="br0">
      <inkml:brushProperty name="width" value="0.05" units="cm"/>
      <inkml:brushProperty name="height" value="0.05" units="cm"/>
      <inkml:brushProperty name="color" value="#FFFFFF"/>
    </inkml:brush>
  </inkml:definitions>
  <inkml:trace contextRef="#ctx0" brushRef="#br0">1 1 15408 0 0,'0'0'704'0'0,"0"0"-15"0"0,11 9 155 0 0,40 16 1806 0 0,-41-18-2413 0 0,2-1 0 0 0,-1 0 0 0 0,1-1-1 0 0,19 6 1 0 0,-8-6-108 0 0,0 0 0 0 0,1-2 0 0 0,-1-1 0 0 0,1-1 0 0 0,-1 0-1 0 0,37-5 1 0 0,-39 0-2326 0 0,0 0-1 0 0,23-8 1 0 0,-9 1-4592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4.176"/>
    </inkml:context>
    <inkml:brush xml:id="br0">
      <inkml:brushProperty name="width" value="0.05" units="cm"/>
      <inkml:brushProperty name="height" value="0.05" units="cm"/>
      <inkml:brushProperty name="color" value="#FFFFFF"/>
    </inkml:brush>
  </inkml:definitions>
  <inkml:trace contextRef="#ctx0" brushRef="#br0">466 152 15664 0 0,'0'0'356'0'0,"-14"-16"859"0"0,2 0-466 0 0,-1 1-1 0 0,-1 0 0 0 0,0 1 1 0 0,-1 1-1 0 0,-25-18 0 0 0,33 27-531 0 0,1 0-1 0 0,-2 0 0 0 0,1 1 1 0 0,0 0-1 0 0,-1 0 1 0 0,1 1-1 0 0,-1-1 1 0 0,0 2-1 0 0,1-1 0 0 0,-1 1 1 0 0,0 0-1 0 0,0 1 1 0 0,0 0-1 0 0,0 0 0 0 0,0 1 1 0 0,0 0-1 0 0,-8 2 1 0 0,6-1-221 0 0,1 1 1 0 0,-1 1 0 0 0,1 0-1 0 0,-1 0 1 0 0,1 1 0 0 0,1 0-1 0 0,-1 0 1 0 0,1 1 0 0 0,-1 0-1 0 0,2 1 1 0 0,-1-1 0 0 0,1 2 0 0 0,0-1-1 0 0,0 1 1 0 0,1 0 0 0 0,0 0-1 0 0,1 1 1 0 0,0 0 0 0 0,0 0-1 0 0,1 0 1 0 0,0 0 0 0 0,0 1 0 0 0,1-1-1 0 0,-3 15 1 0 0,-2 16-573 0 0,2 0 0 0 0,1 0 1 0 0,1 43-1 0 0,4-63 368 0 0,1 0 1 0 0,1 0 0 0 0,1 0-1 0 0,0 0 1 0 0,2 0 0 0 0,0-1-1 0 0,1 1 1 0 0,11 20 0 0 0,-15-34 183 0 0,1 0 0 0 0,0-1 0 0 0,1 1 0 0 0,0-1 0 0 0,-1 0 0 0 0,2 0 0 0 0,-1 0 0 0 0,1-1 0 0 0,-1 1 0 0 0,10 5 0 0 0,-12-8 12 0 0,1-1 0 0 0,0 1 0 0 0,0-1 0 0 0,0 0 1 0 0,0 0-1 0 0,0 0 0 0 0,1 0 0 0 0,-1 0 0 0 0,0-1 0 0 0,0 0 0 0 0,0 1 0 0 0,1-1 0 0 0,-1 0 0 0 0,0-1 1 0 0,0 1-1 0 0,1-1 0 0 0,-1 1 0 0 0,0-1 0 0 0,0 0 0 0 0,0 0 0 0 0,0 0 0 0 0,3-2 0 0 0,8-4 49 0 0,-1-1 0 0 0,0 0 0 0 0,-1-1 0 0 0,0 0 0 0 0,-1-1-1 0 0,0 0 1 0 0,11-13 0 0 0,-10 8-5 0 0,-1-1-1 0 0,-1-1 1 0 0,-1 0-1 0 0,0 0 1 0 0,-1 0-1 0 0,7-24 1 0 0,25-114 261 0 0,-20 71-230 0 0,-17 74-40 0 0,1 0-1 0 0,0 0 1 0 0,6-10 0 0 0,2-5 25 0 0,-11 23-16 0 0,-1 2-80 0 0,1 2-44 0 0,5 6 149 0 0,0 0 0 0 0,-1 0 0 0 0,0 0 0 0 0,0 1 0 0 0,-1 0 0 0 0,0 0 0 0 0,2 10 0 0 0,16 72 499 0 0,-5-18-799 0 0,0-4-148 0 0,-13-50-19 0 0,0 0 0 0 0,1-1 1 0 0,1 1-1 0 0,0-1 0 0 0,2-1 0 0 0,15 28 0 0 0,-18-38-1240 0 0,4-3-415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19.953"/>
    </inkml:context>
    <inkml:brush xml:id="br0">
      <inkml:brushProperty name="width" value="0.05" units="cm"/>
      <inkml:brushProperty name="height" value="0.05" units="cm"/>
      <inkml:brushProperty name="color" value="#FFFFFF"/>
    </inkml:brush>
  </inkml:definitions>
  <inkml:trace contextRef="#ctx0" brushRef="#br0">15 237 13792 0 0,'-2'6'165'0'0,"-1"0"-1"0"0,1 0 1 0 0,0 0 0 0 0,1 0 0 0 0,-1 0 0 0 0,1 0 0 0 0,0 1 0 0 0,1 10 0 0 0,5 54 605 0 0,-3-45 485 0 0,14 63 1465 0 0,-13-71-2298 0 0,10 32 0 0 0,0 7 74 0 0,-12-49-451 0 0,1-1 0 0 0,-1 1 0 0 0,1 0 0 0 0,1-1 1 0 0,-1 0-1 0 0,1 1 0 0 0,1-1 0 0 0,4 8 0 0 0,-8-15-50 0 0,0 0 0 0 0,0 1 0 0 0,0-1-1 0 0,0 0 1 0 0,1 1 0 0 0,-1-1 0 0 0,0 1-1 0 0,0-1 1 0 0,0 0 0 0 0,1 1 0 0 0,-1-1 0 0 0,0 0-1 0 0,0 0 1 0 0,1 1 0 0 0,-1-1 0 0 0,0 0-1 0 0,1 1 1 0 0,-1-1 0 0 0,0 0 0 0 0,1 0-1 0 0,-1 0 1 0 0,1 0 0 0 0,-1 1 0 0 0,0-1-1 0 0,1 0 1 0 0,-1 0 0 0 0,1 0 0 0 0,-1 0 0 0 0,0 0-1 0 0,1 0 1 0 0,-1 0 0 0 0,1 0 0 0 0,-1 0-1 0 0,0 0 1 0 0,1 0 0 0 0,-1 0 0 0 0,1 0-1 0 0,-1-1 1 0 0,0 1 0 0 0,1 0 0 0 0,-1 0-1 0 0,1 0 1 0 0,-1 0 0 0 0,0-1 0 0 0,1 1 0 0 0,-1 0-1 0 0,0 0 1 0 0,1-1 0 0 0,-1 1 0 0 0,0 0-1 0 0,0-1 1 0 0,1 1 0 0 0,-1 0 0 0 0,0-1-1 0 0,0 1 1 0 0,0 0 0 0 0,1-1 0 0 0,-1 1 0 0 0,0 0-1 0 0,0-1 1 0 0,0 1 0 0 0,0-1 0 0 0,9-27-154 0 0,-7 11 93 0 0,0 0 0 0 0,-2 0 0 0 0,-1-27 0 0 0,-1 2-26 0 0,2-35 221 0 0,1-87 226 0 0,0 148-346 0 0,1-15 614 0 0,9-51 1 0 0,-9 72-529 0 0,1 0 1 0 0,0 0-1 0 0,1 0 1 0 0,0 0-1 0 0,0 1 1 0 0,1-1-1 0 0,0 1 0 0 0,13-16 1 0 0,-15 21-19 0 0,1 1 0 0 0,-1 0 0 0 0,1-1 0 0 0,0 2 0 0 0,0-1 0 0 0,0 0 0 0 0,0 1 0 0 0,1 0 0 0 0,7-4 0 0 0,44-9 286 0 0,-51 14-371 0 0,0 0 0 0 0,0 1 0 0 0,-1 0-1 0 0,1 0 1 0 0,0 0 0 0 0,0 0 0 0 0,0 1-1 0 0,-1 0 1 0 0,10 3 0 0 0,34 15-1894 0 0,-36-14 342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4.769"/>
    </inkml:context>
    <inkml:brush xml:id="br0">
      <inkml:brushProperty name="width" value="0.05" units="cm"/>
      <inkml:brushProperty name="height" value="0.05" units="cm"/>
      <inkml:brushProperty name="color" value="#FFFFFF"/>
    </inkml:brush>
  </inkml:definitions>
  <inkml:trace contextRef="#ctx0" brushRef="#br0">70 27 11888 0 0,'0'0'546'0'0,"-13"1"204"0"0,10-1-468 0 0,0 1 1 0 0,1 0 0 0 0,-1 1-1 0 0,0-1 1 0 0,0 0 0 0 0,1 1 0 0 0,-1 0-1 0 0,1-1 1 0 0,-1 1 0 0 0,1 0-1 0 0,0 0 1 0 0,0 0 0 0 0,0 1 0 0 0,0-1-1 0 0,0 0 1 0 0,0 1 0 0 0,0-1-1 0 0,1 1 1 0 0,0 0 0 0 0,-1-1-1 0 0,1 1 1 0 0,-1 5 0 0 0,-1 2-50 0 0,2 0 0 0 0,-1 0-1 0 0,1 0 1 0 0,1 20 0 0 0,1-18 3 0 0,0 35-9 0 0,2 0 0 0 0,15 75 0 0 0,-18-122-227 0 0,5 25 2 0 0,1-1-1 0 0,15 39 0 0 0,-18-57-2 0 0,-1 0 0 0 0,1 0 0 0 0,0 0-1 0 0,1-1 1 0 0,-1 0 0 0 0,1 1 0 0 0,0-1 0 0 0,1 0 0 0 0,-1-1 0 0 0,1 1-1 0 0,0-1 1 0 0,0 0 0 0 0,0 0 0 0 0,0-1 0 0 0,11 6 0 0 0,-12-7-15 0 0,1-1 0 0 0,-1 1 1 0 0,1-1-1 0 0,0 0 0 0 0,0 0 1 0 0,0-1-1 0 0,0 0 1 0 0,0 1-1 0 0,-1-2 0 0 0,1 1 1 0 0,0 0-1 0 0,0-1 0 0 0,0 0 1 0 0,0 0-1 0 0,-1 0 0 0 0,1-1 1 0 0,0 0-1 0 0,-1 0 1 0 0,0 0-1 0 0,1 0 0 0 0,-1-1 1 0 0,5-3-1 0 0,-1-1 6 0 0,0 0 0 0 0,0 0 1 0 0,0 0-1 0 0,-1-1 0 0 0,0-1 0 0 0,-1 1 1 0 0,0-1-1 0 0,0 0 0 0 0,5-12 0 0 0,4-14 48 0 0,-2-1 0 0 0,-2-1-1 0 0,12-61 1 0 0,-17 70-21 0 0,1-11 244 0 0,-3 1-1 0 0,-2-1 1 0 0,-1-41-1 0 0,-2 47 530 0 0,1 32-406 0 0,0 1-4 0 0,-1 2-301 0 0,0-1 1 0 0,1 1-1 0 0,-1-1 0 0 0,0 1 0 0 0,0 0 0 0 0,1 0 0 0 0,-1-1 0 0 0,1 1 0 0 0,0 0 1 0 0,-1 0-1 0 0,1 0 0 0 0,0 3 0 0 0,0-4-24 0 0,-1 61 58 0 0,2 1-1 0 0,3-1 0 0 0,17 86 1 0 0,-18-128-550 0 0,0-1 0 0 0,1 1 0 0 0,2-1 0 0 0,0 1 0 0 0,0-2 1 0 0,2 1-1 0 0,16 28 0 0 0,-16-35-5027 0 0,1-8-1698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5.112"/>
    </inkml:context>
    <inkml:brush xml:id="br0">
      <inkml:brushProperty name="width" value="0.05" units="cm"/>
      <inkml:brushProperty name="height" value="0.05" units="cm"/>
      <inkml:brushProperty name="color" value="#FFFFFF"/>
    </inkml:brush>
  </inkml:definitions>
  <inkml:trace contextRef="#ctx0" brushRef="#br0">16 0 10136 0 0,'-3'8'307'0'0,"0"0"0"0"0,1 0 0 0 0,0 0-1 0 0,-1 13 1 0 0,1 6 1816 0 0,2 32-1 0 0,0-24-412 0 0,10 165 613 0 0,-1-61-2024 0 0,21 226-879 0 0,-22-315-280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5.470"/>
    </inkml:context>
    <inkml:brush xml:id="br0">
      <inkml:brushProperty name="width" value="0.05" units="cm"/>
      <inkml:brushProperty name="height" value="0.05" units="cm"/>
      <inkml:brushProperty name="color" value="#FFFFFF"/>
    </inkml:brush>
  </inkml:definitions>
  <inkml:trace contextRef="#ctx0" brushRef="#br0">30 0 10136 0 0,'0'0'777'0'0,"-1"3"-505"0"0,-2 12 1332 0 0,0 0 0 0 0,1 1 0 0 0,1-1 0 0 0,0 17 0 0 0,0 4-476 0 0,-10 366 2464 0 0,4-84-3744 0 0,7-284-643 0 0,5 35 0 0 0,-2-25-4618 0 0,-2-7-1797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5.816"/>
    </inkml:context>
    <inkml:brush xml:id="br0">
      <inkml:brushProperty name="width" value="0.05" units="cm"/>
      <inkml:brushProperty name="height" value="0.05" units="cm"/>
      <inkml:brushProperty name="color" value="#FFFFFF"/>
    </inkml:brush>
  </inkml:definitions>
  <inkml:trace contextRef="#ctx0" brushRef="#br0">0 0 11056 0 0,'0'0'852'0'0,"5"24"1581"0"0,76 36 3513 0 0,-79-58-5858 0 0,16 12 352 0 0,0-1 0 0 0,30 15 0 0 0,-41-24-473 0 0,0-1 0 0 0,1-1 0 0 0,-1 1 0 0 0,1-1 0 0 0,-1-1 0 0 0,1 1 0 0 0,0-1 0 0 0,0 0 0 0 0,-1-1-1 0 0,15-1 1 0 0,4-3-1091 0 0,4 1-356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46.179"/>
    </inkml:context>
    <inkml:brush xml:id="br0">
      <inkml:brushProperty name="width" value="0.05" units="cm"/>
      <inkml:brushProperty name="height" value="0.05" units="cm"/>
      <inkml:brushProperty name="color" value="#FFFFFF"/>
    </inkml:brush>
  </inkml:definitions>
  <inkml:trace contextRef="#ctx0" brushRef="#br0">625 68 7832 0 0,'-2'1'125'0'0,"-1"-1"1"0"0,1 1-1 0 0,-1-1 0 0 0,1 0 1 0 0,-1 0-1 0 0,1 0 0 0 0,-1 0 1 0 0,0-1-1 0 0,1 1 1 0 0,-1-1-1 0 0,1 1 0 0 0,-1-1 1 0 0,1 0-1 0 0,0 0 0 0 0,-1 0 1 0 0,1 0-1 0 0,0 0 1 0 0,0-1-1 0 0,0 1 0 0 0,-3-3 1 0 0,-23-12 6411 0 0,-5 3-2786 0 0,20 7-2864 0 0,-1 1 0 0 0,-25-7 0 0 0,33 11-790 0 0,1 0 0 0 0,0 1 0 0 0,-1-1 1 0 0,1 1-1 0 0,-1 0 0 0 0,1 1 0 0 0,0-1 0 0 0,-1 1 0 0 0,1 1 0 0 0,0-1 0 0 0,-8 3 0 0 0,6 0-50 0 0,0 0-1 0 0,1 0 1 0 0,0 0-1 0 0,0 1 1 0 0,0-1-1 0 0,0 1 1 0 0,1 1-1 0 0,-1-1 1 0 0,2 1-1 0 0,-1 0 1 0 0,0 0-1 0 0,1 1 1 0 0,0-1-1 0 0,1 1 0 0 0,-6 13 1 0 0,5-10-88 0 0,1 1 0 0 0,-1-1 0 0 0,2 1 0 0 0,-1-1 0 0 0,1 1 0 0 0,1 0-1 0 0,0 0 1 0 0,1 0 0 0 0,0 0 0 0 0,2 15 0 0 0,0-17-51 0 0,0 0 0 0 0,1 0 0 0 0,0 0-1 0 0,0-1 1 0 0,1 1 0 0 0,0-1 0 0 0,1 0 0 0 0,-1 0-1 0 0,2 0 1 0 0,-1-1 0 0 0,1 1 0 0 0,0-1 0 0 0,1-1-1 0 0,0 1 1 0 0,0-1 0 0 0,0 0 0 0 0,0-1 0 0 0,1 0-1 0 0,0 0 1 0 0,0-1 0 0 0,12 5 0 0 0,17 5-335 0 0,-1-2 1 0 0,2-1-1 0 0,72 10 0 0 0,-39-7 92 0 0,-61-12 309 0 0,0 1 1 0 0,0 0 0 0 0,0 0-1 0 0,0 1 1 0 0,0 0 0 0 0,10 7-1 0 0,-19-10 39 0 0,1 0 0 0 0,-1-1-1 0 0,0 1 1 0 0,0 0-1 0 0,0 0 1 0 0,0 0-1 0 0,0 0 1 0 0,0 0 0 0 0,0 0-1 0 0,0 0 1 0 0,0 0-1 0 0,-1 0 1 0 0,1 1-1 0 0,0-1 1 0 0,-1 0 0 0 0,1 0-1 0 0,-1 1 1 0 0,1-1-1 0 0,-1 0 1 0 0,0 1-1 0 0,1-1 1 0 0,-1 1 0 0 0,0-1-1 0 0,0 0 1 0 0,0 1-1 0 0,0-1 1 0 0,0 1-1 0 0,0-1 1 0 0,-1 0 0 0 0,1 1-1 0 0,0-1 1 0 0,-1 0-1 0 0,1 1 1 0 0,-2 1-1 0 0,-1 2 87 0 0,1-1 0 0 0,-1 0-1 0 0,-1 0 1 0 0,1 0 0 0 0,-1 0 0 0 0,-5 5-1 0 0,6-7-45 0 0,-38 34 260 0 0,-2-3-1 0 0,-1-2 1 0 0,-2-1-1 0 0,0-3 1 0 0,-2-1-1 0 0,-1-3 0 0 0,-1-2 1 0 0,-105 30-1 0 0,123-45-890 0 0,0 0 0 0 0,-1-2-1 0 0,-62-1 1 0 0,56-3-601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0.942"/>
    </inkml:context>
    <inkml:brush xml:id="br0">
      <inkml:brushProperty name="width" value="0.05" units="cm"/>
      <inkml:brushProperty name="height" value="0.05" units="cm"/>
      <inkml:brushProperty name="color" value="#FFFFFF"/>
    </inkml:brush>
  </inkml:definitions>
  <inkml:trace contextRef="#ctx0" brushRef="#br0">57 68 7368 0 0,'-29'-37'1907'0'0,"12"14"1728"0"0,7 15 1950 0 0,11 19-4059 0 0,12 27-1569 0 0,-12-36 384 0 0,144 428-670 0 0,-123-352-729 0 0,-4 2 1 0 0,11 95-1 0 0,-26-132-591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1.333"/>
    </inkml:context>
    <inkml:brush xml:id="br0">
      <inkml:brushProperty name="width" value="0.05" units="cm"/>
      <inkml:brushProperty name="height" value="0.05" units="cm"/>
      <inkml:brushProperty name="color" value="#FFFFFF"/>
    </inkml:brush>
  </inkml:definitions>
  <inkml:trace contextRef="#ctx0" brushRef="#br0">125 205 7832 0 0,'-15'-7'1226'0'0,"0"-1"0"0"0,0-1 0 0 0,1-1 0 0 0,-15-13 0 0 0,15 12-724 0 0,12 10-408 0 0,1 0 1 0 0,-1 0 0 0 0,0 0-1 0 0,1-1 1 0 0,0 1 0 0 0,-1 0-1 0 0,1-1 1 0 0,0 1 0 0 0,0-1-1 0 0,-1 0 1 0 0,1 1 0 0 0,0-1 0 0 0,1 0-1 0 0,-1 0 1 0 0,0 1 0 0 0,0-1-1 0 0,1 0 1 0 0,-1 0 0 0 0,1 0-1 0 0,0 0 1 0 0,0 0 0 0 0,-1 0-1 0 0,1 0 1 0 0,0 0 0 0 0,1 0 0 0 0,-1 0-1 0 0,0 0 1 0 0,1 0 0 0 0,-1 0-1 0 0,1 1 1 0 0,-1-1 0 0 0,1 0-1 0 0,0 0 1 0 0,0 0 0 0 0,0 1-1 0 0,0-1 1 0 0,0 0 0 0 0,0 1 0 0 0,0-1-1 0 0,0 1 1 0 0,1-1 0 0 0,-1 1-1 0 0,1 0 1 0 0,-1-1 0 0 0,1 1-1 0 0,-1 0 1 0 0,1 0 0 0 0,3-1-1 0 0,14-7-17 0 0,1 1-1 0 0,0 0 0 0 0,1 2 0 0 0,0 0 1 0 0,23-3-1 0 0,2 4 87 0 0,0 1 1 0 0,58 2-1 0 0,-86 3-157 0 0,0 1 0 0 0,0 1 0 0 0,0 0 0 0 0,0 1 1 0 0,-1 1-1 0 0,1 1 0 0 0,-1 1 0 0 0,19 9 0 0 0,-29-12 5 0 0,0 0 1 0 0,-1 1-1 0 0,1-1 1 0 0,-1 1-1 0 0,0 0 0 0 0,-1 1 1 0 0,1-1-1 0 0,-1 1 1 0 0,0 0-1 0 0,-1 1 1 0 0,1-1-1 0 0,-1 1 1 0 0,-1 0-1 0 0,1 0 1 0 0,-1 0-1 0 0,0 0 1 0 0,-1 0-1 0 0,1 1 1 0 0,-2 0-1 0 0,1-1 1 0 0,0 13-1 0 0,-1 7 187 0 0,-1 0-1 0 0,-2 0 1 0 0,0 0-1 0 0,-11 45 1 0 0,-2-14-322 0 0,-23 57 0 0 0,27-87 105 0 0,-2-1-1 0 0,0 0 1 0 0,-22 30 0 0 0,-56 67-155 0 0,76-106 140 0 0,-1-1 1 0 0,-1 0-1 0 0,-36 28 0 0 0,-63 32-145 0 0,110-73 80 0 0,-1 0 1 0 0,0-1-1 0 0,1 1 1 0 0,-1-1-1 0 0,0-1 1 0 0,-14 4-1 0 0,-7-5-5455 0 0,13-4-591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1.752"/>
    </inkml:context>
    <inkml:brush xml:id="br0">
      <inkml:brushProperty name="width" value="0.05" units="cm"/>
      <inkml:brushProperty name="height" value="0.05" units="cm"/>
      <inkml:brushProperty name="color" value="#FFFFFF"/>
    </inkml:brush>
  </inkml:definitions>
  <inkml:trace contextRef="#ctx0" brushRef="#br0">13 544 5064 0 0,'-1'11'97'0'0,"3"13"256"0"0,2-11-298 0 0,-2-12-58 0 0,0 0-3 0 0,-1 0 72 0 0,-1-1 0 0 0,1 1 0 0 0,0 0 1 0 0,0-1-1 0 0,0 1 0 0 0,0-1 0 0 0,0 1 0 0 0,0-1 1 0 0,0 0-1 0 0,0 1 0 0 0,0-1 0 0 0,0 0 1 0 0,0 0-1 0 0,1 0 0 0 0,-1 0 0 0 0,0 0 0 0 0,0 0 1 0 0,0 0-1 0 0,0 0 0 0 0,0 0 0 0 0,0 0 0 0 0,0 0 1 0 0,2-1-1 0 0,0 0 373 0 0,0-1 1 0 0,-1 1-1 0 0,1-1 1 0 0,0 0-1 0 0,0 0 1 0 0,-1 0-1 0 0,5-4 1 0 0,3-4 1329 0 0,-2 0 0 0 0,15-21 0 0 0,-11 10-1472 0 0,0-1 0 0 0,-1 0 0 0 0,-1 0 1 0 0,-2-1-1 0 0,8-29 0 0 0,-6 10 139 0 0,-2-1 0 0 0,3-45-1 0 0,-10 74-282 0 0,-1-1 1 0 0,0 1-1 0 0,-1 0 1 0 0,-5-22-1 0 0,5 28-3 0 0,-1 1 1 0 0,0-1-1 0 0,-1 0 1 0 0,0 1-1 0 0,0 0 0 0 0,-1-1 1 0 0,1 1-1 0 0,-2 0 0 0 0,-6-8 1 0 0,10 13-84 0 0,0 1 1 0 0,-1-1-1 0 0,1 1 1 0 0,-1-1 0 0 0,1 1-1 0 0,-1 0 1 0 0,1 0 0 0 0,-1-1-1 0 0,0 1 1 0 0,0 0-1 0 0,0 1 1 0 0,1-1 0 0 0,-1 0-1 0 0,0 0 1 0 0,0 1-1 0 0,0-1 1 0 0,0 1 0 0 0,0 0-1 0 0,0 0 1 0 0,0 0-1 0 0,-3 0 1 0 0,1 0 10 0 0,1 1-1 0 0,0 0 1 0 0,0 0-1 0 0,0 0 1 0 0,0 1 0 0 0,0-1-1 0 0,0 1 1 0 0,0 0 0 0 0,1-1-1 0 0,-1 1 1 0 0,1 0-1 0 0,-4 3 1 0 0,-3 5 49 0 0,1 0 0 0 0,0 0 0 0 0,0 0 0 0 0,1 1 0 0 0,-10 20 0 0 0,11-18-137 0 0,1 1 0 0 0,1 0 0 0 0,0 1 0 0 0,0-1 0 0 0,2 1 0 0 0,-2 19 0 0 0,3 90-425 0 0,25 73-323 0 0,-24-193 741 0 0,3 10-59 0 0,0-1-1 0 0,1 1 0 0 0,0 0 0 0 0,1-1 0 0 0,1 0 1 0 0,0 0-1 0 0,1-1 0 0 0,0 0 0 0 0,9 12 1 0 0,-13-20 24 0 0,0 0 0 0 0,1-1 1 0 0,0 1-1 0 0,0-1 0 0 0,0 1 0 0 0,0-1 1 0 0,0 0-1 0 0,1 0 0 0 0,-1-1 1 0 0,1 0-1 0 0,9 4 0 0 0,-10-5-12 0 0,0 0-1 0 0,0-1 1 0 0,0 1-1 0 0,0-1 1 0 0,1 0-1 0 0,-1 0 1 0 0,0 0-1 0 0,0-1 0 0 0,0 0 1 0 0,0 1-1 0 0,0-2 1 0 0,0 1-1 0 0,0 0 1 0 0,0-1-1 0 0,0 1 1 0 0,6-5-1 0 0,-2 1-105 0 0,-1 0-1 0 0,0 0 1 0 0,0-1-1 0 0,-1 0 1 0 0,0-1-1 0 0,0 1 1 0 0,0-1-1 0 0,0 0 1 0 0,6-13-1 0 0,0-2-911 0 0,0-1-1 0 0,9-29 0 0 0,-5 10-534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2.143"/>
    </inkml:context>
    <inkml:brush xml:id="br0">
      <inkml:brushProperty name="width" value="0.05" units="cm"/>
      <inkml:brushProperty name="height" value="0.05" units="cm"/>
      <inkml:brushProperty name="color" value="#FFFFFF"/>
    </inkml:brush>
  </inkml:definitions>
  <inkml:trace contextRef="#ctx0" brushRef="#br0">347 103 10592 0 0,'-10'-12'1368'0'0,"0"0"1"0"0,0 1 0 0 0,-2 0 0 0 0,1 1-1 0 0,-1 0 1 0 0,-14-8 0 0 0,22 15-1222 0 0,0 1-1 0 0,0 0 1 0 0,0 0 0 0 0,0 0 0 0 0,-1 0 0 0 0,1 1-1 0 0,-1 0 1 0 0,1-1 0 0 0,-1 2 0 0 0,1-1 0 0 0,-1 0 0 0 0,0 1-1 0 0,1 0 1 0 0,-1 0 0 0 0,0 1 0 0 0,1-1 0 0 0,-1 1 0 0 0,1 0-1 0 0,-1 0 1 0 0,-5 2 0 0 0,5-1-106 0 0,-1 1 0 0 0,1 0 0 0 0,0-1 0 0 0,0 2 0 0 0,0-1 0 0 0,0 0 0 0 0,0 1 0 0 0,1 0 0 0 0,-1 0 0 0 0,1 1-1 0 0,0-1 1 0 0,1 1 0 0 0,-1 0 0 0 0,1 0 0 0 0,-5 8 0 0 0,5-6-54 0 0,0 0 0 0 0,0 0 0 0 0,0 0 1 0 0,1 0-1 0 0,0 0 0 0 0,0 1 0 0 0,1-1 0 0 0,0 1 0 0 0,0-1 0 0 0,1 1 0 0 0,0-1 0 0 0,0 1 0 0 0,1-1 0 0 0,0 1 0 0 0,0-1 0 0 0,0 1 1 0 0,1-1-1 0 0,1 0 0 0 0,-1 0 0 0 0,1 0 0 0 0,0 0 0 0 0,1 0 0 0 0,-1-1 0 0 0,1 1 0 0 0,7 7 0 0 0,-1-2-123 0 0,0-1 0 0 0,1-1 0 0 0,0 0 0 0 0,0 0 0 0 0,1-1 0 0 0,0 0 0 0 0,1-1 0 0 0,0-1 0 0 0,0 0 0 0 0,1-1 0 0 0,0 0 0 0 0,0-1 0 0 0,0 0 0 0 0,19 2 0 0 0,9 6 56 0 0,-33-7 80 0 0,-8-3 14 0 0,1-1 1 0 0,-1 1-1 0 0,0-1 0 0 0,1 1 0 0 0,-1-1 0 0 0,0 1 0 0 0,0 0 0 0 0,-1 0 0 0 0,1 0 0 0 0,-1-1 1 0 0,1 1-1 0 0,-1 0 0 0 0,0 0 0 0 0,0 0 0 0 0,0 0 0 0 0,0 0 0 0 0,-1 0 0 0 0,1-1 0 0 0,-1 1 1 0 0,0 0-1 0 0,0 0 0 0 0,0-1 0 0 0,-1 4 0 0 0,-5 8 39 0 0,0-2-1 0 0,0 1 1 0 0,-13 16 0 0 0,9-13-3 0 0,0-2-10 0 0,0-1-1 0 0,-1-1 0 0 0,-1 1 0 0 0,-24 17 1 0 0,27-22-31 0 0,3-2-8 0 0,0-2 1 0 0,-1 1-1 0 0,0-1 1 0 0,0 0 0 0 0,0 0-1 0 0,0-1 1 0 0,0 0-1 0 0,0-1 1 0 0,-1 0-1 0 0,-16 2 1 0 0,21-3-118 0 0,0-1-1 0 0,0 0 1 0 0,-1 1 0 0 0,1-2 0 0 0,0 1-1 0 0,0 0 1 0 0,-1-1 0 0 0,1 0 0 0 0,0 0-1 0 0,0 0 1 0 0,0 0 0 0 0,0-1 0 0 0,0 0-1 0 0,0 0 1 0 0,1 0 0 0 0,-1 0-1 0 0,0 0 1 0 0,1-1 0 0 0,0 1 0 0 0,-1-1-1 0 0,1 0 1 0 0,0 0 0 0 0,1 0 0 0 0,-4-5-1 0 0,-7-13-1007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2.489"/>
    </inkml:context>
    <inkml:brush xml:id="br0">
      <inkml:brushProperty name="width" value="0.05" units="cm"/>
      <inkml:brushProperty name="height" value="0.05" units="cm"/>
      <inkml:brushProperty name="color" value="#FFFFFF"/>
    </inkml:brush>
  </inkml:definitions>
  <inkml:trace contextRef="#ctx0" brushRef="#br0">0 0 10592 0 0,'2'34'974'0'0,"1"0"0"0"0,1 0 0 0 0,2 0 0 0 0,14 48 0 0 0,55 127 926 0 0,-7-55-1706 0 0,-15-34-1824 0 0,-40-90-4096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0.495"/>
    </inkml:context>
    <inkml:brush xml:id="br0">
      <inkml:brushProperty name="width" value="0.05" units="cm"/>
      <inkml:brushProperty name="height" value="0.05" units="cm"/>
      <inkml:brushProperty name="color" value="#FFFFFF"/>
    </inkml:brush>
  </inkml:definitions>
  <inkml:trace contextRef="#ctx0" brushRef="#br0">1 113 6912 0 0,'4'23'744'0'0,"74"338"11155"0"0,-70-323-11852 0 0,1 0-1 0 0,19 45 0 0 0,-27-82-49 0 0,-1-1-387 0 0,0-12-761 0 0,3-9 928 0 0,-2 0 0 0 0,0 0 1 0 0,-2 1-1 0 0,0-1 0 0 0,-6-30 0 0 0,-1-18 301 0 0,6 32 39 0 0,2 1 0 0 0,2 0 0 0 0,7-42 0 0 0,-6 59 31 0 0,1-1-1 0 0,0 1 1 0 0,2 0-1 0 0,0 0 1 0 0,2 0-1 0 0,16-30 0 0 0,-21 44-20 0 0,1 0-1 0 0,0 1 0 0 0,0 0 0 0 0,0-1 0 0 0,1 1 0 0 0,-1 1 0 0 0,1-1 0 0 0,0 1 0 0 0,0 0 0 0 0,0 0 1 0 0,1 0-1 0 0,10-3 0 0 0,-12 4-74 0 0,-1 1 1 0 0,0 1-1 0 0,1-1 1 0 0,0 0 0 0 0,-1 1-1 0 0,1 0 1 0 0,-1 0-1 0 0,1 0 1 0 0,-1 0-1 0 0,1 0 1 0 0,0 1-1 0 0,-1 0 1 0 0,1-1-1 0 0,-1 1 1 0 0,0 1 0 0 0,1-1-1 0 0,-1 0 1 0 0,0 1-1 0 0,0 0 1 0 0,0 0-1 0 0,0-1 1 0 0,4 5-1 0 0,5 6 134 0 0,0 0 1 0 0,-1 1-1 0 0,0 1 0 0 0,-1 0 0 0 0,-1 0 0 0 0,0 1 0 0 0,7 18 0 0 0,41 116 485 0 0,-46-117-635 0 0,9 43 38 0 0,-16-56-61 0 0,1 0 1 0 0,1-1-1 0 0,1 1 1 0 0,0-1-1 0 0,19 33 1 0 0,-26-51-29 0 0,0 1 0 0 0,0-1 0 0 0,0 0 0 0 0,1 1 0 0 0,-1-1 0 0 0,0 1 0 0 0,1-1-1 0 0,-1 1 1 0 0,0-1 0 0 0,1 0 0 0 0,-1 1 0 0 0,0-1 0 0 0,1 0 0 0 0,-1 1 0 0 0,1-1 0 0 0,-1 0 0 0 0,1 0 0 0 0,-1 1 0 0 0,0-1 0 0 0,1 0 0 0 0,-1 0 0 0 0,1 0 0 0 0,-1 0 0 0 0,1 0 0 0 0,-1 1-1 0 0,1-1 1 0 0,0 0 0 0 0,-1 0 0 0 0,1 0 0 0 0,0-1-29 0 0,0 1 1 0 0,-1-1-1 0 0,1 0 0 0 0,0 1 0 0 0,-1-1 1 0 0,1 1-1 0 0,-1-1 0 0 0,1 0 0 0 0,0 1 1 0 0,-1-1-1 0 0,0 0 0 0 0,1 0 0 0 0,-1 1 1 0 0,1-1-1 0 0,-1-1 0 0 0,2-4-133 0 0,-1 1 0 0 0,1 0 0 0 0,-1 0 0 0 0,-1 0 0 0 0,1-6-1 0 0,-1-38-411 0 0,-11-72 0 0 0,-5-42 81 0 0,16 136 992 0 0,1-1-1 0 0,1 0 1 0 0,10-51-1 0 0,-12 78-430 0 0,1 0 0 0 0,-1-1 0 0 0,0 1 0 0 0,1-1 0 0 0,-1 1 0 0 0,1 0-1 0 0,-1 0 1 0 0,1-1 0 0 0,-1 1 0 0 0,1 0 0 0 0,0 0 0 0 0,0 0 0 0 0,0-1 0 0 0,0 1-1 0 0,0 0 1 0 0,0 0 0 0 0,1-1 0 0 0,-1 2-14 0 0,0 0 0 0 0,-1 0 0 0 0,1 0 1 0 0,0-1-1 0 0,-1 1 0 0 0,1 0 0 0 0,0 0 0 0 0,-1 0 0 0 0,1 0 0 0 0,0 1 1 0 0,-1-1-1 0 0,1 0 0 0 0,0 0 0 0 0,-1 0 0 0 0,1 0 0 0 0,0 1 0 0 0,-1-1 0 0 0,1 0 1 0 0,0 1-1 0 0,-1-1 0 0 0,1 1 0 0 0,-1-1 0 0 0,1 0 0 0 0,0 1 0 0 0,3 3 69 0 0,0 0 0 0 0,-1 1 0 0 0,1-1-1 0 0,-1 1 1 0 0,0-1 0 0 0,0 1 0 0 0,2 6-1 0 0,-4-9-100 0 0,52 128 434 0 0,-3 43-1775 0 0,-46-159 322 0 0,1 0 1 0 0,0 0 0 0 0,11 18-1 0 0,-5-13-6151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2.839"/>
    </inkml:context>
    <inkml:brush xml:id="br0">
      <inkml:brushProperty name="width" value="0.05" units="cm"/>
      <inkml:brushProperty name="height" value="0.05" units="cm"/>
      <inkml:brushProperty name="color" value="#FFFFFF"/>
    </inkml:brush>
  </inkml:definitions>
  <inkml:trace contextRef="#ctx0" brushRef="#br0">5 363 11520 0 0,'0'4'149'0'0,"-3"11"38"0"0,3-15-140 0 0,0-1 0 0 0,0 1 0 0 0,0 0 0 0 0,0 0 0 0 0,0 0-1 0 0,0 0 1 0 0,0 0 0 0 0,-1 0 0 0 0,1 0 0 0 0,0 0 0 0 0,0 0-1 0 0,0 0 1 0 0,0 0 0 0 0,0 0 0 0 0,0 0 0 0 0,0 0 0 0 0,0 0-1 0 0,0 0 1 0 0,0-1-17 0 0,0 0-1 0 0,0 0 0 0 0,0 0 0 0 0,0 0 0 0 0,0 0 1 0 0,0 0-1 0 0,0-1 0 0 0,0 1 0 0 0,1 0 0 0 0,-1 0 1 0 0,1 0-1 0 0,-1 0 0 0 0,1 0 0 0 0,-1 0 1 0 0,1 0-1 0 0,-1 1 0 0 0,1-1 0 0 0,0 0 0 0 0,-1 0 1 0 0,1 0-1 0 0,0 0 0 0 0,1 0 0 0 0,1-2 763 0 0,-1 1-462 0 0,0 1-1 0 0,0-1 1 0 0,0 1-1 0 0,0 0 1 0 0,0-1 0 0 0,0 1-1 0 0,0 0 1 0 0,0 0-1 0 0,0 1 1 0 0,0-1-1 0 0,1 0 1 0 0,-1 1-1 0 0,0-1 1 0 0,0 1-1 0 0,1 0 1 0 0,-1 0 0 0 0,0 0-1 0 0,1 0 1 0 0,-1 0-1 0 0,5 1 1 0 0,5 1 211 0 0,0 0 1 0 0,18 7-1 0 0,-30-9-541 0 0,8 3 18 0 0,8 2 146 0 0,0 0 0 0 0,23 3 0 0 0,-32-8-427 0 0,-1 1 0 0 0,0-1 0 0 0,1 0 1 0 0,-1 0-1 0 0,1-1 0 0 0,-1 0 0 0 0,0 0 0 0 0,0-1 1 0 0,12-4-1 0 0,6-4-2232 0 0,-1-1-4271 0 0</inkml:trace>
  <inkml:trace contextRef="#ctx0" brushRef="#br0" timeOffset="1">537 154 14712 0 0,'16'0'648'0'0,"-16"14"144"0"0,-3 13-632 0 0,3 14-160 0 0,0 10 0 0 0,3-5 0 0 0,7-5 239 0 0,2 8 17 0 0,-4 8 8 0 0,5 0 0 0 0,1 1-264 0 0,-1-5 0 0 0,-1 0 0 0 0,1-7 0 0 0,-5-5 0 0 0,5-3 0 0 0,-4-6-120 0 0,-1-2-6783 0 0</inkml:trace>
  <inkml:trace contextRef="#ctx0" brushRef="#br0" timeOffset="2">776 89 7800 0 0,'5'-27'344'0'0,"0"16"72"0"0,-5-5-328 0 0,3 0-88 0 0,2 5 0 0 0,-1 3 0 0 0,-4 8 128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3.228"/>
    </inkml:context>
    <inkml:brush xml:id="br0">
      <inkml:brushProperty name="width" value="0.05" units="cm"/>
      <inkml:brushProperty name="height" value="0.05" units="cm"/>
      <inkml:brushProperty name="color" value="#FFFFFF"/>
    </inkml:brush>
  </inkml:definitions>
  <inkml:trace contextRef="#ctx0" brushRef="#br0">35 689 3224 0 0,'3'15'356'0'0,"0"-1"-1"0"0,1 0 1 0 0,0 0-1 0 0,9 16 1 0 0,-7-15 2836 0 0,-6-14-606 0 0,0-1-242 0 0,0-15-391 0 0,-46-279 329 0 0,38 248-2104 0 0,1-7 261 0 0,0-104 0 0 0,8 133-297 0 0,1 1-1 0 0,1 0 0 0 0,1 0 1 0 0,1 0-1 0 0,13-39 0 0 0,-17 59-60 0 0,0 1 0 0 0,0-1 1 0 0,0 0-1 0 0,0 1 0 0 0,1-1 0 0 0,-1 1 0 0 0,1-1 0 0 0,-1 1 0 0 0,1 0 0 0 0,0-1 0 0 0,0 1 0 0 0,0 0 0 0 0,0 0 0 0 0,0 0 0 0 0,0 1 0 0 0,1-1 0 0 0,-1 0 0 0 0,1 1 0 0 0,-1 0 0 0 0,1-1 0 0 0,-1 1 0 0 0,5-1 0 0 0,-5 2-62 0 0,1 0 0 0 0,0 0 0 0 0,0 0 0 0 0,0 0 0 0 0,-1 0 0 0 0,1 0 0 0 0,0 1 0 0 0,0 0-1 0 0,-1-1 1 0 0,1 1 0 0 0,-1 0 0 0 0,1 0 0 0 0,-1 0 0 0 0,1 1 0 0 0,-1-1 0 0 0,1 1 0 0 0,-1-1 0 0 0,0 1 0 0 0,0 0 0 0 0,0 0-1 0 0,3 3 1 0 0,14 18 286 0 0,-1 1 0 0 0,-1 0 0 0 0,-2 1 0 0 0,0 1 0 0 0,15 37 0 0 0,-20-43-416 0 0,-1 3 5 0 0,0 0 1 0 0,-1 0-1 0 0,7 39 1 0 0,7 74-544 0 0,-17-92 347 0 0,12 97-2329 0 0,-12-117 1188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3.815"/>
    </inkml:context>
    <inkml:brush xml:id="br0">
      <inkml:brushProperty name="width" value="0.05" units="cm"/>
      <inkml:brushProperty name="height" value="0.05" units="cm"/>
      <inkml:brushProperty name="color" value="#FFFFFF"/>
    </inkml:brush>
  </inkml:definitions>
  <inkml:trace contextRef="#ctx0" brushRef="#br0">230 180 10136 0 0,'18'-18'1245'0'0,"-17"16"-995"0"0,0 0 0 0 0,-1 0 0 0 0,1 1 0 0 0,0-1 0 0 0,-1 0-1 0 0,1 0 1 0 0,-1 0 0 0 0,1 0 0 0 0,-1 1 0 0 0,0-1 0 0 0,0 0 0 0 0,0 0 0 0 0,0 0 0 0 0,0 0 0 0 0,0 0 0 0 0,-1 0 0 0 0,1 0 0 0 0,0 0-1 0 0,-1 1 1 0 0,0-1 0 0 0,1 0 0 0 0,-1 0 0 0 0,0 1 0 0 0,0-1 0 0 0,0 0 0 0 0,0 1 0 0 0,0-1 0 0 0,0 1 0 0 0,-3-3 0 0 0,-4-5 476 0 0,-1 1 0 0 0,1 1 0 0 0,-19-13 0 0 0,18 13-143 0 0,-2 0-223 0 0,0 0 0 0 0,0 0 0 0 0,-1 1 0 0 0,0 0 0 0 0,0 1 0 0 0,-1 1 0 0 0,-25-7 0 0 0,37 11-334 0 0,-1-1 1 0 0,0 1-1 0 0,0 0 1 0 0,0 0 0 0 0,1 0-1 0 0,-1 0 1 0 0,0 0-1 0 0,0 0 1 0 0,0 0-1 0 0,0 0 1 0 0,1 1-1 0 0,-1-1 1 0 0,0 1-1 0 0,0 0 1 0 0,1-1-1 0 0,-1 1 1 0 0,1 0-1 0 0,-1 0 1 0 0,0 0-1 0 0,1 0 1 0 0,-1 0 0 0 0,-1 2-1 0 0,1 0-10 0 0,0 0 0 0 0,0-1 1 0 0,1 1-1 0 0,-1 0 0 0 0,1 0 0 0 0,0 0 1 0 0,0 0-1 0 0,0 0 0 0 0,0 0 0 0 0,0 1 0 0 0,0 5 1 0 0,0 5-42 0 0,1 0 0 0 0,0 0 1 0 0,1 0-1 0 0,5 25 0 0 0,28 124-1145 0 0,-32-154 953 0 0,1 0 1 0 0,1-1 0 0 0,7 17-1 0 0,8 19-645 0 0,-16-35 777 0 0,11 41-693 0 0,24 51 1 0 0,-38-100 761 0 0,0 0 0 0 0,1 0 0 0 0,-1 1 0 0 0,1-1 0 0 0,-1 0 1 0 0,1 0-1 0 0,0 0 0 0 0,-1 0 0 0 0,1 0 0 0 0,0 0 0 0 0,0 0 1 0 0,-1-1-1 0 0,1 1 0 0 0,0 0 0 0 0,0 0 0 0 0,0-1 0 0 0,0 1 0 0 0,0 0 1 0 0,0-1-1 0 0,1 1 0 0 0,-1-1 0 0 0,0 1 0 0 0,0-1 0 0 0,0 0 1 0 0,2 1-1 0 0,-2-2-33 0 0,1 1 0 0 0,-1 0 1 0 0,1-1-1 0 0,0 1 0 0 0,-1-1 1 0 0,1 0-1 0 0,-1 1 0 0 0,0-1 1 0 0,1 0-1 0 0,-1 0 0 0 0,0 0 1 0 0,1 0-1 0 0,-1 0 0 0 0,0 0 1 0 0,2-3-1 0 0,3-2-28 0 0,-1-1 0 0 0,-1 0 0 0 0,1 0 1 0 0,-1 0-1 0 0,6-15 0 0 0,-5 5 289 0 0,0 0 1 0 0,3-30 0 0 0,4-14 215 0 0,5-11 276 0 0,-15 53-122 0 0,-1 10 2169 0 0,1 17-1740 0 0,7 22-927 0 0,0-16-45 0 0,-4-12-7 0 0,-2-2-23 0 0,4 7-14 0 0,-6-6 2 0 0,-1-1 0 0 0,1 1 0 0 0,-1-1 0 0 0,1 1 0 0 0,-1-1 1 0 0,1 1-1 0 0,-1-1 0 0 0,1 0 0 0 0,-1 1 0 0 0,1-1 0 0 0,0 0 0 0 0,-1 1 1 0 0,1-1-1 0 0,0 0 0 0 0,-1 0 0 0 0,1 1 0 0 0,0-1 0 0 0,-1 0 0 0 0,1 0 1 0 0,0 0-1 0 0,-1 0 0 0 0,1 0 0 0 0,0 0 0 0 0,0 0 0 0 0,-1 0 0 0 0,1 0 1 0 0,0-1-1 0 0,-1 1 0 0 0,1 0 0 0 0,0 0 0 0 0,-1-1 0 0 0,1 1 0 0 0,0-1 1 0 0,0 1-6 0 0,0 0 1 0 0,0 0-1 0 0,0-1 1 0 0,0 1 0 0 0,-1 0-1 0 0,1 0 1 0 0,0 0-1 0 0,0 0 1 0 0,0 0 0 0 0,0 0-1 0 0,0 0 1 0 0,0 0 0 0 0,0 0-1 0 0,0 0 1 0 0,1 1-1 0 0,6-2-108 0 0,7-18 61 0 0,-11 15 55 0 0,-3 3 0 0 0,0 0 0 0 0,0 0 0 0 0,0 0 0 0 0,-1 0 0 0 0,1-1 0 0 0,0 1 0 0 0,-1 0 0 0 0,1-1 0 0 0,0 1 0 0 0,-1 0 0 0 0,0-1 0 0 0,1 1 0 0 0,-1 0 0 0 0,0-1 0 0 0,0 1 0 0 0,0-1 0 0 0,0 1 0 0 0,0-1 0 0 0,0 1 0 0 0,0-2 0 0 0,-1-5 0 0 0,-2 0 0 0 0,4 1 0 0 0,6 3 0 0 0,0 2-1338 0 0,-9 6-954 0 0,1-3 290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4.444"/>
    </inkml:context>
    <inkml:brush xml:id="br0">
      <inkml:brushProperty name="width" value="0.05" units="cm"/>
      <inkml:brushProperty name="height" value="0.05" units="cm"/>
      <inkml:brushProperty name="color" value="#FFFFFF"/>
    </inkml:brush>
  </inkml:definitions>
  <inkml:trace contextRef="#ctx0" brushRef="#br0">159 296 4608 0 0,'0'0'353'0'0,"-9"-19"-10"0"0,7 7 1011 0 0,1 7-569 0 0,0 0 0 0 0,0-1 0 0 0,0 1-1 0 0,-1 0 1 0 0,0 0 0 0 0,0 0 0 0 0,0 0 0 0 0,-1 0 0 0 0,1 0 0 0 0,-1 0 0 0 0,-6-6 0 0 0,8 9-494 0 0,-1 1 0 0 0,1-1-1 0 0,-1 1 1 0 0,1 0 0 0 0,-1-1 0 0 0,1 1 0 0 0,-1 0 0 0 0,0 0 0 0 0,0 0-1 0 0,1 0 1 0 0,-1 0 0 0 0,0 1 0 0 0,0-1 0 0 0,0 1 0 0 0,0-1 0 0 0,-4 0-1 0 0,5 1-216 0 0,0 1 0 0 0,-1-1 0 0 0,1 0 0 0 0,0 0 0 0 0,0 1 0 0 0,-1-1 0 0 0,1 1-1 0 0,0-1 1 0 0,0 1 0 0 0,0 0 0 0 0,0-1 0 0 0,0 1 0 0 0,0 0 0 0 0,0 0 0 0 0,0-1 0 0 0,0 1-1 0 0,0 0 1 0 0,1 0 0 0 0,-1 0 0 0 0,0 0 0 0 0,0 0 0 0 0,1 0 0 0 0,-1 1 0 0 0,1-1 0 0 0,-1 0-1 0 0,1 0 1 0 0,-1 0 0 0 0,1 0 0 0 0,0 2 0 0 0,-2 5 96 0 0,0 0 0 0 0,1 1-1 0 0,0-1 1 0 0,1 0 0 0 0,-1 1 0 0 0,2-1-1 0 0,-1 0 1 0 0,3 11 0 0 0,19 68 470 0 0,-19-77-615 0 0,55 238 81 0 0,-26-99-108 0 0,-30-139 2 0 0,29 108 0 0 0,-24-97 0 0 0,0-1 0 0 0,1 0 0 0 0,18 30 0 0 0,-24-47-17 0 0,-1 0 0 0 0,1-1-1 0 0,0 1 1 0 0,0-1 0 0 0,0 0-1 0 0,0 0 1 0 0,1 1 0 0 0,-1-1-1 0 0,0-1 1 0 0,1 1 0 0 0,-1 0-1 0 0,1-1 1 0 0,0 1 0 0 0,0-1-1 0 0,-1 0 1 0 0,1 0-1 0 0,6 2 1 0 0,-5-3-19 0 0,0 1-1 0 0,1-1 1 0 0,-1 0-1 0 0,0-1 1 0 0,0 1 0 0 0,1-1-1 0 0,-1 0 1 0 0,0 0-1 0 0,0 0 1 0 0,0 0 0 0 0,6-4-1 0 0,2 0-1 0 0,-2-2-1 0 0,1 0 1 0 0,-1 0 0 0 0,0 0-1 0 0,0-1 1 0 0,-1-1 0 0 0,16-18-1 0 0,-12 8 38 0 0,0 0 0 0 0,-1-1 0 0 0,-1-1 1 0 0,13-31-1 0 0,-7 7 33 0 0,13-55 0 0 0,-17 49 17 0 0,-3-1-1 0 0,-1 0 0 0 0,2-93 1 0 0,-17-24 125 0 0,3 138 57 0 0,-1 1 1 0 0,-2 0-1 0 0,-14-45 1 0 0,18 69-143 0 0,0 1 1 0 0,-1 0 0 0 0,1 0 0 0 0,-1 0 0 0 0,0 0 0 0 0,0 0 0 0 0,0 0 0 0 0,-1 1 0 0 0,0 0 0 0 0,-5-5 0 0 0,9 8-80 0 0,0 1 1 0 0,0 0-1 0 0,-1 0 1 0 0,1 0-1 0 0,0 0 1 0 0,0 0-1 0 0,0 0 1 0 0,0-1-1 0 0,-1 1 1 0 0,1 0-1 0 0,0 0 1 0 0,0 0-1 0 0,0 0 1 0 0,0 0-1 0 0,-1 0 1 0 0,1 0-1 0 0,0 0 1 0 0,0 0-1 0 0,0 0 1 0 0,-1 0-1 0 0,1 0 1 0 0,0 0-1 0 0,0 0 1 0 0,0 0-1 0 0,-1 0 1 0 0,1 0-1 0 0,0 0 1 0 0,0 0-1 0 0,0 0 1 0 0,-1 0-1 0 0,1 1 1 0 0,0-1-1 0 0,0 0 1 0 0,0 0-1 0 0,0 0 1 0 0,0 0-1 0 0,-1 0 1 0 0,1 0-1 0 0,0 1 1 0 0,0-1-1 0 0,0 0 1 0 0,0 0-1 0 0,0 0 1 0 0,0 0-1 0 0,-1 1 1 0 0,1-1-1 0 0,0 0 1 0 0,0 0-1 0 0,0 0 1 0 0,-4 17 203 0 0,3 24-65 0 0,7-1-94 0 0,2 1-1 0 0,15 46 1 0 0,-1-1-118 0 0,4 20-34 0 0,21 100-181 0 0,-35-143 202 0 0,28 213-265 0 0,-35-207 300 0 0,-4 0 0 0 0,-8 81-1 0 0,2-100 43 0 0,-2-1 0 0 0,-2-1 0 0 0,-25 76 0 0 0,28-108-2 0 0,-1 1-1 0 0,0-1 1 0 0,-1-1 0 0 0,-1 1-1 0 0,-1-1 1 0 0,0-1 0 0 0,0 0-1 0 0,-2 0 1 0 0,0-1 0 0 0,0 0-1 0 0,-1-1 1 0 0,-1-1 0 0 0,-23 16 0 0 0,23-19-73 0 0,0 0 1 0 0,0-1 0 0 0,-1 0 0 0 0,0-1 0 0 0,-1-1-1 0 0,1 0 1 0 0,-30 4 0 0 0,32-8-154 0 0,1 0-1 0 0,0-1 1 0 0,-1 0-1 0 0,1-1 1 0 0,-1-1 0 0 0,1 0-1 0 0,0 0 1 0 0,0-1 0 0 0,0-1-1 0 0,-21-9 1 0 0,18 6-244 0 0,0-1 0 0 0,1 0 0 0 0,-1-1 0 0 0,2-1 0 0 0,-1 0 0 0 0,1-1 1 0 0,1-1-1 0 0,0 1 0 0 0,-15-20 0 0 0,-6-14-903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55.061"/>
    </inkml:context>
    <inkml:brush xml:id="br0">
      <inkml:brushProperty name="width" value="0.05" units="cm"/>
      <inkml:brushProperty name="height" value="0.05" units="cm"/>
      <inkml:brushProperty name="color" value="#FFFFFF"/>
    </inkml:brush>
  </inkml:definitions>
  <inkml:trace contextRef="#ctx0" brushRef="#br0">58 655 11832 0 0,'0'0'266'0'0,"0"0"44"0"0,0 0 12 0 0,-17-7 76 0 0,13 4-277 0 0,0 0 1 0 0,1-1-1 0 0,0 0 1 0 0,0 0 0 0 0,0 0-1 0 0,0 0 1 0 0,0 0-1 0 0,1 0 1 0 0,0-1-1 0 0,0 1 1 0 0,0-1 0 0 0,1 1-1 0 0,-1-1 1 0 0,1 0-1 0 0,0 0 1 0 0,1 0 0 0 0,-1 0-1 0 0,1 1 1 0 0,0-1-1 0 0,0-7 1 0 0,2-9 564 0 0,0-1 0 0 0,1 1 1 0 0,8-26-1 0 0,-3 15-431 0 0,2 1-1 0 0,1 0 1 0 0,1 1-1 0 0,2 0 1 0 0,32-51-1 0 0,-34 63-185 0 0,0 2 0 0 0,1 0 0 0 0,1 0 0 0 0,0 1 0 0 0,1 1 0 0 0,1 0 0 0 0,0 2 1 0 0,1-1-1 0 0,1 2 0 0 0,24-13 0 0 0,-28 17-12 0 0,1 1 0 0 0,0 0 0 0 0,31-6 0 0 0,-42 11-40 0 0,0 0 1 0 0,0 0-1 0 0,0 1 1 0 0,0-1 0 0 0,0 1-1 0 0,0 0 1 0 0,0 1-1 0 0,0-1 1 0 0,0 1-1 0 0,0-1 1 0 0,0 1 0 0 0,0 0-1 0 0,-1 1 1 0 0,1-1-1 0 0,0 1 1 0 0,-1 0-1 0 0,1-1 1 0 0,-1 1 0 0 0,1 1-1 0 0,-1-1 1 0 0,4 3-1 0 0,-1 3-2 0 0,0 0 0 0 0,-1 0 0 0 0,0 0 0 0 0,0 1 0 0 0,-1-1 0 0 0,0 1 0 0 0,0 0 0 0 0,-1 1 0 0 0,0-1 0 0 0,-1 0 0 0 0,0 1-1 0 0,0 0 1 0 0,-1-1 0 0 0,0 14 0 0 0,-1 15 168 0 0,-2-1 0 0 0,-8 50-1 0 0,1-30-282 0 0,-29 90 0 0 0,-30 52-656 0 0,41-133 398 0 0,-3-1 0 0 0,-3-1-1 0 0,-3-2 1 0 0,-71 95-1 0 0,81-120 390 0 0,18-24 181 0 0,0 0 0 0 0,-1-1-1 0 0,-1 0 1 0 0,-19 18 0 0 0,28-29 74 0 0,1-1 2 0 0,2-1-25 0 0,8-5-153 0 0,1-1 0 0 0,-2 0-1 0 0,13-11 1 0 0,-13 10-53 0 0,0 1-1 0 0,0 0 0 0 0,1 0 1 0 0,15-7-1 0 0,41-18 223 0 0,-38 17 49 0 0,0 2-1 0 0,0 1 1 0 0,61-16 0 0 0,85 3 1078 0 0,-22 4-783 0 0,-96 6-1106 0 0,-20-1-6038 0 0,-13 1-1469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6.024"/>
    </inkml:context>
    <inkml:brush xml:id="br0">
      <inkml:brushProperty name="width" value="0.05" units="cm"/>
      <inkml:brushProperty name="height" value="0.05" units="cm"/>
      <inkml:brushProperty name="color" value="#FFFFFF"/>
    </inkml:brush>
  </inkml:definitions>
  <inkml:trace contextRef="#ctx0" brushRef="#br0">0 206 15664 0 0,'0'0'356'0'0,"0"0"49"0"0,0 0 21 0 0,0 0-42 0 0,9-3-165 0 0,43-21 2166 0 0,-8 11-1094 0 0,-24 7-935 0 0,0 0 1 0 0,25-3-1 0 0,284-22 1041 0 0,-51 7-1998 0 0,-5-24-1468 0 0,-209 29-3052 0 0,-7-4-1676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6.451"/>
    </inkml:context>
    <inkml:brush xml:id="br0">
      <inkml:brushProperty name="width" value="0.05" units="cm"/>
      <inkml:brushProperty name="height" value="0.05" units="cm"/>
      <inkml:brushProperty name="color" value="#FFFFFF"/>
    </inkml:brush>
  </inkml:definitions>
  <inkml:trace contextRef="#ctx0" brushRef="#br0">0 0 11520 0 0,'0'0'886'0'0,"0"0"-527"0"0,0 0-48 0 0,0 0 38 0 0,11 5 242 0 0,6-2-937 0 0,2-1 0 0 0,34-1 0 0 0,-32-2-955 0 0,0 2 0 0 0,26 4-1 0 0,-15 0-321 0 0,-17-3 812 0 0,0 0 1 0 0,0 2 0 0 0,17 5-1 0 0,-10-1 693 0 0,-7-3 704 0 0,0 0 1 0 0,-1 1 0 0 0,0 1 0 0 0,19 12 0 0 0,35 30 4089 0 0,-60-43-4142 0 0,-1 0 0 0 0,1 1 0 0 0,-1-1 0 0 0,-1 1 0 0 0,1 1 0 0 0,7 11-1 0 0,3 3 498 0 0,-10-14-721 0 0,0 1 1 0 0,-1 1-1 0 0,1-1 0 0 0,-2 1 1 0 0,1 0-1 0 0,-2 0 0 0 0,1 1 1 0 0,-1 0-1 0 0,-1-1 1 0 0,0 1-1 0 0,0 1 0 0 0,-1-1 1 0 0,0 15-1 0 0,-2-25-205 0 0,0-1-67 0 0,0 0-282 0 0,0-2 117 0 0,0 1 0 0 0,0-1 0 0 0,0 1 0 0 0,0-1 1 0 0,-1 0-1 0 0,1 1 0 0 0,-1 0 0 0 0,1-1 0 0 0,-1 1 1 0 0,1-1-1 0 0,-2-1 0 0 0,-2-5-582 0 0,2-9-450 0 0,4 2-36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7.127"/>
    </inkml:context>
    <inkml:brush xml:id="br0">
      <inkml:brushProperty name="width" value="0.05" units="cm"/>
      <inkml:brushProperty name="height" value="0.05" units="cm"/>
      <inkml:brushProperty name="color" value="#FFFFFF"/>
    </inkml:brush>
  </inkml:definitions>
  <inkml:trace contextRef="#ctx0" brushRef="#br0">149 251 5064 0 0,'-16'-1'778'0'0,"0"-1"-1"0"0,0 0 1 0 0,-18-6 0 0 0,-11-1 4129 0 0,36 7-4050 0 0,1 1 380 0 0,3 0 3392 0 0,61-3-3123 0 0,76 11-1000 0 0,-82-3-147 0 0,89-4 0 0 0,45-20-342 0 0,-145 13-109 0 0,-1-1 0 0 0,66-23-1 0 0,28-24-2268 0 0,-17 2 956 0 0,-4-4-17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7.822"/>
    </inkml:context>
    <inkml:brush xml:id="br0">
      <inkml:brushProperty name="width" value="0.05" units="cm"/>
      <inkml:brushProperty name="height" value="0.05" units="cm"/>
      <inkml:brushProperty name="color" value="#FFFFFF"/>
    </inkml:brush>
  </inkml:definitions>
  <inkml:trace contextRef="#ctx0" brushRef="#br0">1 104 10800 0 0,'0'0'19'0'0,"0"-1"1"0"0,0 1 0 0 0,0 0-1 0 0,0 0 1 0 0,0 0 0 0 0,0 0-1 0 0,0 0 1 0 0,0 0 0 0 0,0 0 0 0 0,0-1-1 0 0,0 1 1 0 0,0 0 0 0 0,0 0-1 0 0,0 0 1 0 0,0 0 0 0 0,0 0-1 0 0,0 0 1 0 0,0-1 0 0 0,0 1-1 0 0,0 0 1 0 0,0 0 0 0 0,0 0-1 0 0,0 0 1 0 0,0 0 0 0 0,0 0 0 0 0,1 0-1 0 0,-1-1 1 0 0,0 1 0 0 0,0 0-1 0 0,0 0 1 0 0,0 0 0 0 0,0 0-1 0 0,0 0 1 0 0,0 0 0 0 0,0 0-1 0 0,0 0 1 0 0,1 0 0 0 0,-1 0-1 0 0,0 0 1 0 0,0 0 0 0 0,0 0 0 0 0,0 0-1 0 0,0 0 1 0 0,0 0 0 0 0,1 0-1 0 0,-1 0 1 0 0,0 0 0 0 0,0 0-1 0 0,0 0 1 0 0,0 0 0 0 0,0 0-1 0 0,0 0 1 0 0,1 0 0 0 0,-1 0-1 0 0,15-4 262 0 0,19-2 1032 0 0,-18 5-513 0 0,0 0 1 0 0,1 2 0 0 0,18 2 0 0 0,31 1 195 0 0,22-5 16 0 0,117-14 0 0 0,-164 10-844 0 0,11-2 422 0 0,57-14 0 0 0,-60 9-301 0 0,-26 7-1545 0 0,38-14 1 0 0,-39 9-5570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0.549"/>
    </inkml:context>
    <inkml:brush xml:id="br0">
      <inkml:brushProperty name="width" value="0.05" units="cm"/>
      <inkml:brushProperty name="height" value="0.05" units="cm"/>
      <inkml:brushProperty name="color" value="#FFFFFF"/>
    </inkml:brush>
  </inkml:definitions>
  <inkml:trace contextRef="#ctx0" brushRef="#br0">29 382 5528 0 0,'-2'1'151'0'0,"0"0"1"0"0,0 0 0 0 0,0 0-1 0 0,0 1 1 0 0,0-1-1 0 0,1 0 1 0 0,-1 1-1 0 0,1 0 1 0 0,-1-1 0 0 0,1 1-1 0 0,-1 0 1 0 0,1 0-1 0 0,0-1 1 0 0,0 1 0 0 0,0 0-1 0 0,0 0 1 0 0,0 1-1 0 0,0 2 1 0 0,1-2 253 0 0,0 0 0 0 0,0 0-1 0 0,0 0 1 0 0,1 1 0 0 0,-1-1 0 0 0,1 0 0 0 0,0 0 0 0 0,0 0 0 0 0,2 4 0 0 0,5 20 972 0 0,-3 8-651 0 0,3 17 34 0 0,-2-35-544 0 0,-2 0 0 0 0,0 1 0 0 0,-1 0 0 0 0,2 30 0 0 0,4 113 1196 0 0,0-37-841 0 0,7 42-320 0 0,-3-63-251 0 0,-8-88-249 0 0,-3-14-139 0 0,-1-9 102 0 0,0-35-192 0 0,0 18 289 0 0,-3-40 0 0 0,-5-2 164 0 0,-10-71 125 0 0,14 115-14 0 0,2 0 0 0 0,0-1 0 0 0,4-45 0 0 0,1 13 98 0 0,-1 8 103 0 0,2 1-1 0 0,2 0 1 0 0,2 0 0 0 0,2 0-1 0 0,28-70 1 0 0,-2 41-115 0 0,-5 12 203 0 0,-21 45-156 0 0,0 0 0 0 0,2 1 1 0 0,0 0-1 0 0,1 1 0 0 0,28-27 0 0 0,-33 35-157 0 0,1-1-2 0 0,0 2 1 0 0,0 0-1 0 0,0 0 1 0 0,1 0-1 0 0,18-8 0 0 0,-15 8-69 0 0,-12 7 10 0 0,0 0-1 0 0,0-1 1 0 0,0 2-1 0 0,0-1 0 0 0,0 0 1 0 0,1 0-1 0 0,-1 1 1 0 0,0-1-1 0 0,0 1 0 0 0,0 0 1 0 0,1-1-1 0 0,-1 1 1 0 0,0 0-1 0 0,1 0 0 0 0,-1 1 1 0 0,0-1-1 0 0,0 0 1 0 0,1 1-1 0 0,1 0 0 0 0,-1 1-1 0 0,0-1-1 0 0,0 1 1 0 0,0 0-1 0 0,0 0 0 0 0,0 0 1 0 0,0 0-1 0 0,-1 1 0 0 0,1-1 1 0 0,-1 1-1 0 0,0-1 1 0 0,3 5-1 0 0,1 3 139 0 0,0 1 0 0 0,0 0 0 0 0,-2 0-1 0 0,1 0 1 0 0,-1 0 0 0 0,3 15 0 0 0,2 11 413 0 0,-2-12-414 0 0,-2 1-1 0 0,0 0 1 0 0,2 45 0 0 0,-7-45-109 0 0,-2 1 0 0 0,0-1-1 0 0,-10 44 1 0 0,6-43 29 0 0,1-6-69 0 0,0 0 1 0 0,-14 35 0 0 0,16-50-17 0 0,0 1 37 0 0,0 0-1 0 0,-1 0 0 0 0,1-1 0 0 0,-1 1 0 0 0,0-1 1 0 0,-6 6-1 0 0,9-11-30 0 0,-1 1 0 0 0,0-1 0 0 0,0 1 1 0 0,0-1-1 0 0,0 1 0 0 0,0-1 0 0 0,0 0 0 0 0,-1 0 0 0 0,1 0 1 0 0,0-1-1 0 0,0 1 0 0 0,-1 0 0 0 0,1-1 0 0 0,-1 1 1 0 0,1-1-1 0 0,0 0 0 0 0,-1 0 0 0 0,1 0 0 0 0,-1 0 1 0 0,1 0-1 0 0,-1-1 0 0 0,1 1 0 0 0,-3-2 0 0 0,-2 0-99 0 0,1 0-1 0 0,0-1 0 0 0,1 1 0 0 0,-1-1 1 0 0,0-1-1 0 0,1 1 0 0 0,-8-7 0 0 0,-34-33-1379 0 0,41 37 1298 0 0,-11-10-1992 0 0,1-1 1 0 0,-27-37-1 0 0,38 39-3088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0.839"/>
    </inkml:context>
    <inkml:brush xml:id="br0">
      <inkml:brushProperty name="width" value="0.05" units="cm"/>
      <inkml:brushProperty name="height" value="0.05" units="cm"/>
      <inkml:brushProperty name="color" value="#FFFFFF"/>
    </inkml:brush>
  </inkml:definitions>
  <inkml:trace contextRef="#ctx0" brushRef="#br0">0 0 12872 0 0,'5'14'285'0'0,"0"1"1"0"0,-2-1 0 0 0,0 1 0 0 0,2 21-1 0 0,1 8 797 0 0,56 233 4403 0 0,-55-252-5420 0 0,8 33-70 0 0,3-5-2473 0 0,-18-43 1108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0.946"/>
    </inkml:context>
    <inkml:brush xml:id="br0">
      <inkml:brushProperty name="width" value="0.05" units="cm"/>
      <inkml:brushProperty name="height" value="0.05" units="cm"/>
      <inkml:brushProperty name="color" value="#FFFFFF"/>
    </inkml:brush>
  </inkml:definitions>
  <inkml:trace contextRef="#ctx0" brushRef="#br0">56 1 2760 0 0,'-17'21'358'0'0,"14"-18"419"0"0,0-1 1 0 0,1 1-1 0 0,0 0 0 0 0,-1 1 1 0 0,1-1-1 0 0,0 0 1 0 0,0 1-1 0 0,-1 3 0 0 0,-1 5 328 0 0,1 0-1 0 0,0 0 0 0 0,-1 21 1 0 0,2 2-770 0 0,3 37 0 0 0,1-14-209 0 0,11 161 962 0 0,-9-107-57 0 0,-4-110-920 0 0,0-2-72 0 0,1-2-65 0 0,0 1 0 0 0,0-1 1 0 0,-1 0-1 0 0,1 0 0 0 0,-1 1 1 0 0,1-1-1 0 0,-1 0 0 0 0,0 0 1 0 0,0 0-1 0 0,0-3 0 0 0,1 2 1 0 0,4-27 69 0 0,1-1 1 0 0,2 1-1 0 0,22-55 0 0 0,-5 13 313 0 0,-19 57-256 0 0,0 0-1 0 0,0-1 0 0 0,1 2 0 0 0,1-1 1 0 0,0 1-1 0 0,2 0 0 0 0,-1 1 0 0 0,1 0 1 0 0,1 1-1 0 0,0 0 0 0 0,1 1 0 0 0,0 0 1 0 0,1 0-1 0 0,0 2 0 0 0,21-13 0 0 0,-32 21-169 0 0,0 0-1 0 0,0 0 0 0 0,0 0 0 0 0,0 0 1 0 0,0 1-1 0 0,0-1 0 0 0,0 1 0 0 0,1-1 0 0 0,-1 1 1 0 0,0 0-1 0 0,3-1 0 0 0,10 1-409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1.329"/>
    </inkml:context>
    <inkml:brush xml:id="br0">
      <inkml:brushProperty name="width" value="0.05" units="cm"/>
      <inkml:brushProperty name="height" value="0.05" units="cm"/>
      <inkml:brushProperty name="color" value="#FFFFFF"/>
    </inkml:brush>
  </inkml:definitions>
  <inkml:trace contextRef="#ctx0" brushRef="#br0">422 123 1840 0 0,'2'1'20'0'0,"1"-1"1"0"0,0 0-1 0 0,-1-1 0 0 0,1 1 0 0 0,-1 0 1 0 0,1-1-1 0 0,-1 0 0 0 0,1 1 1 0 0,-1-1-1 0 0,1 0 0 0 0,-1 0 1 0 0,1 0-1 0 0,-1-1 0 0 0,0 1 1 0 0,0 0-1 0 0,3-3 0 0 0,5-15 6501 0 0,-9 18-5928 0 0,-1-1-1 0 0,0 1 1 0 0,0-1-1 0 0,0 0 1 0 0,0 1-1 0 0,0-1 1 0 0,0 1-1 0 0,0-1 1 0 0,0 1-1 0 0,-1-1 1 0 0,1 1-1 0 0,0-1 1 0 0,-2-1-1 0 0,1 1-334 0 0,0 0-1 0 0,0-1 1 0 0,0 1-1 0 0,0 0 1 0 0,-1 0-1 0 0,1 0 1 0 0,-1 1-1 0 0,1-1 1 0 0,-1 0-1 0 0,0 0 1 0 0,0 1-1 0 0,-3-3 1 0 0,-8-2 208 0 0,0 0 1 0 0,0 1-1 0 0,0 1 1 0 0,-1 0-1 0 0,0 1 0 0 0,-23-3 1 0 0,22 4-339 0 0,-1 0-1 0 0,0 1 1 0 0,1 1 0 0 0,-1 0-1 0 0,0 1 1 0 0,1 1-1 0 0,-1 1 1 0 0,1 0 0 0 0,-24 8-1 0 0,30-8-124 0 0,1 1 0 0 0,0 0 0 0 0,0 0 0 0 0,0 1 0 0 0,0 0 0 0 0,1 0-1 0 0,0 1 1 0 0,0 0 0 0 0,0 0 0 0 0,1 1 0 0 0,0 0 0 0 0,0 0 0 0 0,1 0-1 0 0,-1 1 1 0 0,2 0 0 0 0,-1-1 0 0 0,-5 16 0 0 0,3-4-132 0 0,1 1 1 0 0,1 0-1 0 0,0 0 0 0 0,2 0 0 0 0,0 0 1 0 0,2 0-1 0 0,1 38 0 0 0,0-45 89 0 0,2-1 0 0 0,-1 1 0 0 0,2-1 0 0 0,0 1 0 0 0,0-1 0 0 0,1 0 0 0 0,1 0 0 0 0,0-1 0 0 0,0 1 0 0 0,1-1 0 0 0,0 0-1 0 0,1-1 1 0 0,16 19 0 0 0,-19-25 29 0 0,1 0-1 0 0,-1 0 0 0 0,1-1 0 0 0,0 1 1 0 0,0-1-1 0 0,0 0 0 0 0,0-1 0 0 0,0 1 1 0 0,1-1-1 0 0,-1 0 0 0 0,1-1 0 0 0,0 1 1 0 0,-1-1-1 0 0,1 0 0 0 0,0-1 0 0 0,0 1 1 0 0,0-1-1 0 0,-1 0 0 0 0,1-1 0 0 0,0 1 1 0 0,0-1-1 0 0,0 0 0 0 0,-1-1 0 0 0,1 1 1 0 0,10-5-1 0 0,-7 2 39 0 0,0-1 1 0 0,0 1-1 0 0,0-2 1 0 0,0 1-1 0 0,-1-1 1 0 0,0 0-1 0 0,0-1 1 0 0,-1 0-1 0 0,1 0 1 0 0,-2-1-1 0 0,1 0 1 0 0,-1 0-1 0 0,0 0 0 0 0,9-18 1 0 0,-7 7-93 0 0,-1 0 0 0 0,0 0 1 0 0,-2-1-1 0 0,7-39 0 0 0,-2-81-1297 0 0,-8 74 109 0 0,2 27-720 0 0,0 9-477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1.704"/>
    </inkml:context>
    <inkml:brush xml:id="br0">
      <inkml:brushProperty name="width" value="0.05" units="cm"/>
      <inkml:brushProperty name="height" value="0.05" units="cm"/>
      <inkml:brushProperty name="color" value="#FFFFFF"/>
    </inkml:brush>
  </inkml:definitions>
  <inkml:trace contextRef="#ctx0" brushRef="#br0">428 195 1376 0 0,'4'-6'34'0'0,"0"0"-1"0"0,0-1 1 0 0,0 0 0 0 0,3-10-1 0 0,-1-4 2991 0 0,-6 18-2297 0 0,1 1 0 0 0,-1-1 0 0 0,-1 1-1 0 0,1-1 1 0 0,0 0 0 0 0,-1 1 0 0 0,1-1 0 0 0,-1 1 0 0 0,0-1 0 0 0,0 1 0 0 0,0-1-1 0 0,0 1 1 0 0,0-1 0 0 0,-2-2 0 0 0,-22-29 2927 0 0,20 29-3397 0 0,0 0 1 0 0,-1 0 0 0 0,0 0-1 0 0,0 1 1 0 0,0 0 0 0 0,-1 0-1 0 0,0 1 1 0 0,1 0 0 0 0,-1 0-1 0 0,0 1 1 0 0,0-1 0 0 0,-1 1-1 0 0,-10-1 1 0 0,3 1-38 0 0,-1 0 0 0 0,1 2 0 0 0,-1-1 0 0 0,1 2 1 0 0,-24 3-1 0 0,30-2-222 0 0,-1 0 1 0 0,1 1-1 0 0,0-1 1 0 0,-1 2-1 0 0,2-1 1 0 0,-1 1-1 0 0,0 1 1 0 0,1 0-1 0 0,-1 0 1 0 0,2 1-1 0 0,-1-1 1 0 0,0 2-1 0 0,-8 9 1 0 0,8-7-16 0 0,0 1 0 0 0,1 0 0 0 0,0 0 0 0 0,1 1 0 0 0,0 0 0 0 0,1 0 0 0 0,0 0 0 0 0,1 0 0 0 0,-5 22 0 0 0,5-16-2 0 0,1 0 0 0 0,1 1 0 0 0,1 0-1 0 0,0 0 1 0 0,1-1 0 0 0,1 1 0 0 0,1 0 0 0 0,1-1 0 0 0,0 1 0 0 0,1-1 0 0 0,1 0 0 0 0,0 0-1 0 0,2 0 1 0 0,13 26 0 0 0,-15-34-106 0 0,1 0 1 0 0,0-1-1 0 0,0 1 0 0 0,1-1 0 0 0,0 0 0 0 0,0-1 0 0 0,1 0 0 0 0,12 9 0 0 0,-15-12 46 0 0,1-1-1 0 0,-1 0 0 0 0,1-1 0 0 0,0 1 1 0 0,0-1-1 0 0,0 0 0 0 0,0-1 0 0 0,0 1 1 0 0,0-1-1 0 0,0 0 0 0 0,0-1 0 0 0,0 0 1 0 0,1 0-1 0 0,-1 0 0 0 0,9-2 0 0 0,-6 1-371 0 0,0-1 0 0 0,0-1 0 0 0,0 1-1 0 0,-1-2 1 0 0,1 1 0 0 0,16-10 0 0 0,4-5-1111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2.127"/>
    </inkml:context>
    <inkml:brush xml:id="br0">
      <inkml:brushProperty name="width" value="0.05" units="cm"/>
      <inkml:brushProperty name="height" value="0.05" units="cm"/>
      <inkml:brushProperty name="color" value="#FFFFFF"/>
    </inkml:brush>
  </inkml:definitions>
  <inkml:trace contextRef="#ctx0" brushRef="#br0">98 213 10768 0 0,'0'0'241'0'0,"0"0"38"0"0,0 9 374 0 0,0-5-498 0 0,1 1 0 0 0,0-1 1 0 0,0 0-1 0 0,0 0 0 0 0,0 0 1 0 0,0 0-1 0 0,1 0 0 0 0,0 0 0 0 0,0 0 1 0 0,0 0-1 0 0,0-1 0 0 0,0 1 0 0 0,1-1 1 0 0,0 1-1 0 0,0-1 0 0 0,0 0 0 0 0,0 0 1 0 0,0-1-1 0 0,0 1 0 0 0,6 3 0 0 0,-6-4-35 0 0,0 0-1 0 0,1-1 1 0 0,-1 1-1 0 0,0-1 1 0 0,1 1 0 0 0,-1-1-1 0 0,1 0 1 0 0,-1-1-1 0 0,1 1 1 0 0,0-1-1 0 0,-1 1 1 0 0,1-1-1 0 0,0 0 1 0 0,-1 0-1 0 0,1-1 1 0 0,-1 1-1 0 0,1-1 1 0 0,0 0-1 0 0,-1 1 1 0 0,1-2 0 0 0,-1 1-1 0 0,0 0 1 0 0,1-1-1 0 0,-1 1 1 0 0,0-1-1 0 0,5-3 1 0 0,4-4 82 0 0,0 0 0 0 0,-1 0 0 0 0,0-1 0 0 0,0-1 1 0 0,-1 0-1 0 0,0 0 0 0 0,16-25 0 0 0,-24 32-170 0 0,1 0 0 0 0,-1-1 0 0 0,-1 1 0 0 0,1 0 0 0 0,0 0 0 0 0,-1-1 0 0 0,0 1 0 0 0,0-1 0 0 0,0 0 0 0 0,-1 1 0 0 0,0-1 0 0 0,1 1 0 0 0,-2-1 0 0 0,1 0-1 0 0,0 1 1 0 0,-1-1 0 0 0,0 1 0 0 0,0-1 0 0 0,0 1 0 0 0,-1-1 0 0 0,0 1 0 0 0,1 0 0 0 0,-1 0 0 0 0,-1 0 0 0 0,1 0 0 0 0,-1 0 0 0 0,1 0 0 0 0,-1 0 0 0 0,0 1 0 0 0,0 0 0 0 0,-1-1 0 0 0,1 1 0 0 0,-1 0 0 0 0,0 1 0 0 0,-7-5 0 0 0,2 1 117 0 0,-1 1 1 0 0,1 0 0 0 0,-1 0 0 0 0,0 1 0 0 0,0 1-1 0 0,-1-1 1 0 0,1 2 0 0 0,-1-1 0 0 0,0 2 0 0 0,-15-2-1 0 0,20 3-75 0 0,-1 0 0 0 0,0 1-1 0 0,1 0 1 0 0,-1 0-1 0 0,1 0 1 0 0,-1 1-1 0 0,1 0 1 0 0,0 0-1 0 0,0 0 1 0 0,0 1 0 0 0,0 0-1 0 0,0 0 1 0 0,0 0-1 0 0,1 1 1 0 0,-1 0-1 0 0,1 0 1 0 0,0 1-1 0 0,-6 6 1 0 0,4-2-121 0 0,1 1 0 0 0,0-1 0 0 0,0 1 0 0 0,1 1 0 0 0,0-1 0 0 0,1 1 0 0 0,0 0 0 0 0,1-1 0 0 0,0 2 0 0 0,-2 19 0 0 0,1 1 180 0 0,2 0 0 0 0,3 52 1 0 0,0-57-202 0 0,2-1 0 0 0,1 1 0 0 0,1-1 0 0 0,14 45 0 0 0,-15-61-23 0 0,0 0 0 0 0,1 0 0 0 0,0-1 0 0 0,0 1 0 0 0,1-1 0 0 0,9 11 0 0 0,-10-15-23 0 0,-1-1 0 0 0,1 1 0 0 0,0-1 0 0 0,0 0 1 0 0,1 0-1 0 0,-1 0 0 0 0,1-1 0 0 0,-1 0 0 0 0,1 0 1 0 0,0-1-1 0 0,9 4 0 0 0,-4-3-469 0 0,0 0 0 0 0,1-1 0 0 0,-1 0 0 0 0,0-1 0 0 0,1 0 0 0 0,-1-1 0 0 0,16-1 0 0 0,0-4-903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2.504"/>
    </inkml:context>
    <inkml:brush xml:id="br0">
      <inkml:brushProperty name="width" value="0.05" units="cm"/>
      <inkml:brushProperty name="height" value="0.05" units="cm"/>
      <inkml:brushProperty name="color" value="#FFFFFF"/>
    </inkml:brush>
  </inkml:definitions>
  <inkml:trace contextRef="#ctx0" brushRef="#br0">339 116 6912 0 0,'0'0'528'0'0,"0"0"-82"0"0,0 0 924 0 0,0 0 439 0 0,0 0 88 0 0,0 0-99 0 0,0 0-502 0 0,0 0-221 0 0,0 0-40 0 0,0 0-78 0 0,-14-15 775 0 0,-15-5-1005 0 0,-38-21 0 0 0,53 34-525 0 0,0 0-1 0 0,0 1 1 0 0,-1 1 0 0 0,1 0 0 0 0,-23-3-1 0 0,35 7-201 0 0,-1 1 0 0 0,1-1 0 0 0,0 1 0 0 0,-1 0 0 0 0,1 0 0 0 0,-1 0 0 0 0,1 1 0 0 0,-1-1 0 0 0,1 1 0 0 0,0-1 0 0 0,-1 1 0 0 0,1 0 0 0 0,0-1 0 0 0,0 1 0 0 0,-1 0 0 0 0,1 1 0 0 0,0-1 0 0 0,0 0 0 0 0,-2 2 0 0 0,4-3-2 0 0,-1 1 0 0 0,0-1-1 0 0,1 0 1 0 0,-1 1 0 0 0,1-1 0 0 0,-1 0-1 0 0,1 1 1 0 0,-1-1 0 0 0,1 1-1 0 0,-1-1 1 0 0,1 1 0 0 0,-1-1 0 0 0,1 1-1 0 0,0-1 1 0 0,-1 1 0 0 0,1-1-1 0 0,0 1 1 0 0,0-1 0 0 0,-1 1 0 0 0,1 0-1 0 0,0-1 1 0 0,0 1 0 0 0,0-1-1 0 0,0 1 1 0 0,0 0 0 0 0,-1-1 0 0 0,1 1-1 0 0,0 0 1 0 0,1-1 0 0 0,-1 2-1 0 0,0 1-18 0 0,0 0 14 0 0,0 1-1 0 0,0 0 1 0 0,0-1-1 0 0,1 1 1 0 0,-1 0-1 0 0,1-1 1 0 0,0 1-1 0 0,0-1 1 0 0,0 1-1 0 0,0-1 1 0 0,1 1 0 0 0,2 4-1 0 0,28 39 128 0 0,-11-21-752 0 0,2-2 0 0 0,44 36 0 0 0,-58-52 605 0 0,-3-3 87 0 0,-1 1 0 0 0,1 0 0 0 0,-1 0 0 0 0,-1 0-1 0 0,1 0 1 0 0,-1 1 0 0 0,0 0 0 0 0,-1 0 0 0 0,1 0-1 0 0,-1 0 1 0 0,-1 0 0 0 0,1 1 0 0 0,1 11 0 0 0,-2-9 39 0 0,-1 2 0 0 0,0-1-1 0 0,-1 0 1 0 0,0 0 0 0 0,-1 0 0 0 0,0 0 0 0 0,-1 0 0 0 0,0 0 0 0 0,-4 12 0 0 0,3-17-87 0 0,0 1-1 0 0,0 0 1 0 0,-1-1 0 0 0,0 0-1 0 0,0 0 1 0 0,0 0-1 0 0,-1 0 1 0 0,0-1 0 0 0,0 1-1 0 0,0-1 1 0 0,-1-1 0 0 0,0 1-1 0 0,0-1 1 0 0,0 0 0 0 0,0 0-1 0 0,-9 3 1 0 0,9-4-26 0 0,0 0 0 0 0,-1 0 1 0 0,0-1-1 0 0,1 0 0 0 0,-1 0 1 0 0,0 0-1 0 0,0-1 0 0 0,0 0 0 0 0,0-1 1 0 0,0 0-1 0 0,0 0 0 0 0,-1 0 0 0 0,1-1 1 0 0,0 0-1 0 0,0 0 0 0 0,1-1 0 0 0,-9-2 1 0 0,11 1-154 0 0,0 1 1 0 0,0-1-1 0 0,0 0 1 0 0,0 0-1 0 0,1 0 1 0 0,-1 0-1 0 0,1-1 1 0 0,0 0 0 0 0,0 1-1 0 0,0-1 1 0 0,1 0-1 0 0,-1-1 1 0 0,1 1-1 0 0,0 0 1 0 0,0-1-1 0 0,0 1 1 0 0,1-1 0 0 0,-2-8-1 0 0,2-7-1440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2.927"/>
    </inkml:context>
    <inkml:brush xml:id="br0">
      <inkml:brushProperty name="width" value="0.05" units="cm"/>
      <inkml:brushProperty name="height" value="0.05" units="cm"/>
      <inkml:brushProperty name="color" value="#FFFFFF"/>
    </inkml:brush>
  </inkml:definitions>
  <inkml:trace contextRef="#ctx0" brushRef="#br0">528 38 1840 0 0,'0'0'83'0'0,"-9"-11"10"0"0,1 5-600 0 0,1-1 3307 0 0,6 6-2145 0 0,0 0 0 0 0,0 0 0 0 0,0 0 1 0 0,0 0-1 0 0,0 0 0 0 0,0 0 0 0 0,0 0 0 0 0,0 0 1 0 0,0 1-1 0 0,-1-1 0 0 0,1 0 0 0 0,0 1 0 0 0,-1-1 1 0 0,1 1-1 0 0,-1-1 0 0 0,1 1 0 0 0,0 0 0 0 0,-1-1 1 0 0,-2 1-1 0 0,-14 1 100 0 0,-1 1-1 0 0,1 0 1 0 0,0 1 0 0 0,0 1 0 0 0,-23 9-1 0 0,-85 38 504 0 0,105-42-1194 0 0,1 2-1 0 0,0 0 1 0 0,-37 28-1 0 0,50-33-54 0 0,-1 0 0 0 0,1 1 0 0 0,0 0-1 0 0,1 0 1 0 0,0 1 0 0 0,0 0 0 0 0,0 0-1 0 0,1 0 1 0 0,0 1 0 0 0,1-1 0 0 0,0 1 0 0 0,-3 10-1 0 0,6-15-26 0 0,1 0-1 0 0,0 0 1 0 0,0 0 0 0 0,0 0-1 0 0,0 0 1 0 0,0-1-1 0 0,1 1 1 0 0,-1 0-1 0 0,1 0 1 0 0,0 0 0 0 0,1 0-1 0 0,-1 0 1 0 0,1-1-1 0 0,-1 1 1 0 0,1-1-1 0 0,0 1 1 0 0,0-1 0 0 0,1 1-1 0 0,-1-1 1 0 0,4 3-1 0 0,2 3-73 0 0,1 0 0 0 0,0 0 0 0 0,1 0 0 0 0,0-2-1 0 0,13 9 1 0 0,13 5-178 0 0,2-2-1 0 0,48 17 1 0 0,15 6-27 0 0,-98-40 324 0 0,0-1 0 0 0,-1 0 0 0 0,1 1 0 0 0,0 0 0 0 0,-1-1 0 0 0,1 1 0 0 0,-1 0 0 0 0,0 0 0 0 0,1 1 0 0 0,-1-1 0 0 0,0 0 0 0 0,0 1 0 0 0,2 4 0 0 0,-3-4 4 0 0,0-1-1 0 0,0 0 1 0 0,-1 1 0 0 0,1-1-1 0 0,-1 1 1 0 0,0-1-1 0 0,0 1 1 0 0,0-1-1 0 0,0 1 1 0 0,0-1-1 0 0,0 1 1 0 0,-1-1 0 0 0,1 1-1 0 0,-1-1 1 0 0,1 0-1 0 0,-1 1 1 0 0,-2 3-1 0 0,-1 1 58 0 0,0 0 0 0 0,0 0 0 0 0,-1 0 0 0 0,0 0 0 0 0,-1-1 0 0 0,1 1 0 0 0,-1-2 0 0 0,0 1 0 0 0,0 0 0 0 0,-1-1 0 0 0,0-1 0 0 0,0 1 0 0 0,0-1 0 0 0,0 0 0 0 0,-1 0 0 0 0,-15 4 0 0 0,8-3-25 0 0,0-1 0 0 0,-1 0 0 0 0,1-1 0 0 0,-1-1 0 0 0,0 0 0 0 0,0-1 0 0 0,-31-3 0 0 0,36 1-153 0 0,0 0 1 0 0,1-2-1 0 0,-1 1 0 0 0,1-1 0 0 0,0 0 0 0 0,-15-8 1 0 0,-8-11-6716 0 0,16 8-513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3.442"/>
    </inkml:context>
    <inkml:brush xml:id="br0">
      <inkml:brushProperty name="width" value="0.05" units="cm"/>
      <inkml:brushProperty name="height" value="0.05" units="cm"/>
      <inkml:brushProperty name="color" value="#FFFFFF"/>
    </inkml:brush>
  </inkml:definitions>
  <inkml:trace contextRef="#ctx0" brushRef="#br0">608 110 17503 0 0,'-9'-1'858'0'0,"-13"-8"-335"0"0,-36-18 0 0 0,-11-4 359 0 0,46 22-241 0 0,-1 0 0 0 0,0 2 1 0 0,0 1-1 0 0,-34-4 0 0 0,55 10-586 0 0,-1-1-1 0 0,0 1 1 0 0,1 0-1 0 0,-1 0 1 0 0,0 0-1 0 0,1 1 0 0 0,-1-1 1 0 0,1 1-1 0 0,-1 0 1 0 0,1 0-1 0 0,-1 0 1 0 0,1 1-1 0 0,-1-1 0 0 0,1 1 1 0 0,0 0-1 0 0,0 0 1 0 0,0 0-1 0 0,0 0 1 0 0,0 0-1 0 0,0 1 1 0 0,1-1-1 0 0,-1 1 0 0 0,1 0 1 0 0,0-1-1 0 0,-1 1 1 0 0,1 0-1 0 0,1 1 1 0 0,-1-1-1 0 0,0 0 1 0 0,1 0-1 0 0,0 1 0 0 0,-2 5 1 0 0,2-3-145 0 0,0 0 1 0 0,0 0-1 0 0,0 0 1 0 0,1 1-1 0 0,0-1 1 0 0,0 0-1 0 0,1 0 1 0 0,0 0-1 0 0,0 1 1 0 0,0-1-1 0 0,1 0 1 0 0,0 0-1 0 0,0-1 1 0 0,0 1-1 0 0,1 0 1 0 0,0-1-1 0 0,0 1 1 0 0,6 7-1 0 0,19 19-254 0 0,2 0 0 0 0,2-3 0 0 0,0 0 0 0 0,2-2 0 0 0,50 30 0 0 0,-64-41 344 0 0,25 23 0 0 0,-26-22 0 0 0,-16-15 35 0 0,0 1 0 0 0,0-1-1 0 0,-1 1 1 0 0,1 0-1 0 0,-1-1 1 0 0,0 1 0 0 0,0 0-1 0 0,0 1 1 0 0,0-1-1 0 0,0 0 1 0 0,-1 1 0 0 0,0-1-1 0 0,1 0 1 0 0,-1 1-1 0 0,0 0 1 0 0,-1-1 0 0 0,1 1-1 0 0,-1 0 1 0 0,1-1-1 0 0,-1 1 1 0 0,0 0 0 0 0,-1-1-1 0 0,1 1 1 0 0,0 0-1 0 0,-1-1 1 0 0,0 1 0 0 0,0-1-1 0 0,0 1 1 0 0,-1-1-1 0 0,1 1 1 0 0,-1-1-1 0 0,1 0 1 0 0,-1 0 0 0 0,0 1-1 0 0,-1-1 1 0 0,1-1-1 0 0,0 1 1 0 0,-1 0 0 0 0,-5 4-1 0 0,-5 4 11 0 0,0-1 0 0 0,-1 0 0 0 0,0-1 0 0 0,0-1 0 0 0,-1 0 0 0 0,0-1 0 0 0,-1 0 0 0 0,0-1 0 0 0,1-1 0 0 0,-2-1 0 0 0,1 0 0 0 0,-1-1 0 0 0,-29 1 0 0 0,28-3-127 0 0,0 0 0 0 0,0-2 0 0 0,0 0 0 0 0,0-1 0 0 0,0-1-1 0 0,0-1 1 0 0,1 0 0 0 0,0-2 0 0 0,0 0 0 0 0,0 0 0 0 0,0-2 0 0 0,-27-16 0 0 0,17 1-1754 0 0,11 4-3020 0 0,3-3-1942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3.786"/>
    </inkml:context>
    <inkml:brush xml:id="br0">
      <inkml:brushProperty name="width" value="0.05" units="cm"/>
      <inkml:brushProperty name="height" value="0.05" units="cm"/>
      <inkml:brushProperty name="color" value="#FFFFFF"/>
    </inkml:brush>
  </inkml:definitions>
  <inkml:trace contextRef="#ctx0" brushRef="#br0">4 0 15664 0 0,'0'2'718'0'0,"-1"28"289"0"0,0-21-865 0 0,0 0-1 0 0,1 1 1 0 0,0-1-1 0 0,1 0 1 0 0,1 10-1 0 0,13 54 2302 0 0,21 96-1677 0 0,-1 11-766 0 0,-13-55 0 0 0,-19-107 8 0 0,0-8-410 0 0,-1 0-1 0 0,0 1 1 0 0,-1 0-1 0 0,0-1 1 0 0,0 1-1 0 0,-1 0 1 0 0,-3 21-1 0 0,-10 28-1419 0 0,6-8-23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4.123"/>
    </inkml:context>
    <inkml:brush xml:id="br0">
      <inkml:brushProperty name="width" value="0.05" units="cm"/>
      <inkml:brushProperty name="height" value="0.05" units="cm"/>
      <inkml:brushProperty name="color" value="#FFFFFF"/>
    </inkml:brush>
  </inkml:definitions>
  <inkml:trace contextRef="#ctx0" brushRef="#br0">10 1 4608 0 0,'-2'0'353'0'0,"-4"2"226"0"0,4-1 1809 0 0,2-1 814 0 0,0 0 166 0 0,0 0-332 0 0,0 0-1515 0 0,0 0-665 0 0,30 12 1116 0 0,-4-5-1585 0 0,1-2 0 0 0,0-1 1 0 0,0-2-1 0 0,0 0 0 0 0,43-4 0 0 0,-2-6-2367 0 0,-1-7-3472 0 0,-45 8-1754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4.516"/>
    </inkml:context>
    <inkml:brush xml:id="br0">
      <inkml:brushProperty name="width" value="0.05" units="cm"/>
      <inkml:brushProperty name="height" value="0.05" units="cm"/>
      <inkml:brushProperty name="color" value="#FFFFFF"/>
    </inkml:brush>
  </inkml:definitions>
  <inkml:trace contextRef="#ctx0" brushRef="#br0">327 234 2760 0 0,'0'0'125'0'0,"-8"-13"3539"0"0,-8-24 7469 0 0,2-2-6597 0 0,8 21-4354 0 0,0 0 0 0 0,-2 1 1 0 0,0 0-1 0 0,0 0 0 0 0,-15-20 0 0 0,21 35-170 0 0,1 1-1 0 0,0-1 0 0 0,-1 1 1 0 0,1-1-1 0 0,-1 1 1 0 0,1 0-1 0 0,-1-1 0 0 0,1 1 1 0 0,-1 0-1 0 0,0 0 1 0 0,0 0-1 0 0,0 1 0 0 0,1-1 1 0 0,-1 0-1 0 0,0 1 1 0 0,0-1-1 0 0,0 1 0 0 0,0-1 1 0 0,0 1-1 0 0,0 0 1 0 0,0 0-1 0 0,0 0 0 0 0,0 0 1 0 0,0 0-1 0 0,0 1 1 0 0,0-1-1 0 0,0 0 0 0 0,0 1 1 0 0,0 0-1 0 0,0-1 1 0 0,0 1-1 0 0,0 0 0 0 0,1 0 1 0 0,-1 0-1 0 0,0 0 1 0 0,0 0-1 0 0,1 1 0 0 0,-3 1 1 0 0,-5 5 158 0 0,-1 1 0 0 0,1 0 0 0 0,1 0 0 0 0,-14 19 0 0 0,6-5-301 0 0,1-1-1 0 0,2 2 1 0 0,-19 41-1 0 0,27-54 14 0 0,1 0 0 0 0,1 0 0 0 0,0 0 0 0 0,0 0 0 0 0,1 0 0 0 0,1 1 0 0 0,-1-1 0 0 0,2 1 0 0 0,0 0-1 0 0,0-1 1 0 0,3 16 0 0 0,-2-24 92 0 0,1 1 0 0 0,-1 0 1 0 0,1 0-1 0 0,0-1 0 0 0,0 1 0 0 0,0-1 0 0 0,0 0 0 0 0,1 0 0 0 0,-1 0 0 0 0,1 0 0 0 0,0 0 0 0 0,0 0 0 0 0,0-1 0 0 0,0 1 1 0 0,0-1-1 0 0,1 0 0 0 0,-1 0 0 0 0,1 0 0 0 0,-1 0 0 0 0,1-1 0 0 0,0 1 0 0 0,0-1 0 0 0,0 0 0 0 0,4 1 0 0 0,7 1-55 0 0,-1-1 0 0 0,0 0-1 0 0,1-1 1 0 0,0-1 0 0 0,19-1-1 0 0,-13-2 324 0 0,1-1 1 0 0,-1-1-1 0 0,0-1 0 0 0,39-16 0 0 0,-59 21-17 0 0,-1 1-38 0 0,0 0-10 0 0,1 0-149 0 0,-1 0 0 0 0,0 0 0 0 0,1 0 0 0 0,-1 0 0 0 0,1 0 0 0 0,-1 0 0 0 0,1 0 0 0 0,-1 0 0 0 0,1 0 0 0 0,-1 0 0 0 0,1 0 0 0 0,-1 0 0 0 0,0 0 0 0 0,1 0 0 0 0,-1 1 0 0 0,1-1 0 0 0,-1 0 0 0 0,1 0 0 0 0,-1 0 0 0 0,0 1 0 0 0,1-1 0 0 0,24 89 92 0 0,-24-85-227 0 0,27 124-5786 0 0,-27-112 4142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1.426"/>
    </inkml:context>
    <inkml:brush xml:id="br0">
      <inkml:brushProperty name="width" value="0.05" units="cm"/>
      <inkml:brushProperty name="height" value="0.05" units="cm"/>
      <inkml:brushProperty name="color" value="#FFFFFF"/>
    </inkml:brush>
  </inkml:definitions>
  <inkml:trace contextRef="#ctx0" brushRef="#br0">1 81 2760 0 0,'0'0'537'0'0,"17"-7"8103"0"0,1-22-4499 0 0,-17 27-4010 0 0,0 0-1 0 0,0-1 0 0 0,0 1 1 0 0,0 0-1 0 0,0 0 0 0 0,1 0 1 0 0,-1 0-1 0 0,1 1 1 0 0,0-1-1 0 0,-1 0 0 0 0,1 1 1 0 0,0-1-1 0 0,0 1 1 0 0,0-1-1 0 0,0 1 0 0 0,0 0 1 0 0,0 0-1 0 0,4-1 0 0 0,28-5 616 0 0,-6 4 478 0 0,33 2 0 0 0,-46 1-1398 0 0,11 1 279 0 0,0 1-1 0 0,26 6 1 0 0,-50-8-140 0 0,-1 0 24 0 0,0 0 0 0 0,-1 0-1 0 0,1 0 1 0 0,-1 0-1 0 0,1 0 1 0 0,0 0 0 0 0,-1 0-1 0 0,1 0 1 0 0,-1 0 0 0 0,1 1-1 0 0,-1-1 1 0 0,1 0 0 0 0,0 0-1 0 0,-1 1 1 0 0,1-1-1 0 0,-1 0 1 0 0,1 1 0 0 0,-1-1-1 0 0,0 0 1 0 0,1 1 0 0 0,-1-1-1 0 0,1 1 1 0 0,-1-1-1 0 0,0 1 1 0 0,1-1 0 0 0,0 2-1 0 0,2 3 30 0 0,-2-4 179 0 0,-1-1 82 0 0,4 26 411 0 0,-11 32-3810 0 0,7-56 1004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4.876"/>
    </inkml:context>
    <inkml:brush xml:id="br0">
      <inkml:brushProperty name="width" value="0.05" units="cm"/>
      <inkml:brushProperty name="height" value="0.05" units="cm"/>
      <inkml:brushProperty name="color" value="#FFFFFF"/>
    </inkml:brush>
  </inkml:definitions>
  <inkml:trace contextRef="#ctx0" brushRef="#br0">36 350 11232 0 0,'4'-19'5885'0'0,"-6"31"-3608"0"0,-5 30-669 0 0,-6 41-450 0 0,3 0 0 0 0,3 115 1 0 0,7-180-1266 0 0,1 1-1 0 0,1 0 1 0 0,1-1 0 0 0,0 1 0 0 0,2-1 0 0 0,6 19 0 0 0,-11-36 51 0 0,0-1 1 0 0,0 1-1 0 0,1 0 0 0 0,-1 0 0 0 0,0-1 0 0 0,0 1 1 0 0,1 0-1 0 0,-1-1 0 0 0,0 1 0 0 0,1-1 0 0 0,-1 1 0 0 0,0 0 1 0 0,1-1-1 0 0,-1 1 0 0 0,1-1 0 0 0,-1 1 0 0 0,1-1 1 0 0,0 1-1 0 0,-1-1 0 0 0,1 1 0 0 0,-1-1 0 0 0,1 0 0 0 0,0 1 1 0 0,-1-1-1 0 0,1 0 0 0 0,0 0 0 0 0,-1 1 0 0 0,1-1 0 0 0,1 0 1 0 0,-1 0-1 0 0,0-1 0 0 0,1 1 0 0 0,-1-1 1 0 0,0 0-1 0 0,0 1 0 0 0,0-1 0 0 0,0 0 1 0 0,0 0-1 0 0,0 1 0 0 0,0-1 0 0 0,-1 0 1 0 0,1 0-1 0 0,0 0 0 0 0,0 0 0 0 0,0-2 1 0 0,3-3-95 0 0,0 0 1 0 0,-1 0-1 0 0,0-1 1 0 0,-1 0-1 0 0,3-7 0 0 0,12-92-487 0 0,-7 36 1664 0 0,36-130-1 0 0,-42 186-810 0 0,1 0 0 0 0,1 1 0 0 0,0-1 0 0 0,1 1 0 0 0,1 0-1 0 0,0 1 1 0 0,0-1 0 0 0,15-14 0 0 0,-21 24-200 0 0,0 1-1 0 0,0 1 1 0 0,1-1 0 0 0,-1 0 0 0 0,0 0-1 0 0,1 1 1 0 0,0-1 0 0 0,-1 1 0 0 0,1 0-1 0 0,0 0 1 0 0,0 0 0 0 0,-1 0 0 0 0,1 1-1 0 0,3-1 1 0 0,25-1-3327 0 0,-29 2-4172 0 0</inkml:trace>
  <inkml:trace contextRef="#ctx0" brushRef="#br0" timeOffset="1">882 0 6912 0 0,'-8'26'608'0'0,"8"-26"-480"0"0,0 0-128 0 0,0 0 0 0 0,-4 12 392 0 0,-1 2 56 0 0,5-6 16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15.262"/>
    </inkml:context>
    <inkml:brush xml:id="br0">
      <inkml:brushProperty name="width" value="0.05" units="cm"/>
      <inkml:brushProperty name="height" value="0.05" units="cm"/>
      <inkml:brushProperty name="color" value="#FFFFFF"/>
    </inkml:brush>
  </inkml:definitions>
  <inkml:trace contextRef="#ctx0" brushRef="#br0">91 1 7832 0 0,'0'20'833'0'0,"1"43"3462"0"0,1 8 3388 0 0,-4-22-7456 0 0,-4 126 1326 0 0,-2 200-796 0 0,8-317-859 0 0,1 7-1373 0 0,11 79 1 0 0,-4-102-24 0 0</inkml:trace>
  <inkml:trace contextRef="#ctx0" brushRef="#br0" timeOffset="1">1 461 17767 0 0,'1'-11'1610'0'0,"1"1"-1184"0"0,0 0 0 0 0,1 1 0 0 0,0-1 0 0 0,1 1 1 0 0,0 0-1 0 0,1 0 0 0 0,0 0 0 0 0,0 0 0 0 0,1 1 1 0 0,0 0-1 0 0,0 0 0 0 0,1 0 0 0 0,7-6 0 0 0,-1 3-102 0 0,-3 1-332 0 0,1 0 1 0 0,0 2 0 0 0,1-1 0 0 0,16-9 0 0 0,9-3-1 0 0,-26 14-286 0 0,0 0 0 0 0,1 1 1 0 0,0 0-1 0 0,13-4 0 0 0,0 5-1349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29.984"/>
    </inkml:context>
    <inkml:brush xml:id="br0">
      <inkml:brushProperty name="width" value="0.05" units="cm"/>
      <inkml:brushProperty name="height" value="0.05" units="cm"/>
      <inkml:brushProperty name="color" value="#FFFFFF"/>
    </inkml:brush>
  </inkml:definitions>
  <inkml:trace contextRef="#ctx0" brushRef="#br0">69 327 2304 0 0,'0'20'517'0'0,"-4"28"6508"0"0,2-36-6267 0 0,0 0 0 0 0,1 0 0 0 0,1 15 0 0 0,6 28 191 0 0,2 44-323 0 0,-8-67-522 0 0,2-1 0 0 0,11 63 0 0 0,-4-41-15 0 0,2 99 0 0 0,-4-30-16 0 0,-1-26-453 0 0,-6-84 304 0 0,0-1 0 0 0,-1 0 0 0 0,-1 0 0 0 0,0 1 0 0 0,0-1 0 0 0,-6 14 0 0 0,8-25 51 0 0,0 0 1 0 0,0 1-1 0 0,0-1 1 0 0,0 0 0 0 0,0 0-1 0 0,0 0 1 0 0,0 0-1 0 0,0 0 1 0 0,0 1 0 0 0,0-1-1 0 0,0 0 1 0 0,0 0 0 0 0,-1 0-1 0 0,1 0 1 0 0,0 0-1 0 0,0 0 1 0 0,0 0 0 0 0,0 1-1 0 0,0-1 1 0 0,0 0-1 0 0,0 0 1 0 0,0 0 0 0 0,-1 0-1 0 0,1 0 1 0 0,0 0 0 0 0,0 0-1 0 0,0 0 1 0 0,0 0-1 0 0,0 0 1 0 0,-1 0 0 0 0,1 0-1 0 0,0 0 1 0 0,0 0-1 0 0,0 0 1 0 0,0 0 0 0 0,0 0-1 0 0,-1 0 1 0 0,1 0-1 0 0,0 0 1 0 0,0 0 0 0 0,0 0-1 0 0,0 0 1 0 0,0 0 0 0 0,0 0-1 0 0,-1 0 1 0 0,1 0-1 0 0,0 0 1 0 0,0 0 0 0 0,-7-10-561 0 0,-7-21 346 0 0,10 20 152 0 0,-1-3 85 0 0,0-1 0 0 0,1 0 0 0 0,-5-28 0 0 0,-2-15 262 0 0,-2-4 359 0 0,3 1 0 0 0,-2-91 0 0 0,8 100-206 0 0,2 20-196 0 0,1-1 0 0 0,1 0 1 0 0,1 1-1 0 0,2-1 0 0 0,2 1 1 0 0,1 0-1 0 0,17-56 0 0 0,-7 49 213 0 0,2 1-1 0 0,1 0 1 0 0,46-65-1 0 0,-27 52 295 0 0,82-85-1 0 0,-115 131-728 0 0,0 1 0 0 0,1-1 0 0 0,-1 1 0 0 0,0 0 0 0 0,1 1-1 0 0,0-1 1 0 0,0 1 0 0 0,0 0 0 0 0,10-3 0 0 0,-14 6 31 0 0,0-1 0 0 0,1 0 0 0 0,-1 1 0 0 0,0 0 0 0 0,1 0 0 0 0,-1-1 0 0 0,1 1 0 0 0,-1 1 0 0 0,0-1 1 0 0,1 0-1 0 0,-1 1 0 0 0,1-1 0 0 0,-1 1 0 0 0,0-1 0 0 0,0 1 0 0 0,1 0 0 0 0,-1 0 0 0 0,0 0 0 0 0,0 1 0 0 0,0-1 0 0 0,0 0 0 0 0,0 1 1 0 0,0-1-1 0 0,0 1 0 0 0,-1 0 0 0 0,1 0 0 0 0,0-1 0 0 0,-1 1 0 0 0,2 3 0 0 0,6 10 111 0 0,-1 1-1 0 0,0 0 1 0 0,-1 0 0 0 0,-1 0 0 0 0,0 1-1 0 0,-2 0 1 0 0,0 1 0 0 0,0-1-1 0 0,-2 1 1 0 0,1 27 0 0 0,-3-12-90 0 0,-1 0 0 0 0,-2-1 0 0 0,-1 1 0 0 0,-15 57 0 0 0,12-67-27 0 0,0-1 1 0 0,-1 0-1 0 0,-2 0 1 0 0,0-1 0 0 0,-1 0-1 0 0,-1-1 1 0 0,-1 0 0 0 0,-1-1-1 0 0,-1-1 1 0 0,-32 33-1 0 0,44-49-44 0 0,1 0-1 0 0,-1 0 1 0 0,1 0 0 0 0,-1-1-1 0 0,0 1 1 0 0,0-1-1 0 0,0 1 1 0 0,0-1-1 0 0,0 0 1 0 0,0 0-1 0 0,0 0 1 0 0,0 0 0 0 0,0-1-1 0 0,0 1 1 0 0,0-1-1 0 0,-1 0 1 0 0,-2 0-1 0 0,4-1 3 0 0,-1 1-1 0 0,1-1 0 0 0,0 0 0 0 0,0 1 1 0 0,0-1-1 0 0,0 0 0 0 0,0 0 1 0 0,0 0-1 0 0,0-1 0 0 0,0 1 0 0 0,0 0 1 0 0,1-1-1 0 0,-1 1 0 0 0,0-1 1 0 0,1 0-1 0 0,-1 0 0 0 0,1 1 0 0 0,0-1 1 0 0,0 0-1 0 0,0 0 0 0 0,0 0 1 0 0,0 0-1 0 0,0 0 0 0 0,-1-5 0 0 0,0-2-394 0 0,0 0 0 0 0,0-1 0 0 0,1 1 0 0 0,0-1 0 0 0,1 0 0 0 0,0 1 0 0 0,0-1 0 0 0,4-15 0 0 0,4-7-829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0.375"/>
    </inkml:context>
    <inkml:brush xml:id="br0">
      <inkml:brushProperty name="width" value="0.05" units="cm"/>
      <inkml:brushProperty name="height" value="0.05" units="cm"/>
      <inkml:brushProperty name="color" value="#FFFFFF"/>
    </inkml:brush>
  </inkml:definitions>
  <inkml:trace contextRef="#ctx0" brushRef="#br0">16 126 13104 0 0,'-13'0'297'0'0,"10"0"39"0"0,3 0 19 0 0,2-1-34 0 0,-2 1-298 0 0,0 0 1 0 0,1 1-1 0 0,-1-1 1 0 0,0 0-1 0 0,1 0 1 0 0,-1 0-1 0 0,1 0 1 0 0,-1 1-1 0 0,0-1 1 0 0,1 0-1 0 0,-1 0 1 0 0,0 1-1 0 0,0-1 1 0 0,1 0-1 0 0,-1 1 1 0 0,0-1-1 0 0,1 0 1 0 0,-1 1-1 0 0,0-1 1 0 0,0 0-1 0 0,0 1 0 0 0,0-1 1 0 0,1 0-1 0 0,-1 1 1 0 0,0-1-1 0 0,0 1 1 0 0,0-1-1 0 0,0 0 1 0 0,0 1-1 0 0,0-1 1 0 0,0 1-1 0 0,0 0 1 0 0,3 16 581 0 0,-3-16-500 0 0,9 143 2075 0 0,-6-112-2060 0 0,-1 43 0 0 0,-2-45-117 0 0,1 0 0 0 0,5 31 0 0 0,-3-38-3 0 0,-3-17-1 0 0,0 0-1 0 0,1 1 0 0 0,0-1 1 0 0,0 0-1 0 0,1 1 0 0 0,3 7 0 0 0,-5-13-66 0 0,4-55-316 0 0,-10 14 328 0 0,4 28 46 0 0,0-1 0 0 0,1 1 0 0 0,0-1 0 0 0,2-23 0 0 0,1-7 161 0 0,-1 25 32 0 0,4-34 0 0 0,2 16 64 0 0,-1 3 364 0 0,19-63 0 0 0,-21 84-380 0 0,1 0-1 0 0,0 0 0 0 0,1 0 1 0 0,1 0-1 0 0,0 1 1 0 0,16-20-1 0 0,-20 28-183 0 0,1-1 0 0 0,0 0 1 0 0,0 1-1 0 0,0 0 0 0 0,0-1 1 0 0,0 2-1 0 0,1-1 0 0 0,0 0 0 0 0,-1 1 1 0 0,1 0-1 0 0,0 0 0 0 0,0 1 0 0 0,0-1 1 0 0,0 1-1 0 0,0 0 0 0 0,0 0 1 0 0,1 1-1 0 0,-1 0 0 0 0,0-1 0 0 0,8 2 1 0 0,-1 1-693 0 0,0 0 1 0 0,1 0 0 0 0,-1 2 0 0 0,13 4-1 0 0,-9-4-6330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0.767"/>
    </inkml:context>
    <inkml:brush xml:id="br0">
      <inkml:brushProperty name="width" value="0.05" units="cm"/>
      <inkml:brushProperty name="height" value="0.05" units="cm"/>
      <inkml:brushProperty name="color" value="#FFFFFF"/>
    </inkml:brush>
  </inkml:definitions>
  <inkml:trace contextRef="#ctx0" brushRef="#br0">300 130 15664 0 0,'-6'-4'761'0'0,"-20"-35"208"0"0,23 33-841 0 0,0 1-1 0 0,0 0 1 0 0,0 0-1 0 0,-1 0 1 0 0,0 0 0 0 0,0 0-1 0 0,0 1 1 0 0,-1-1-1 0 0,1 1 1 0 0,-1 0-1 0 0,-7-3 1 0 0,5 2 250 0 0,-1 1 0 0 0,1 1 1 0 0,-1 0-1 0 0,0 0 0 0 0,0 0 0 0 0,-15-2 1 0 0,20 5-314 0 0,-1-1 1 0 0,1 1-1 0 0,0 1 1 0 0,-1-1-1 0 0,1 0 1 0 0,0 1-1 0 0,0-1 1 0 0,-1 1-1 0 0,1 0 1 0 0,0 0-1 0 0,0 0 1 0 0,0 1-1 0 0,0-1 1 0 0,0 1-1 0 0,1 0 1 0 0,-1-1-1 0 0,0 1 1 0 0,1 1-1 0 0,-1-1 1 0 0,1 0-1 0 0,-4 4 1 0 0,-1 4 15 0 0,0 0-1 0 0,1 0 1 0 0,0 1 0 0 0,0-1 0 0 0,1 1-1 0 0,1 0 1 0 0,0 1 0 0 0,-5 20-1 0 0,2 3-75 0 0,-4 59-1 0 0,7-45-219 0 0,5 82 1 0 0,0-115 154 0 0,1 0 0 0 0,1 0 0 0 0,0-1 0 0 0,1 0 0 0 0,0 1-1 0 0,1-1 1 0 0,1-1 0 0 0,0 1 0 0 0,11 16 0 0 0,-13-26 21 0 0,0 1-1 0 0,0-1 1 0 0,0 0-1 0 0,1-1 0 0 0,-1 1 1 0 0,1-1-1 0 0,0 0 1 0 0,1 0-1 0 0,-1-1 0 0 0,1 1 1 0 0,-1-1-1 0 0,1-1 1 0 0,0 1-1 0 0,11 3 0 0 0,-12-5 12 0 0,0 0 1 0 0,0 0-1 0 0,0-1 0 0 0,0 1 0 0 0,0-1 0 0 0,0 0 0 0 0,0-1 0 0 0,0 1 0 0 0,0-1 0 0 0,0 0 0 0 0,0 0 1 0 0,-1 0-1 0 0,1-1 0 0 0,0 0 0 0 0,0 0 0 0 0,-1 0 0 0 0,1 0 0 0 0,-1-1 0 0 0,6-4 0 0 0,-3 2 104 0 0,1-1 0 0 0,-1 0 0 0 0,0-1 0 0 0,0 1 0 0 0,-1-2 0 0 0,0 1 0 0 0,0 0 0 0 0,-1-1 0 0 0,0 0 0 0 0,0-1 0 0 0,-1 1 0 0 0,0-1 0 0 0,4-14 0 0 0,-1-2-43 0 0,-2 1-1 0 0,0-1 0 0 0,-2 0 1 0 0,-1-1-1 0 0,-1-28 0 0 0,-16-127-3542 0 0,12 153 2118 0 0,-2-14-5259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1.127"/>
    </inkml:context>
    <inkml:brush xml:id="br0">
      <inkml:brushProperty name="width" value="0.05" units="cm"/>
      <inkml:brushProperty name="height" value="0.05" units="cm"/>
      <inkml:brushProperty name="color" value="#FFFFFF"/>
    </inkml:brush>
  </inkml:definitions>
  <inkml:trace contextRef="#ctx0" brushRef="#br0">261 159 15664 0 0,'-7'-8'255'0'0,"1"0"1"0"0,0-1-1 0 0,0 0 1 0 0,1 0-1 0 0,1 0 1 0 0,-8-18 0 0 0,7 15-326 0 0,1 1 84 0 0,3 9 15 0 0,1 0 0 0 0,-1 1 0 0 0,1-1 0 0 0,-1 0 0 0 0,0 1 0 0 0,0-1 0 0 0,0 1 0 0 0,0-1 0 0 0,0 1 0 0 0,0-1 0 0 0,0 1 0 0 0,0 0 0 0 0,0-1 0 0 0,-1 1 0 0 0,1 0 0 0 0,0 0 0 0 0,-1 0 0 0 0,1 0 0 0 0,-3-1 0 0 0,-17-9 1119 0 0,17 8-791 0 0,0 1 0 0 0,-1-1 1 0 0,1 1-1 0 0,-1 0 0 0 0,-6-1 0 0 0,9 2-254 0 0,0 1 1 0 0,1 0-1 0 0,-1 0 0 0 0,0 0 1 0 0,0 0-1 0 0,0 0 0 0 0,0 0 1 0 0,1 0-1 0 0,-1 1 0 0 0,0-1 1 0 0,0 1-1 0 0,0-1 0 0 0,1 1 1 0 0,-1 0-1 0 0,0 0 0 0 0,1 0 1 0 0,-1-1-1 0 0,-2 4 0 0 0,-2 1-78 0 0,0 1-1 0 0,0 0 1 0 0,0 0-1 0 0,1 0 1 0 0,0 1-1 0 0,1 0 1 0 0,-1 0-1 0 0,1 0 0 0 0,1 1 1 0 0,-1-1-1 0 0,-1 10 1 0 0,-3 7-22 0 0,1 1 1 0 0,-4 31-1 0 0,7-25-206 0 0,1 0 0 0 0,2 1 0 0 0,1-1 0 0 0,2 1 0 0 0,1-1 0 0 0,1 0 0 0 0,2 0-1 0 0,16 52 1 0 0,-18-71-3 0 0,0 0-1 0 0,1-1 1 0 0,1 0-1 0 0,0 0 0 0 0,1 0 1 0 0,0-1-1 0 0,0 1 1 0 0,1-2-1 0 0,0 1 0 0 0,12 9 1 0 0,-15-15 73 0 0,-1 0 0 0 0,1 0 0 0 0,0-1 0 0 0,0 0 0 0 0,0 0 0 0 0,0 0 0 0 0,1-1 1 0 0,-1 1-1 0 0,1-1 0 0 0,-1-1 0 0 0,1 1 0 0 0,0-1 0 0 0,0 0 0 0 0,0 0 0 0 0,0-1 0 0 0,0 0 0 0 0,-1 0 0 0 0,1 0 0 0 0,0 0 1 0 0,0-1-1 0 0,0 0 0 0 0,0-1 0 0 0,8-2 0 0 0,4-7-3868 0 0,3-4-1267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1.505"/>
    </inkml:context>
    <inkml:brush xml:id="br0">
      <inkml:brushProperty name="width" value="0.05" units="cm"/>
      <inkml:brushProperty name="height" value="0.05" units="cm"/>
      <inkml:brushProperty name="color" value="#FFFFFF"/>
    </inkml:brush>
  </inkml:definitions>
  <inkml:trace contextRef="#ctx0" brushRef="#br0">321 229 920 0 0,'0'-2'67'0'0,"-1"-12"1987"0"0,0 0 1 0 0,-1 1 0 0 0,-1-1-1 0 0,0 1 1 0 0,-1-1-1 0 0,0 1 1 0 0,-7-13 0 0 0,8 18-1588 0 0,-1 1 0 0 0,-1-1-1 0 0,-9-12 1 0 0,9 14-237 0 0,-1 0-1 0 0,0 1 0 0 0,0 0 1 0 0,0 0-1 0 0,0 0 1 0 0,-1 1-1 0 0,1 0 0 0 0,-1 1 1 0 0,0-1-1 0 0,-1 1 0 0 0,1 0 1 0 0,0 1-1 0 0,-1 0 0 0 0,-14-2 1 0 0,17 3-166 0 0,1 1 1 0 0,-1 0-1 0 0,1 0 0 0 0,-1 0 1 0 0,1 0-1 0 0,-1 1 1 0 0,1-1-1 0 0,-1 1 1 0 0,1 1-1 0 0,-1-1 0 0 0,1 0 1 0 0,0 1-1 0 0,0 0 1 0 0,0 0-1 0 0,0 0 1 0 0,0 1-1 0 0,0 0 0 0 0,1-1 1 0 0,-1 1-1 0 0,1 0 1 0 0,0 0-1 0 0,-1 1 1 0 0,2-1-1 0 0,-1 1 0 0 0,0 0 1 0 0,-3 5-1 0 0,1 3-95 0 0,-1 1-1 0 0,1 0 0 0 0,1 0 1 0 0,0 0-1 0 0,-3 23 0 0 0,-3 72-706 0 0,9-81 514 0 0,1 17-194 0 0,3-1-1 0 0,1 1 1 0 0,2-1-1 0 0,14 53 0 0 0,-15-74 330 0 0,-1-7 16 0 0,-1 0 0 0 0,2-1 0 0 0,0 1 1 0 0,1-1-1 0 0,9 17 0 0 0,-11-25 44 0 0,-1-1 0 0 0,1 1 1 0 0,0 0-1 0 0,1-1 0 0 0,0 0 0 0 0,-1 0 0 0 0,1 0 0 0 0,1-1 0 0 0,-1 0 1 0 0,1 0-1 0 0,0 0 0 0 0,-1-1 0 0 0,2 1 0 0 0,5 1 0 0 0,-5-3 8 0 0,-1 0 0 0 0,0 0 0 0 0,0-1 0 0 0,1 0 0 0 0,-1-1 0 0 0,0 1 0 0 0,1-1-1 0 0,-1 0 1 0 0,1-1 0 0 0,-1 1 0 0 0,0-1 0 0 0,1-1 0 0 0,9-2 0 0 0,-7 0-251 0 0,0 1-1 0 0,-1-1 1 0 0,1-1 0 0 0,9-6 0 0 0,15-14-4101 0 0,-7-3-1745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2.481"/>
    </inkml:context>
    <inkml:brush xml:id="br0">
      <inkml:brushProperty name="width" value="0.05" units="cm"/>
      <inkml:brushProperty name="height" value="0.05" units="cm"/>
      <inkml:brushProperty name="color" value="#FFFFFF"/>
    </inkml:brush>
  </inkml:definitions>
  <inkml:trace contextRef="#ctx0" brushRef="#br0">1 408 3224 0 0,'9'4'288'0'0,"-4"-1"174"0"0,-1 0 1 0 0,1 0-1 0 0,0-1 1 0 0,0 0-1 0 0,0 0 0 0 0,1 0 1 0 0,-1 0-1 0 0,0-1 1 0 0,1 0-1 0 0,10 1 1 0 0,-11-2-84 0 0,-1 0 0 0 0,1-1 0 0 0,0 0 1 0 0,0 0-1 0 0,-1 0 0 0 0,1-1 1 0 0,0 1-1 0 0,-1-1 0 0 0,0 0 1 0 0,1-1-1 0 0,-1 1 0 0 0,0-1 1 0 0,4-3-1 0 0,10-9 763 0 0,-2 0 0 0 0,0-1 0 0 0,27-34-1 0 0,-13 13-236 0 0,78-71-122 0 0,-46 49-614 0 0,-60 57-156 0 0,0 0 0 0 0,0 0 0 0 0,0 0 1 0 0,0-1-1 0 0,-1 1 0 0 0,1-1 0 0 0,-1 1 1 0 0,1-1-1 0 0,-1 0 0 0 0,0 1 0 0 0,0-1 0 0 0,0 0 1 0 0,-1 0-1 0 0,1 0 0 0 0,0-3 0 0 0,-1 4-3 0 0,-1 0 0 0 0,1 0 0 0 0,0 0-1 0 0,0 0 1 0 0,-1 1 0 0 0,1-1 0 0 0,-1 0-1 0 0,1 0 1 0 0,-1 1 0 0 0,0-1 0 0 0,0 0 0 0 0,0 1-1 0 0,0-1 1 0 0,0 1 0 0 0,0-1 0 0 0,0 1-1 0 0,0-1 1 0 0,-1 1 0 0 0,1 0 0 0 0,-1 0 0 0 0,1-1-1 0 0,-1 1 1 0 0,1 0 0 0 0,-3 0 0 0 0,-5-4 34 0 0,0 1 0 0 0,0 0 0 0 0,-1 1 0 0 0,0 0 0 0 0,0 1 0 0 0,0 0 0 0 0,0 0 1 0 0,0 1-1 0 0,0 0 0 0 0,0 1 0 0 0,0 0 0 0 0,0 1 0 0 0,0 0 0 0 0,0 0 0 0 0,0 1 0 0 0,0 1 1 0 0,0 0-1 0 0,0 0 0 0 0,-10 5 0 0 0,8-2-28 0 0,1-1 0 0 0,0 2-1 0 0,0-1 1 0 0,0 1 0 0 0,1 1 0 0 0,0 0 0 0 0,0 1 0 0 0,1 0 0 0 0,0 0-1 0 0,0 1 1 0 0,1 0 0 0 0,1 0 0 0 0,0 1 0 0 0,-11 20 0 0 0,6 1-127 0 0,1 1 0 0 0,2-1 0 0 0,1 1 1 0 0,1 1-1 0 0,2 0 0 0 0,1 0 0 0 0,2 0 0 0 0,2 0 1 0 0,0 0-1 0 0,3 0 0 0 0,10 55 0 0 0,-11-80 4 0 0,1 0-1 0 0,0 0 0 0 0,0 0 0 0 0,1 0 0 0 0,0-1 1 0 0,0 0-1 0 0,1 1 0 0 0,11 13 0 0 0,-12-18 70 0 0,0 1 0 0 0,0 0-1 0 0,1-1 1 0 0,-1 0 0 0 0,1 0 0 0 0,0-1-1 0 0,0 1 1 0 0,1-1 0 0 0,-1 0 0 0 0,1 0-1 0 0,-1-1 1 0 0,1 0 0 0 0,0 0 0 0 0,9 2-1 0 0,0-2-237 0 0,0-1 0 0 0,0 0-1 0 0,0-1 1 0 0,0-1 0 0 0,-1 0-1 0 0,1-1 1 0 0,0-1 0 0 0,-1 0-1 0 0,1-1 1 0 0,-1-1 0 0 0,16-7 0 0 0,12-6-5388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2.862"/>
    </inkml:context>
    <inkml:brush xml:id="br0">
      <inkml:brushProperty name="width" value="0.05" units="cm"/>
      <inkml:brushProperty name="height" value="0.05" units="cm"/>
      <inkml:brushProperty name="color" value="#FFFFFF"/>
    </inkml:brush>
  </inkml:definitions>
  <inkml:trace contextRef="#ctx0" brushRef="#br0">317 0 13104 0 0,'-2'2'297'0'0,"-1"1"-209"0"0,0 1-1 0 0,0-1 1 0 0,0 0 0 0 0,-1-1 0 0 0,1 1 0 0 0,-1 0-1 0 0,1-1 1 0 0,-1 0 0 0 0,0 0 0 0 0,0 0-1 0 0,0 0 1 0 0,-1-1 0 0 0,1 1 0 0 0,-7 0 0 0 0,-9 2 678 0 0,0-2 0 0 0,-20 1 1 0 0,12-1 757 0 0,19-2-1304 0 0,-3 1 223 0 0,1 0-1 0 0,-1 1 0 0 0,-19 5 0 0 0,24-5-250 0 0,0 1 0 0 0,0-1 0 0 0,0 2 0 0 0,1-1 0 0 0,-9 6 0 0 0,13-7-162 0 0,0 0 0 0 0,1-1 1 0 0,-1 1-1 0 0,0 0 0 0 0,1 0 0 0 0,0 0 1 0 0,-1 0-1 0 0,1 0 0 0 0,0 0 1 0 0,0 0-1 0 0,0 1 0 0 0,0-1 0 0 0,0 0 1 0 0,1 1-1 0 0,-1-1 0 0 0,1 1 1 0 0,-1-1-1 0 0,1 0 0 0 0,0 5 0 0 0,1-3-39 0 0,-1 0 0 0 0,1 0-1 0 0,0-1 1 0 0,1 1 0 0 0,-1 0 0 0 0,0-1-1 0 0,1 1 1 0 0,0-1 0 0 0,0 1 0 0 0,0-1-1 0 0,1 0 1 0 0,-1 0 0 0 0,1 0-1 0 0,-1 0 1 0 0,1 0 0 0 0,0-1 0 0 0,0 1-1 0 0,0-1 1 0 0,0 0 0 0 0,5 2 0 0 0,8 6-116 0 0,1-1 1 0 0,31 13-1 0 0,9-2-150 0 0,-29-10-114 0 0,44 21 0 0 0,-62-26 296 0 0,0 1 1 0 0,-1 0-1 0 0,0 0 0 0 0,0 1 0 0 0,0 0 1 0 0,12 14-1 0 0,-18-17 79 0 0,0-1 1 0 0,-1 1-1 0 0,1 0 1 0 0,0 0-1 0 0,-1 1 1 0 0,0-1-1 0 0,0 0 0 0 0,0 1 1 0 0,-1 0-1 0 0,0-1 1 0 0,0 1-1 0 0,0 0 1 0 0,0-1-1 0 0,0 1 0 0 0,-1 0 1 0 0,0 0-1 0 0,-1 7 1 0 0,0-3 162 0 0,0 1 1 0 0,-1 0-1 0 0,0-1 1 0 0,-1 1-1 0 0,0-1 0 0 0,0 0 1 0 0,-1 0-1 0 0,0 0 1 0 0,-1-1-1 0 0,0 1 1 0 0,0-1-1 0 0,-1 0 1 0 0,0-1-1 0 0,0 1 1 0 0,-1-1-1 0 0,0-1 0 0 0,0 1 1 0 0,-1-1-1 0 0,0 0 1 0 0,-15 8-1 0 0,15-8-217 0 0,-1-2-1 0 0,0 1 0 0 0,0-1 1 0 0,0 0-1 0 0,0-1 1 0 0,-1 0-1 0 0,1-1 0 0 0,-1 0 1 0 0,0 0-1 0 0,0-1 0 0 0,1-1 1 0 0,-1 1-1 0 0,0-1 0 0 0,0-1 1 0 0,0 0-1 0 0,0-1 1 0 0,0 1-1 0 0,1-2 0 0 0,-1 1 1 0 0,-10-6-1 0 0,13 5-416 0 0,1 0-1 0 0,0 0 1 0 0,0-1 0 0 0,0 0-1 0 0,0 0 1 0 0,1 0 0 0 0,-7-8-1 0 0,2-3-5997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3.281"/>
    </inkml:context>
    <inkml:brush xml:id="br0">
      <inkml:brushProperty name="width" value="0.05" units="cm"/>
      <inkml:brushProperty name="height" value="0.05" units="cm"/>
      <inkml:brushProperty name="color" value="#FFFFFF"/>
    </inkml:brush>
  </inkml:definitions>
  <inkml:trace contextRef="#ctx0" brushRef="#br0">434 7 8288 0 0,'-10'-4'862'0'0,"2"3"-285"0"0,0 0 0 0 0,0 1-1 0 0,0 0 1 0 0,0 0 0 0 0,0 0 0 0 0,0 1-1 0 0,1 0 1 0 0,-10 3 0 0 0,-62 22 4509 0 0,67-21-4756 0 0,-6 2-30 0 0,0 1 0 0 0,0 1 1 0 0,1 1-1 0 0,0 0 0 0 0,1 1 0 0 0,0 1 1 0 0,1 0-1 0 0,0 1 0 0 0,1 1 0 0 0,1 0 1 0 0,0 1-1 0 0,1 1 0 0 0,0 0 0 0 0,-9 18 1 0 0,19-30-292 0 0,-1 0 1 0 0,1 1-1 0 0,0-1 1 0 0,0 1-1 0 0,1-1 1 0 0,0 1-1 0 0,-1 0 1 0 0,1-1-1 0 0,1 1 1 0 0,-1 0-1 0 0,1 0 1 0 0,0 0-1 0 0,0 0 1 0 0,0-1-1 0 0,1 1 1 0 0,0 0-1 0 0,0 0 1 0 0,0 0-1 0 0,0-1 1 0 0,1 1-1 0 0,-1-1 1 0 0,1 1-1 0 0,1-1 1 0 0,-1 0-1 0 0,1 1 1 0 0,-1-1-1 0 0,1 0 1 0 0,0-1-1 0 0,0 1 1 0 0,1-1-1 0 0,-1 1 1 0 0,1-1-1 0 0,0 0 1 0 0,0 0-1 0 0,0 0 1 0 0,0-1-1 0 0,0 0 1 0 0,9 4-1 0 0,8 4-167 0 0,0-2-1 0 0,1 0 1 0 0,0-2 0 0 0,38 8-1 0 0,-45-12 61 0 0,26 2-45 0 0,0 2 0 0 0,78 23-1 0 0,-113-27 110 0 0,-1 1 1 0 0,1 0-1 0 0,-1 0 0 0 0,0 0 0 0 0,0 0 0 0 0,0 1 1 0 0,-1 0-1 0 0,1 0 0 0 0,-1 0 0 0 0,6 9 0 0 0,-7-10 37 0 0,-1 1 0 0 0,1-1 0 0 0,-1 1 0 0 0,0 0 0 0 0,0 0 0 0 0,-1 0 0 0 0,1 0 0 0 0,-1 0 0 0 0,0 0-1 0 0,0 0 1 0 0,0 0 0 0 0,0 1 0 0 0,-1-1 0 0 0,0 0 0 0 0,0 6 0 0 0,-2 28 161 0 0,2-30-101 0 0,0 1 0 0 0,-1 0 0 0 0,1-1 1 0 0,-2 1-1 0 0,0-1 0 0 0,0 1 0 0 0,-5 14 0 0 0,-3-4 74 0 0,0-1 0 0 0,-1 0 0 0 0,-1-1 1 0 0,-1 0-1 0 0,0 0 0 0 0,-19 17 0 0 0,24-26-127 0 0,0-1 0 0 0,-1 1 0 0 0,0-2 1 0 0,0 1-1 0 0,0-1 0 0 0,-1-1 0 0 0,0 0 1 0 0,0 0-1 0 0,0-1 0 0 0,0 0 0 0 0,-1-1 0 0 0,1 0 1 0 0,-20 2-1 0 0,23-5-323 0 0,1 0-1 0 0,-1-1 1 0 0,1 0 0 0 0,-1 0 0 0 0,1 0 0 0 0,0-1-1 0 0,0 0 1 0 0,-1 0 0 0 0,1-1 0 0 0,1 0-1 0 0,-1 0 1 0 0,0 0 0 0 0,-5-5 0 0 0,-12-10-7156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1.892"/>
    </inkml:context>
    <inkml:brush xml:id="br0">
      <inkml:brushProperty name="width" value="0.05" units="cm"/>
      <inkml:brushProperty name="height" value="0.05" units="cm"/>
      <inkml:brushProperty name="color" value="#FFFFFF"/>
    </inkml:brush>
  </inkml:definitions>
  <inkml:trace contextRef="#ctx0" brushRef="#br0">1 0 3224 0 0,'0'2'240'0'0,"3"76"2347"0"0,1 6 3499 0 0,-2-40-4735 0 0,9 48 1 0 0,-2-18-507 0 0,29 214 795 0 0,-35-273-1572 0 0,1 0 1 0 0,1 0-1 0 0,0 0 1 0 0,1 0-1 0 0,8 13 0 0 0,-13-25-94 0 0,0-1-1 0 0,0 0 1 0 0,0-1-1 0 0,0 1 0 0 0,1 0 1 0 0,-1 0-1 0 0,1 0 1 0 0,-1-1-1 0 0,1 1 1 0 0,-1-1-1 0 0,1 1 0 0 0,0-1 1 0 0,0 0-1 0 0,0 0 1 0 0,0 1-1 0 0,0-1 0 0 0,0-1 1 0 0,3 2-1 0 0,7 3-332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4.230"/>
    </inkml:context>
    <inkml:brush xml:id="br0">
      <inkml:brushProperty name="width" value="0.05" units="cm"/>
      <inkml:brushProperty name="height" value="0.05" units="cm"/>
      <inkml:brushProperty name="color" value="#FFFFFF"/>
    </inkml:brush>
  </inkml:definitions>
  <inkml:trace contextRef="#ctx0" brushRef="#br0">357 375 4144 0 0,'-1'-9'428'0'0,"0"3"-310"0"0,0 0 0 0 0,1 0 0 0 0,0 0-1 0 0,1-12 1 0 0,0 12 643 0 0,0-1 0 0 0,-1 1 0 0 0,0-1-1 0 0,-2-12 1 0 0,1 16-409 0 0,-27-117 6501 0 0,24 105-6503 0 0,-2 1 0 0 0,1 1 1 0 0,-2-1-1 0 0,0 1 0 0 0,0 0 1 0 0,-13-16-1 0 0,17 25-275 0 0,0 1 0 0 0,0-1 0 0 0,-1 1-1 0 0,1-1 1 0 0,-1 1 0 0 0,0 0 0 0 0,0 1 0 0 0,0-1 0 0 0,0 1-1 0 0,-1-1 1 0 0,1 1 0 0 0,-1 0 0 0 0,1 1 0 0 0,-1-1 0 0 0,0 1 0 0 0,1 0-1 0 0,-1 0 1 0 0,0 1 0 0 0,0-1 0 0 0,-6 1 0 0 0,6 1 5 0 0,-1-1 0 0 0,0 1 1 0 0,1 1-1 0 0,-1-1 0 0 0,1 1 1 0 0,-1 0-1 0 0,1 0 0 0 0,0 0 1 0 0,-1 1-1 0 0,1 0 0 0 0,1 0 1 0 0,-1 0-1 0 0,0 1 0 0 0,1 0 1 0 0,0 0-1 0 0,-7 7 0 0 0,2 0-190 0 0,1 1-1 0 0,0 0 0 0 0,1 0 1 0 0,0 0-1 0 0,1 1 0 0 0,1 0 1 0 0,0 0-1 0 0,-6 23 0 0 0,6-9-192 0 0,0 0 0 0 0,2 0 0 0 0,-1 43 0 0 0,6-41-103 0 0,0 0-1 0 0,2 0 0 0 0,1-1 0 0 0,2 1 0 0 0,0-1 0 0 0,2 0 1 0 0,16 33-1 0 0,-22-53 346 0 0,1 0 1 0 0,0-1 0 0 0,1 0-1 0 0,0 0 1 0 0,0 0 0 0 0,0 0-1 0 0,1-1 1 0 0,0 1 0 0 0,11 7-1 0 0,-13-11 76 0 0,0 0 1 0 0,1-1-1 0 0,-1 0 0 0 0,0 0 0 0 0,1 0 0 0 0,0 0 1 0 0,-1-1-1 0 0,1 0 0 0 0,0 0 0 0 0,0 0 1 0 0,-1 0-1 0 0,1-1 0 0 0,0 0 0 0 0,0 0 0 0 0,0 0 1 0 0,0 0-1 0 0,0-1 0 0 0,5-1 0 0 0,1-1 70 0 0,1-1-1 0 0,-1 0 1 0 0,0 0-1 0 0,-1-1 0 0 0,1-1 1 0 0,-1 1-1 0 0,15-13 1 0 0,1-3 353 0 0,31-33 1 0 0,-50 46-340 0 0,-4 5 9 0 0,0 0 0 0 0,0 0 0 0 0,0 1 0 0 0,1-1 0 0 0,-1 1 0 0 0,8-5 0 0 0,-10 7 216 0 0,4 5 370 0 0,-4-5-676 0 0,0 1 1 0 0,-1-1 0 0 0,1 0 0 0 0,-1 1-1 0 0,1-1 1 0 0,-1 1 0 0 0,0-1 0 0 0,1 0 0 0 0,-1 1-1 0 0,1 0 1 0 0,-1-1 0 0 0,0 1 0 0 0,1-1 0 0 0,-1 1-1 0 0,0-1 1 0 0,0 1 0 0 0,1 0 0 0 0,-1-1 0 0 0,0 1-1 0 0,5 26 260 0 0,-2 1 0 0 0,-1-1 0 0 0,-1 0 0 0 0,-1 0 0 0 0,-5 28 0 0 0,3-14-242 0 0,-4 14-106 0 0,-2-1-1 0 0,-2 0 0 0 0,-18 54 1 0 0,17-77-88 0 0,-1 0 0 0 0,-18 33-1 0 0,19-43 68 0 0,6-11 37 0 0,-1 0 0 0 0,0-1 0 0 0,-1 1 0 0 0,0-1 0 0 0,0-1 0 0 0,-1 1 0 0 0,-10 8 0 0 0,13-13-16 0 0,0 0 1 0 0,-1 0 0 0 0,1 0 0 0 0,-1-1 0 0 0,1 0-1 0 0,-1 0 1 0 0,0 0 0 0 0,0-1 0 0 0,0 1 0 0 0,-1-2 0 0 0,1 1-1 0 0,0-1 1 0 0,-12 2 0 0 0,13-4-95 0 0,0 0-1 0 0,0 1 1 0 0,0-2-1 0 0,0 1 1 0 0,0 0-1 0 0,0-1 1 0 0,0 0 0 0 0,1 0-1 0 0,-1-1 1 0 0,1 1-1 0 0,-1-1 1 0 0,1 0-1 0 0,0 0 1 0 0,0-1 0 0 0,0 1-1 0 0,-5-7 1 0 0,-4-5-713 0 0,0-1 0 0 0,-17-29-1 0 0,25 37 777 0 0,-32-51-1313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4.705"/>
    </inkml:context>
    <inkml:brush xml:id="br0">
      <inkml:brushProperty name="width" value="0.05" units="cm"/>
      <inkml:brushProperty name="height" value="0.05" units="cm"/>
      <inkml:brushProperty name="color" value="#FFFFFF"/>
    </inkml:brush>
  </inkml:definitions>
  <inkml:trace contextRef="#ctx0" brushRef="#br0">418 214 7368 0 0,'-4'-21'778'0'0,"-1"0"0"0"0,0 1 1 0 0,-2-1-1 0 0,0 1 1 0 0,-11-20-1 0 0,15 35-510 0 0,1 0 0 0 0,-1 1 1 0 0,0-1-1 0 0,0 1 0 0 0,0 0 0 0 0,-1 0 1 0 0,0 0-1 0 0,1 1 0 0 0,-1-1 1 0 0,-1 1-1 0 0,1 0 0 0 0,0 0 0 0 0,-1 0 1 0 0,0 0-1 0 0,1 1 0 0 0,-1 0 0 0 0,0 0 1 0 0,0 0-1 0 0,0 1 0 0 0,-1 0 0 0 0,1-1 1 0 0,0 2-1 0 0,0-1 0 0 0,-1 1 0 0 0,-9 0 1 0 0,8 1-138 0 0,0 0 1 0 0,0 1-1 0 0,0 0 0 0 0,0 0 1 0 0,0 1-1 0 0,0 0 0 0 0,1 0 1 0 0,-1 0-1 0 0,1 1 1 0 0,0 0-1 0 0,0 0 0 0 0,0 1 1 0 0,1-1-1 0 0,-1 1 0 0 0,-5 7 1 0 0,-2 4-74 0 0,0 0 1 0 0,1 1-1 0 0,1 0 1 0 0,-11 23-1 0 0,9-15-81 0 0,1 2-1 0 0,1 0 1 0 0,2 0-1 0 0,-7 32 1 0 0,12-43-23 0 0,2-1 0 0 0,0 1 0 0 0,0 0 0 0 0,2 0 1 0 0,0 0-1 0 0,1 0 0 0 0,0 0 0 0 0,1 0 0 0 0,6 18 0 0 0,-7-28 24 0 0,1 0 0 0 0,0 0 0 0 0,1-1 0 0 0,-1 1-1 0 0,1-1 1 0 0,0 1 0 0 0,1-1 0 0 0,-1 0 0 0 0,1 0-1 0 0,0-1 1 0 0,0 1 0 0 0,0-1 0 0 0,1 0 0 0 0,0 0-1 0 0,0 0 1 0 0,0-1 0 0 0,0 1 0 0 0,0-1 0 0 0,1-1-1 0 0,-1 1 1 0 0,1-1 0 0 0,0 0 0 0 0,0 0 0 0 0,0 0-1 0 0,0-1 1 0 0,0 0 0 0 0,0 0 0 0 0,0-1 0 0 0,0 1-1 0 0,0-2 1 0 0,1 1 0 0 0,-1 0 0 0 0,0-1 0 0 0,0 0-1 0 0,0-1 1 0 0,9-2 0 0 0,-2-1 25 0 0,1-1-1 0 0,-1 0 1 0 0,0 0-1 0 0,0-2 1 0 0,-1 1-1 0 0,0-1 1 0 0,-1-1-1 0 0,12-11 1 0 0,-15 13 3 0 0,-1-1 1 0 0,0 0-1 0 0,-1-1 1 0 0,0 1-1 0 0,0-1 1 0 0,0-1 0 0 0,-1 1-1 0 0,-1-1 1 0 0,0 0-1 0 0,0 0 1 0 0,3-15-1 0 0,-3-5-777 0 0,-1 1 0 0 0,-2-1 0 0 0,-1 0 0 0 0,-1 0 0 0 0,-7-39 0 0 0,0-16-1117 0 0,7 46 19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5.070"/>
    </inkml:context>
    <inkml:brush xml:id="br0">
      <inkml:brushProperty name="width" value="0.05" units="cm"/>
      <inkml:brushProperty name="height" value="0.05" units="cm"/>
      <inkml:brushProperty name="color" value="#FFFFFF"/>
    </inkml:brush>
  </inkml:definitions>
  <inkml:trace contextRef="#ctx0" brushRef="#br0">5 518 8288 0 0,'-4'23'736'0'0,"4"3"-584"0"0,0 4-152 0 0,0 8 0 0 0,0 0 640 0 0,0-3 104 0 0,0 3 24 0 0,0 0 0 0 0,0-8-456 0 0,0 2-88 0 0,0 1-24 0 0,0 2 0 0 0,0-8-136 0 0,0 3-64 0 0,0-8 64 0 0,4-3-3560 0 0,-1 0-720 0 0</inkml:trace>
  <inkml:trace contextRef="#ctx0" brushRef="#br0" timeOffset="1">232 1 8896 0 0,'0'0'392'0'0,"0"0"88"0"0,0 0-384 0 0,0 0-96 0 0,0 0 0 0 0,0 0-3936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5.476"/>
    </inkml:context>
    <inkml:brush xml:id="br0">
      <inkml:brushProperty name="width" value="0.05" units="cm"/>
      <inkml:brushProperty name="height" value="0.05" units="cm"/>
      <inkml:brushProperty name="color" value="#FFFFFF"/>
    </inkml:brush>
  </inkml:definitions>
  <inkml:trace contextRef="#ctx0" brushRef="#br0">13 48 5064 0 0,'-1'3'24'0'0,"-1"-1"-1"0"0,1 1 1 0 0,-1 0 0 0 0,1 0 0 0 0,0 0-1 0 0,0 1 1 0 0,0-1 0 0 0,1 0 0 0 0,-1 0-1 0 0,1 0 1 0 0,-1 1 0 0 0,1-1 0 0 0,0 0-1 0 0,1 0 1 0 0,-1 1 0 0 0,0-1 0 0 0,2 3-1 0 0,0 19 46 0 0,-7 207 6357 0 0,10-96-3267 0 0,-3-119-2666 0 0,4-26 84 0 0,6-28-35 0 0,-11 33-636 0 0,81-231 805 0 0,-73 213-557 0 0,1 1 0 0 0,1 0 0 0 0,1 0 0 0 0,0 1 0 0 0,2 0 0 0 0,0 1 0 0 0,1 1 0 0 0,20-18-1 0 0,-30 31-76 0 0,-1 1 75 0 0,0 1-1 0 0,1-1 0 0 0,-1 1 0 0 0,1-1 0 0 0,0 1 1 0 0,5-2-1 0 0,-9 5-110 0 0,0-1 0 0 0,1 1 0 0 0,-1-1 0 0 0,1 1 0 0 0,-1 0 0 0 0,0 0 1 0 0,1 0-1 0 0,-1 0 0 0 0,1 0 0 0 0,-1 0 0 0 0,0 0 0 0 0,1 0 0 0 0,-1 1 0 0 0,1-1 1 0 0,-1 1-1 0 0,0-1 0 0 0,1 1 0 0 0,-1-1 0 0 0,0 1 0 0 0,1 0 0 0 0,-1-1 0 0 0,0 1 1 0 0,0 0-1 0 0,0 0 0 0 0,0 0 0 0 0,0 0 0 0 0,0 0 0 0 0,2 2 0 0 0,1 4 85 0 0,0 1 0 0 0,0 0-1 0 0,0 0 1 0 0,-1 0 0 0 0,0 0-1 0 0,0 0 1 0 0,-1 1-1 0 0,0-1 1 0 0,-1 1 0 0 0,1 13-1 0 0,1 1 69 0 0,5 38 178 0 0,-2 87-1 0 0,-5-82-2114 0 0,9 68-1 0 0,-5-103-120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5:36.054"/>
    </inkml:context>
    <inkml:brush xml:id="br0">
      <inkml:brushProperty name="width" value="0.05" units="cm"/>
      <inkml:brushProperty name="height" value="0.05" units="cm"/>
      <inkml:brushProperty name="color" value="#FFFFFF"/>
    </inkml:brush>
  </inkml:definitions>
  <inkml:trace contextRef="#ctx0" brushRef="#br0">643 344 6448 0 0,'0'0'498'0'0,"5"-20"-46"0"0,-5 4 1476 0 0,-2-1 0 0 0,0 1-1 0 0,-7-29 1 0 0,1 18-1147 0 0,-1 1-1 0 0,-1 0 1 0 0,-15-28-1 0 0,22 47-620 0 0,-1 1 0 0 0,0-1 0 0 0,0 1 0 0 0,0 1 0 0 0,-1-1 0 0 0,1 0 0 0 0,-1 1 0 0 0,-1 0 0 0 0,1 0 0 0 0,-1 1 0 0 0,0 0 0 0 0,0 0 0 0 0,0 0 0 0 0,0 0 0 0 0,-1 1 0 0 0,1 0 0 0 0,-1 0 0 0 0,0 1 0 0 0,0 0 0 0 0,0 0 0 0 0,0 1 0 0 0,0 0 0 0 0,0 0 0 0 0,-1 1 0 0 0,1-1 0 0 0,0 2 0 0 0,0-1 0 0 0,-1 1 0 0 0,1 0 0 0 0,0 0 0 0 0,0 1 0 0 0,-13 5 0 0 0,0 1-160 0 0,-35 21 0 0 0,47-24 0 0 0,1 0 0 0 0,0 1 0 0 0,0-1 0 0 0,0 1 0 0 0,1 1 0 0 0,0-1 0 0 0,-8 12 0 0 0,7-7 0 0 0,0 0 0 0 0,0 0 0 0 0,1 1 0 0 0,1 0 0 0 0,0 0 0 0 0,0 0 0 0 0,2 0 0 0 0,-1 1 0 0 0,2-1 0 0 0,-3 26 0 0 0,4-25-186 0 0,0 0 0 0 0,1 1-1 0 0,1-1 1 0 0,0 1 0 0 0,1-1-1 0 0,6 26 1 0 0,-6-33 45 0 0,1 0-1 0 0,-1 0 1 0 0,1 0-1 0 0,0-1 1 0 0,0 1-1 0 0,0-1 1 0 0,1 0-1 0 0,0 0 1 0 0,0 0-1 0 0,0-1 1 0 0,1 1 0 0 0,0-1-1 0 0,-1 0 1 0 0,1 0-1 0 0,1-1 1 0 0,-1 1-1 0 0,7 2 1 0 0,-7-4 152 0 0,0 0 1 0 0,1 0-1 0 0,-1-1 1 0 0,1 0-1 0 0,-1 0 0 0 0,1 0 1 0 0,-1 0-1 0 0,1-1 1 0 0,0 0-1 0 0,-1 0 1 0 0,1-1-1 0 0,-1 1 0 0 0,1-1 1 0 0,10-3-1 0 0,3-3 91 0 0,1-1-1 0 0,30-17 0 0 0,-15 8-22 0 0,-20 10-26 0 0,-5 2 2 0 0,0 0 0 0 0,0 1 0 0 0,1 0 0 0 0,17-4 0 0 0,-25 8-34 0 0,0-1 0 0 0,0 1 1 0 0,0 0-1 0 0,1 0 0 0 0,-1 0 1 0 0,0 0-1 0 0,0 1 0 0 0,0-1 1 0 0,0 1-1 0 0,0 0 0 0 0,0 0 0 0 0,0 0 1 0 0,0 0-1 0 0,-1 0 0 0 0,1 1 1 0 0,0-1-1 0 0,-1 1 0 0 0,1-1 0 0 0,-1 1 1 0 0,1 0-1 0 0,3 4 0 0 0,-1 1 68 0 0,0 0-1 0 0,0 0 0 0 0,-1 1 0 0 0,1-1 0 0 0,-2 1 0 0 0,1 0 0 0 0,-1 0 1 0 0,0 0-1 0 0,-1 0 0 0 0,0 0 0 0 0,0 1 0 0 0,0 12 0 0 0,0 2 147 0 0,-1-1-1 0 0,-2 1 1 0 0,-4 35-1 0 0,-3 1 463 0 0,-30 105 0 0 0,29-133-488 0 0,-3 0 1 0 0,0 0-1 0 0,-2-1 0 0 0,-34 54 0 0 0,33-64-228 0 0,-1 0 1 0 0,-1-1-1 0 0,-1-1 0 0 0,0 0 0 0 0,-1-1 0 0 0,-1-2 1 0 0,-1 0-1 0 0,-36 21 0 0 0,46-30-72 0 0,-123 62-577 0 0,119-61 153 0 0,-1-2 0 0 0,0 0 0 0 0,-1-1-1 0 0,1 0 1 0 0,-1-1 0 0 0,-32 0 0 0 0,10-5-1063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6:34.935"/>
    </inkml:context>
    <inkml:brush xml:id="br0">
      <inkml:brushProperty name="width" value="0.05" units="cm"/>
      <inkml:brushProperty name="height" value="0.05" units="cm"/>
      <inkml:brushProperty name="color" value="#FFFFFF"/>
    </inkml:brush>
  </inkml:definitions>
  <inkml:trace contextRef="#ctx0" brushRef="#br0">179 1 10592 0 0,'31'4'488'0'0,"-30"-3"-456"0"0,1 0 1 0 0,0-1 0 0 0,0 1 0 0 0,-1 0 0 0 0,1 0-1 0 0,-1 0 1 0 0,1 1 0 0 0,-1-1 0 0 0,0 0-1 0 0,1 1 1 0 0,-1-1 0 0 0,0 0 0 0 0,0 1 0 0 0,0-1-1 0 0,0 1 1 0 0,0 0 0 0 0,0-1 0 0 0,0 1 0 0 0,0 2-1 0 0,7 9 119 0 0,-3-7 529 0 0,-1 1-1 0 0,0-1 0 0 0,0 1 1 0 0,5 12-1 0 0,3 6 172 0 0,-11-23-815 0 0,-1 0 1 0 0,1-1-1 0 0,0 1 0 0 0,-1 0 0 0 0,1 0 0 0 0,-1 0 1 0 0,1 0-1 0 0,-1-1 0 0 0,0 1 0 0 0,0 0 0 0 0,0 0 1 0 0,0 0-1 0 0,0 0 0 0 0,0 0 0 0 0,0 0 0 0 0,-1-1 1 0 0,1 1-1 0 0,-2 3 0 0 0,-1 23 340 0 0,4-16-298 0 0,-1 0 0 0 0,0 0 0 0 0,-1 0 0 0 0,-1 0 0 0 0,0 0 0 0 0,-5 17-1 0 0,-13 82 232 0 0,15-74-203 0 0,-18 67 1 0 0,-19 48-54 0 0,-1 4-20 0 0,1 10-33 0 0,16-58 0 0 0,-28 131 0 0 0,47-198 0 0 0,2 0 0 0 0,2 0 0 0 0,5 79 0 0 0,-2-111-4 0 0,1-1 0 0 0,0 0 0 0 0,1 0-1 0 0,0 0 1 0 0,0 0 0 0 0,1-1-1 0 0,0 1 1 0 0,0 0 0 0 0,8 12 0 0 0,-8-16-2 0 0,0 0 1 0 0,0-1 0 0 0,1 0-1 0 0,-1 1 1 0 0,1-1 0 0 0,0 0-1 0 0,0-1 1 0 0,0 1 0 0 0,0-1-1 0 0,1 1 1 0 0,-1-1 0 0 0,0-1-1 0 0,1 1 1 0 0,0 0 0 0 0,-1-1-1 0 0,1 0 1 0 0,9 1 0 0 0,-6-2-2 0 0,0 0 0 0 0,0 0 0 0 0,1 0 0 0 0,-1-1 0 0 0,0-1 0 0 0,0 1 0 0 0,8-3 0 0 0,56-23 10 0 0,-46 16-14 0 0,137-68-36 0 0,-100 45 40 0 0,31-15 28 0 0,130-62 76 0 0,-26 31-115 0 0,3 9 0 0 0,369-79 0 0 0,594-55 18 0 0,146 59-97 0 0,-694 85 66 0 0,238-44-33 0 0,-124 0 138 0 0,-609 88-58 0 0,1583-126 494 0 0,-693 54-307 0 0,-847 66-152 0 0,293-50 143 0 0,-279 41-884 0 0,223-53-4743 0 0,-332 66-115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6:35.352"/>
    </inkml:context>
    <inkml:brush xml:id="br0">
      <inkml:brushProperty name="width" value="0.05" units="cm"/>
      <inkml:brushProperty name="height" value="0.05" units="cm"/>
      <inkml:brushProperty name="color" value="#FFFFFF"/>
    </inkml:brush>
  </inkml:definitions>
  <inkml:trace contextRef="#ctx0" brushRef="#br0">106 1 13824 0 0,'0'0'1061'0'0,"0"0"-644"0"0,0 2-135 0 0,6 55 584 0 0,-3-40-592 0 0,-1 0 0 0 0,-1 20-1 0 0,-6 23 156 0 0,-3-1-1 0 0,-17 65 0 0 0,-4 17-262 0 0,-13 127-751 0 0,33-197-177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6:37.493"/>
    </inkml:context>
    <inkml:brush xml:id="br0">
      <inkml:brushProperty name="width" value="0.05" units="cm"/>
      <inkml:brushProperty name="height" value="0.05" units="cm"/>
      <inkml:brushProperty name="color" value="#FFFFFF"/>
    </inkml:brush>
  </inkml:definitions>
  <inkml:trace contextRef="#ctx0" brushRef="#br0">205 1 10136 0 0,'0'0'464'0'0,"0"0"-10"0"0,2 20-132 0 0,-14 57 4602 0 0,-10 26-2773 0 0,-4 14-1277 0 0,-8 49-615 0 0,10-40-44 0 0,-7 49-196 0 0,19-99-22 0 0,-32 302-85 0 0,42-183 56 0 0,4-170 27 0 0,1 0 0 0 0,1 0-1 0 0,1 0 1 0 0,1 0 0 0 0,16 40-1 0 0,-22-65 6 0 0,10 23 2 0 0,17 30 0 0 0,-22-45-4 0 0,1 1-1 0 0,0-1 0 0 0,1 0 0 0 0,0-1 0 0 0,0 0 0 0 0,13 10 0 0 0,1-2-12 0 0,0-1 0 0 0,1 0-1 0 0,1-2 1 0 0,1-1 0 0 0,-1-1-1 0 0,2 0 1 0 0,47 10 0 0 0,-5-3 42 0 0,0-3 1 0 0,75 5-1 0 0,620 0-107 0 0,122-69-60 0 0,-758 41 138 0 0,650-57 76 0 0,-460 38 36 0 0,-18 2-34 0 0,1528-194 1569 0 0,-1109 124-1684 0 0,1070-102 725 0 0,-1024 126 66 0 0,-194 27-135 0 0,-404 33-488 0 0,993-87-157 0 0,-504 15 71 0 0,1-21-310 0 0,-226 24-2654 0 0,-286 54 1330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16:37.870"/>
    </inkml:context>
    <inkml:brush xml:id="br0">
      <inkml:brushProperty name="width" value="0.05" units="cm"/>
      <inkml:brushProperty name="height" value="0.05" units="cm"/>
      <inkml:brushProperty name="color" value="#FFFFFF"/>
    </inkml:brush>
  </inkml:definitions>
  <inkml:trace contextRef="#ctx0" brushRef="#br0">172 0 19351 0 0,'-5'10'1943'0'0,"4"13"-1770"0"0,1-21-133 0 0,1 1 0 0 0,-1 0 0 0 0,0 0 0 0 0,0 0 0 0 0,0-1-1 0 0,-1 1 1 0 0,1 0 0 0 0,-1 0 0 0 0,1 0 0 0 0,-2 2 0 0 0,-33 106 1532 0 0,15-47-1563 0 0,-24 126 1 0 0,8 73-13 0 0,27-187 4 0 0,-3 23-587 0 0,5 0 0 0 0,8 155 0 0 0,7-170-424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0:01.361"/>
    </inkml:context>
    <inkml:brush xml:id="br0">
      <inkml:brushProperty name="width" value="0.05" units="cm"/>
      <inkml:brushProperty name="height" value="0.05" units="cm"/>
      <inkml:brushProperty name="color" value="#FFFFFF"/>
    </inkml:brush>
  </inkml:definitions>
  <inkml:trace contextRef="#ctx0" brushRef="#br0">143 133 1376 0 0,'-18'-19'64'0'0,"6"13"8"0"0,-1-7-72 0 0,-1-6 0 0 0,-2 5 0 0 0,-2-2 0 0 0,6 2 2152 0 0,-3 6 416 0 0,3-5 88 0 0,4 7 8 0 0,3 1-2472 0 0,5 5-488 0 0,0 0-104 0 0,13 16-16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2.224"/>
    </inkml:context>
    <inkml:brush xml:id="br0">
      <inkml:brushProperty name="width" value="0.05" units="cm"/>
      <inkml:brushProperty name="height" value="0.05" units="cm"/>
      <inkml:brushProperty name="color" value="#FFFFFF"/>
    </inkml:brush>
  </inkml:definitions>
  <inkml:trace contextRef="#ctx0" brushRef="#br0">8 1 2760 0 0,'0'0'120'0'0,"0"0"32"0"0,0 0-152 0 0,-4 10 0 0 0,4 3 0 0 0,-3-3 0 0 0,6 4 912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7.511"/>
    </inkml:context>
    <inkml:brush xml:id="br0">
      <inkml:brushProperty name="width" value="0.05" units="cm"/>
      <inkml:brushProperty name="height" value="0.05" units="cm"/>
      <inkml:brushProperty name="color" value="#FFFFFF"/>
    </inkml:brush>
  </inkml:definitions>
  <inkml:trace contextRef="#ctx0" brushRef="#br0">27 25 2760 0 0,'0'0'125'0'0,"7"-5"22"0"0,-6-1 29 0 0,-1 5 736 0 0,0 0-751 0 0,0 1 1 0 0,0 0 0 0 0,1 0-1 0 0,-1 0 1 0 0,0 0-1 0 0,0 0 1 0 0,0 0 0 0 0,0 0-1 0 0,0-1 1 0 0,1 1-1 0 0,-1 0 1 0 0,0 0 0 0 0,0 0-1 0 0,0 0 1 0 0,0-1-1 0 0,0 1 1 0 0,0 0-1 0 0,0 0 1 0 0,0 0 0 0 0,0-1-1 0 0,0 1 1 0 0,0 0-1 0 0,0 0 1 0 0,0 0 0 0 0,0 0-1 0 0,0-1 1 0 0,0 1-1 0 0,0 0 1 0 0,0 0 0 0 0,0 0-1 0 0,0-1 1 0 0,0 1-1 0 0,0 0 1 0 0,0 0-1 0 0,0 0 1 0 0,0-1 0 0 0,0 1-1 0 0,0 0 1 0 0,0 0-1 0 0,0 0 1 0 0,-1 0 0 0 0,1-1-1 0 0,0 1 1 0 0,0 0-1 0 0,0 0 1 0 0,0 0 0 0 0,0 0-1 0 0,-1 0 1 0 0,-6-5 3499 0 0,0 7-4614 0 0,5-1 588 0 0,1 1 0 0 0,-1-1 0 0 0,1 0 1 0 0,0 1-1 0 0,-1-1 0 0 0,1 1 0 0 0,0 0 0 0 0,0-1 0 0 0,0 1 0 0 0,0 0 0 0 0,0 0 0 0 0,0 2 0 0 0,-4 7-3949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7.864"/>
    </inkml:context>
    <inkml:brush xml:id="br0">
      <inkml:brushProperty name="width" value="0.05" units="cm"/>
      <inkml:brushProperty name="height" value="0.05" units="cm"/>
      <inkml:brushProperty name="color" value="#FFFFFF"/>
    </inkml:brush>
  </inkml:definitions>
  <inkml:trace contextRef="#ctx0" brushRef="#br0">45 324 5872 0 0,'1'-9'281'0'0,"2"-7"-69"0"0,-2 0 0 0 0,1 0 0 0 0,-3-26 0 0 0,3-23 2397 0 0,-2 43-1896 0 0,0 17-500 0 0,0 0-1 0 0,1 0 1 0 0,-1 0-1 0 0,1 0 1 0 0,2-8-1 0 0,-1 2 354 0 0,1 1 0 0 0,-2-1 0 0 0,0 0 0 0 0,0 1 0 0 0,-1-18 0 0 0,0 17 462 0 0,0 10-998 0 0,0 1-1 0 0,0 0 0 0 0,0 0 1 0 0,0 0-1 0 0,0-1 0 0 0,0 1 1 0 0,0 0-1 0 0,0 0 0 0 0,0 0 1 0 0,0-1-1 0 0,0 1 0 0 0,0 0 1 0 0,0 0-1 0 0,0 0 0 0 0,0-1 1 0 0,0 1-1 0 0,0 0 0 0 0,0 0 1 0 0,0 0-1 0 0,0-1 0 0 0,0 1 1 0 0,0 0-1 0 0,0 0 0 0 0,0 0 1 0 0,-1-1-1 0 0,1 1 0 0 0,0 0 1 0 0,0 0-1 0 0,0 0 0 0 0,0 0 1 0 0,0 0-1 0 0,-1-1 0 0 0,1 1 1 0 0,0 0-1 0 0,0 0 0 0 0,0 0 1 0 0,-1 0-1 0 0,1 0 0 0 0,0 0 1 0 0,0 0-1 0 0,0 0 0 0 0,-1 0 1 0 0,-7 6 875 0 0,-5 15-399 0 0,4 2-417 0 0,2 1-1 0 0,1 0 1 0 0,0 1-1 0 0,2-1 1 0 0,-1 32-1 0 0,2 16-72 0 0,3 1 1 0 0,13 103-1 0 0,-8-127-12 0 0,49 341-356 0 0,-22-225-5777 0 0,-27-133 611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8.317"/>
    </inkml:context>
    <inkml:brush xml:id="br0">
      <inkml:brushProperty name="width" value="0.05" units="cm"/>
      <inkml:brushProperty name="height" value="0.05" units="cm"/>
      <inkml:brushProperty name="color" value="#FFFFFF"/>
    </inkml:brush>
  </inkml:definitions>
  <inkml:trace contextRef="#ctx0" brushRef="#br0">326 100 9672 0 0,'-15'-13'1032'0'0,"4"3"-468"0"0,1 1 1 0 0,-2 0-1 0 0,1 1 0 0 0,-1 0 1 0 0,-1 1-1 0 0,1 0 1 0 0,-1 1-1 0 0,-1 1 1 0 0,1 0-1 0 0,-1 0 0 0 0,-14-2 1 0 0,23 7-559 0 0,0-1-1 0 0,0 1 1 0 0,0 0 0 0 0,0 0 0 0 0,0 1 0 0 0,0 0-1 0 0,0 0 1 0 0,0 0 0 0 0,0 0 0 0 0,0 1 0 0 0,0-1 0 0 0,1 1-1 0 0,-1 1 1 0 0,1-1 0 0 0,-1 1 0 0 0,1-1 0 0 0,0 1-1 0 0,0 0 1 0 0,0 1 0 0 0,1-1 0 0 0,-1 1 0 0 0,1 0-1 0 0,-1-1 1 0 0,1 1 0 0 0,1 1 0 0 0,-1-1 0 0 0,-2 5-1 0 0,-1 6 33 0 0,1-1 0 0 0,1 1 0 0 0,0 0 0 0 0,1 1 0 0 0,1-1-1 0 0,0 0 1 0 0,1 1 0 0 0,2 25 0 0 0,3 8-122 0 0,14 67-1 0 0,-12-90 31 0 0,1-1 0 0 0,1 0 0 0 0,2 0 0 0 0,24 44 0 0 0,-31-64 44 0 0,0-1 1 0 0,1 1 0 0 0,-1-1-1 0 0,1 0 1 0 0,0-1-1 0 0,1 1 1 0 0,-1-1-1 0 0,0 1 1 0 0,1-1 0 0 0,0-1-1 0 0,0 1 1 0 0,0-1-1 0 0,0 1 1 0 0,0-2-1 0 0,0 1 1 0 0,1 0 0 0 0,-1-1-1 0 0,0 0 1 0 0,1 0-1 0 0,-1-1 1 0 0,1 0-1 0 0,-1 1 1 0 0,1-2 0 0 0,-1 1-1 0 0,1-1 1 0 0,-1 0-1 0 0,6-1 1 0 0,-8 0 34 0 0,0 1 1 0 0,0-1-1 0 0,0 1 0 0 0,0-1 1 0 0,0 0-1 0 0,-1 0 1 0 0,1 0-1 0 0,-1-1 0 0 0,1 1 1 0 0,-1 0-1 0 0,0-1 1 0 0,0 0-1 0 0,0 1 0 0 0,0-1 1 0 0,-1 0-1 0 0,4-6 1 0 0,-2 1 50 0 0,0 0 1 0 0,-1 0-1 0 0,0 0 0 0 0,0 0 1 0 0,1-14-1 0 0,-2 10 66 0 0,-1-1-1 0 0,-2-20 1 0 0,-1-1 123 0 0,-1 1-303 0 0,-1-1 1 0 0,-2 1-1 0 0,-15-45 0 0 0,2 10-534 0 0,19 59 384 0 0,-1 0 0 0 0,1 0 1 0 0,1-16-1 0 0,-2-7-4527 0 0,-2 9-737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8.690"/>
    </inkml:context>
    <inkml:brush xml:id="br0">
      <inkml:brushProperty name="width" value="0.05" units="cm"/>
      <inkml:brushProperty name="height" value="0.05" units="cm"/>
      <inkml:brushProperty name="color" value="#FFFFFF"/>
    </inkml:brush>
  </inkml:definitions>
  <inkml:trace contextRef="#ctx0" brushRef="#br0">429 66 5984 0 0,'0'0'464'0'0,"-10"-3"-288"0"0,-26-11 1596 0 0,19 7-22 0 0,0 0 0 0 0,-1 2 1 0 0,-18-4-1 0 0,1 2-331 0 0,13 3-635 0 0,0 0 0 0 0,-1 1 0 0 0,-33 0 0 0 0,49 4-696 0 0,0-1 0 0 0,0 1 0 0 0,0 0 0 0 0,0 1 0 0 0,0 0 0 0 0,0 0 0 0 0,1 0 0 0 0,-1 1 0 0 0,1 0 0 0 0,-1 0 0 0 0,1 1 0 0 0,0 0 0 0 0,0 0-1 0 0,1 0 1 0 0,-9 8 0 0 0,12-8-79 0 0,-1-1 0 0 0,0 1-1 0 0,1 0 1 0 0,0 0 0 0 0,0 0 0 0 0,0 0-1 0 0,0 1 1 0 0,1-1 0 0 0,0 0-1 0 0,0 1 1 0 0,0-1 0 0 0,0 1-1 0 0,0 6 1 0 0,1 3-11 0 0,0 0-1 0 0,0 0 1 0 0,4 16-1 0 0,-1-4-71 0 0,2 1-1 0 0,1-1 0 0 0,1 0 1 0 0,2-1-1 0 0,0 0 0 0 0,2 0 1 0 0,0-1-1 0 0,30 45 0 0 0,-36-61 33 0 0,1 0 0 0 0,0-1 0 0 0,0 0 0 0 0,1-1 0 0 0,0 1-1 0 0,0-1 1 0 0,1 0 0 0 0,8 4 0 0 0,-11-7-194 0 0,1 0 1 0 0,0 0-1 0 0,0-1 1 0 0,0 0-1 0 0,8 2 0 0 0,-9-3-520 0 0,1 0 0 0 0,0-1 0 0 0,0 1 0 0 0,0-1 0 0 0,0 0 0 0 0,6-2 0 0 0,14-4-5150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9.114"/>
    </inkml:context>
    <inkml:brush xml:id="br0">
      <inkml:brushProperty name="width" value="0.05" units="cm"/>
      <inkml:brushProperty name="height" value="0.05" units="cm"/>
      <inkml:brushProperty name="color" value="#FFFFFF"/>
    </inkml:brush>
  </inkml:definitions>
  <inkml:trace contextRef="#ctx0" brushRef="#br0">308 367 10448 0 0,'3'-5'82'0'0,"-2"0"1"0"0,1-1 0 0 0,-1 1 0 0 0,1-1 0 0 0,-1 0-1 0 0,-1 1 1 0 0,1-1 0 0 0,-1 0 0 0 0,0 1 0 0 0,0-1-1 0 0,-1 0 1 0 0,0 1 0 0 0,-1-7 0 0 0,-2-19 626 0 0,3 24-375 0 0,-1-1 0 0 0,0 1 0 0 0,0 0 0 0 0,-1-1 0 0 0,-4-9 0 0 0,-8-22 868 0 0,11 26-801 0 0,0 2 1 0 0,-1-1-1 0 0,0 0 0 0 0,-1 1 1 0 0,0 0-1 0 0,-10-13 0 0 0,13 18-229 0 0,-1 1 0 0 0,-1 0 0 0 0,1 0 1 0 0,-1 0-1 0 0,0 0 0 0 0,0 1 0 0 0,-1 0 0 0 0,1 0 0 0 0,-1 0 0 0 0,0 0 0 0 0,0 1 0 0 0,0 0 1 0 0,-7-2-1 0 0,10 4-114 0 0,1 1 0 0 0,-1-1 0 0 0,0 1 1 0 0,1-1-1 0 0,-1 1 0 0 0,0 0 0 0 0,0 0 1 0 0,1 1-1 0 0,-1-1 0 0 0,0 1 0 0 0,0-1 1 0 0,1 1-1 0 0,-1 0 0 0 0,0 0 0 0 0,1 0 1 0 0,-1 0-1 0 0,-2 2 0 0 0,1-1 16 0 0,0 1 0 0 0,1 1-1 0 0,-1-1 1 0 0,1 0 0 0 0,-1 1 0 0 0,1 0-1 0 0,0 0 1 0 0,0 0 0 0 0,-2 4 0 0 0,-2 7 79 0 0,0 0 1 0 0,0 0 0 0 0,2 0 0 0 0,-6 27-1 0 0,1 6-697 0 0,2 0 0 0 0,2 1 0 0 0,2 0 0 0 0,3 0 0 0 0,1 1 0 0 0,3-1 0 0 0,2 0 0 0 0,16 68 0 0 0,-18-102 196 0 0,1 0-1 0 0,11 26 0 0 0,-14-38 314 0 0,0-1-1 0 0,1 1 0 0 0,-1 0 0 0 0,1 0 1 0 0,-1-1-1 0 0,1 1 0 0 0,0-1 1 0 0,0 1-1 0 0,0-1 0 0 0,0 0 0 0 0,0 0 1 0 0,1 1-1 0 0,-1-2 0 0 0,1 1 1 0 0,-1 0-1 0 0,1-1 0 0 0,0 1 0 0 0,-1-1 1 0 0,1 1-1 0 0,0-1 0 0 0,4 1 0 0 0,-4-3-14 0 0,1 1-1 0 0,-1 0 0 0 0,0-1 1 0 0,0 0-1 0 0,0 0 0 0 0,1 0 1 0 0,-1 0-1 0 0,0 0 0 0 0,0-1 0 0 0,0 1 1 0 0,-1-1-1 0 0,1 0 0 0 0,0 0 1 0 0,-1 0-1 0 0,1 0 0 0 0,2-3 0 0 0,3-3 41 0 0,0-1 0 0 0,0 0 0 0 0,7-12 0 0 0,-2-1 313 0 0,-1 0-1 0 0,-1-1 1 0 0,13-43 0 0 0,13-28 302 0 0,-19 47-18 0 0,-15 36-225 0 0,0 0 0 0 0,1 1 1 0 0,1 0-1 0 0,0 0 0 0 0,10-16 0 0 0,-14 24 196 0 0,-1 2-19 0 0,3 3-355 0 0,-1 0 0 0 0,0 0 0 0 0,-1 0 0 0 0,1 0-1 0 0,0 1 1 0 0,-1-1 0 0 0,2 6 0 0 0,-1-5-46 0 0,2 7-98 0 0,0 1 0 0 0,-1 0-1 0 0,0-1 1 0 0,1 18 0 0 0,8 26-1253 0 0,-1-17-481 0 0,2 8-4793 0 0,-7-24 535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09.474"/>
    </inkml:context>
    <inkml:brush xml:id="br0">
      <inkml:brushProperty name="width" value="0.05" units="cm"/>
      <inkml:brushProperty name="height" value="0.05" units="cm"/>
      <inkml:brushProperty name="color" value="#FFFFFF"/>
    </inkml:brush>
  </inkml:definitions>
  <inkml:trace contextRef="#ctx0" brushRef="#br0">17 1 8752 0 0,'0'0'673'0'0,"0"0"-153"0"0,0 19 5025 0 0,1 67 77 0 0,-6 141-3289 0 0,-5 6-2097 0 0,7-118-375 0 0,6 73-1636 0 0,-2-143 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5.430"/>
    </inkml:context>
    <inkml:brush xml:id="br0">
      <inkml:brushProperty name="width" value="0.05" units="cm"/>
      <inkml:brushProperty name="height" value="0.05" units="cm"/>
      <inkml:brushProperty name="color" value="#FFFFFF"/>
    </inkml:brush>
  </inkml:definitions>
  <inkml:trace contextRef="#ctx0" brushRef="#br0">492 106 6912 0 0,'0'0'528'0'0,"0"0"-155"0"0,-14-11 3255 0 0,4 1-2904 0 0,-1 0 1 0 0,-1 1-1 0 0,0 1 1 0 0,0 0-1 0 0,-1 1 0 0 0,0 0 1 0 0,0 1-1 0 0,0 0 1 0 0,-19-5-1 0 0,19 6-218 0 0,7 3-344 0 0,-1 1 0 0 0,0-1-1 0 0,0 1 1 0 0,0 0-1 0 0,0 1 1 0 0,0-1-1 0 0,0 1 1 0 0,0 1-1 0 0,0 0 1 0 0,0 0 0 0 0,0 0-1 0 0,-10 3 1 0 0,9-1-97 0 0,-1 0 0 0 0,2 0 0 0 0,-1 0 0 0 0,0 1 0 0 0,1 0 0 0 0,0 1 0 0 0,0 0 0 0 0,0 0 0 0 0,0 0 0 0 0,-6 8 0 0 0,0 3-139 0 0,1 1 0 0 0,0 0 0 0 0,2 1 0 0 0,0 0-1 0 0,-11 28 1 0 0,-4 8 71 0 0,19-39 25 0 0,1 0 1 0 0,1 0-1 0 0,0 1 0 0 0,1-1 0 0 0,-2 33 0 0 0,2-18-11 0 0,2-16-44 0 0,0 1-1 0 0,0 0 0 0 0,2 0 0 0 0,0 0 1 0 0,0-1-1 0 0,6 21 0 0 0,-5-27 14 0 0,0 0-1 0 0,1 0 1 0 0,0 0-1 0 0,0-1 0 0 0,1 1 1 0 0,0-1-1 0 0,0 0 0 0 0,1 0 1 0 0,0 0-1 0 0,0-1 1 0 0,1 1-1 0 0,11 9 0 0 0,-7-8-10 0 0,1-1-1 0 0,0-1 0 0 0,0 1 0 0 0,1-2 1 0 0,0 0-1 0 0,0 0 0 0 0,0-1 0 0 0,0 0 1 0 0,1-1-1 0 0,-1-1 0 0 0,1 0 0 0 0,0-1 1 0 0,0 0-1 0 0,13-1 0 0 0,-15-1-833 0 0,0 0-1 0 0,0-1 1 0 0,-1 0-1 0 0,1 0 1 0 0,-1-1-1 0 0,12-5 1 0 0,10-6-5448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5.790"/>
    </inkml:context>
    <inkml:brush xml:id="br0">
      <inkml:brushProperty name="width" value="0.05" units="cm"/>
      <inkml:brushProperty name="height" value="0.05" units="cm"/>
      <inkml:brushProperty name="color" value="#FFFFFF"/>
    </inkml:brush>
  </inkml:definitions>
  <inkml:trace contextRef="#ctx0" brushRef="#br0">20 14 1376 0 0,'-6'-3'-2525'0'0,"0"-5"7618"0"0,4 5 2720 0 0,0 17-4500 0 0,-1 22-2052 0 0,3 1 1 0 0,4 45-1 0 0,0 34-709 0 0,-3-45-546 0 0,4-1 0 0 0,22 115-1 0 0,-27-184-5 0 0,4 20-12 0 0,57 282-2156 0 0,-45-248-2115 0 0,2-12-1301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6.203"/>
    </inkml:context>
    <inkml:brush xml:id="br0">
      <inkml:brushProperty name="width" value="0.05" units="cm"/>
      <inkml:brushProperty name="height" value="0.05" units="cm"/>
      <inkml:brushProperty name="color" value="#FFFFFF"/>
    </inkml:brush>
  </inkml:definitions>
  <inkml:trace contextRef="#ctx0" brushRef="#br0">397 362 11056 0 0,'2'-8'228'0'0,"-1"1"0"0"0,0-1 1 0 0,-1 1-1 0 0,0-1 1 0 0,0 0-1 0 0,0 1 0 0 0,-1-1 1 0 0,-2-7-1 0 0,-18-58 2226 0 0,12 49-1289 0 0,0 0 0 0 0,-24-43-1 0 0,28 58-879 0 0,-1 0 1 0 0,0 1-1 0 0,-1 0 0 0 0,0 0 0 0 0,0 0 0 0 0,-1 1 0 0 0,1 0 0 0 0,-2 1 0 0 0,-16-11 0 0 0,22 15-219 0 0,0 1 1 0 0,0-1-1 0 0,0 1 1 0 0,-1 0-1 0 0,1 0 0 0 0,0 0 1 0 0,-1 0-1 0 0,1 1 1 0 0,0-1-1 0 0,-1 1 0 0 0,1 0 1 0 0,-1 0-1 0 0,1 0 0 0 0,-1 1 1 0 0,-4 0-1 0 0,2 1 5 0 0,1 0-1 0 0,-1 0 1 0 0,1 0 0 0 0,-1 1-1 0 0,1 0 1 0 0,0 0-1 0 0,0 0 1 0 0,-6 6 0 0 0,1-1 36 0 0,1 1 1 0 0,0 0 0 0 0,1 0-1 0 0,0 1 1 0 0,1 0 0 0 0,0 1-1 0 0,1 0 1 0 0,-6 11 0 0 0,2 4-194 0 0,1 0 0 0 0,1 0 0 0 0,1 1 0 0 0,2 0 0 0 0,0 0 0 0 0,2 0 1 0 0,1 1-1 0 0,1-1 0 0 0,1 1 0 0 0,2-1 0 0 0,1 0 0 0 0,1 1 1 0 0,1-1-1 0 0,1-1 0 0 0,2 1 0 0 0,0-1 0 0 0,15 30 0 0 0,-18-46-10 0 0,1 0-1 0 0,0 0 1 0 0,0-1-1 0 0,1 0 1 0 0,0 0 0 0 0,0 0-1 0 0,9 7 1 0 0,-13-13 56 0 0,0-1 0 0 0,0 0 0 0 0,0 1 0 0 0,0-1 1 0 0,1 0-1 0 0,-1 0 0 0 0,0-1 0 0 0,1 1 0 0 0,-1-1 1 0 0,1 0-1 0 0,0 0 0 0 0,-1 0 0 0 0,1 0 0 0 0,0 0 1 0 0,0-1-1 0 0,-1 0 0 0 0,1 0 0 0 0,0 0 0 0 0,0 0 1 0 0,0 0-1 0 0,-1-1 0 0 0,1 0 0 0 0,0 0 0 0 0,5-2 1 0 0,-2 0 17 0 0,-1 0 0 0 0,1 0 0 0 0,-1-1 0 0 0,0 0-1 0 0,0 0 1 0 0,0-1 0 0 0,-1 0 0 0 0,1 0 0 0 0,-1 0 0 0 0,0 0 0 0 0,-1-1 0 0 0,1 0 0 0 0,-1 0 0 0 0,4-8 0 0 0,-2 1 60 0 0,0-1 0 0 0,-1-1 0 0 0,0 1 0 0 0,-1-1 0 0 0,4-28 0 0 0,1-88 162 0 0,-1 14-613 0 0,-3 55 128 0 0,-4 40-685 0 0,1 1 0 0 0,6-29 0 0 0,-3 25-496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6.615"/>
    </inkml:context>
    <inkml:brush xml:id="br0">
      <inkml:brushProperty name="width" value="0.05" units="cm"/>
      <inkml:brushProperty name="height" value="0.05" units="cm"/>
      <inkml:brushProperty name="color" value="#FFFFFF"/>
    </inkml:brush>
  </inkml:definitions>
  <inkml:trace contextRef="#ctx0" brushRef="#br0">1 213 12752 0 0,'0'3'586'0'0,"0"32"-427"0"0,0 55 1772 0 0,13 107 0 0 0,4-49-1931 0 0,-17-134 17 0 0,1 7 346 0 0,0-19-163 0 0,1-10-62 0 0,0 1-274 0 0,3-25-187 0 0,2-58-1 0 0,-7 63 265 0 0,3-143 0 0 0,0 132 447 0 0,2 1 0 0 0,13-55-1 0 0,-16 83-293 0 0,22-71 1567 0 0,-20 71-1430 0 0,0 0 0 0 0,0 0-1 0 0,0 1 1 0 0,1 0-1 0 0,1 0 1 0 0,9-12 0 0 0,-8 12-18 0 0,1 0 0 0 0,0 1 1 0 0,0-1-1 0 0,16-9 1 0 0,-20 15-165 0 0,0 0 1 0 0,0 0-1 0 0,0 0 1 0 0,0 1-1 0 0,0 0 1 0 0,0 0-1 0 0,0 0 1 0 0,0 0-1 0 0,1 1 1 0 0,-1-1-1 0 0,0 1 1 0 0,0 0-1 0 0,1 1 0 0 0,6 0 1 0 0,-8 0 5 0 0,1 0 0 0 0,-1 0 1 0 0,0 1-1 0 0,1-1 0 0 0,-1 1 1 0 0,0 0-1 0 0,0 0 0 0 0,0 0 0 0 0,0 0 1 0 0,-1 0-1 0 0,1 1 0 0 0,0-1 0 0 0,-1 1 1 0 0,4 4-1 0 0,1 2 67 0 0,-1 1 0 0 0,0 0 0 0 0,5 11 0 0 0,4 13 55 0 0,-1 1-1 0 0,16 66 1 0 0,5 76-802 0 0,-10-45-666 0 0,-12-53 565 0 0,-8-59-618 0 0,-4-1-404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38:37.203"/>
    </inkml:context>
    <inkml:brush xml:id="br0">
      <inkml:brushProperty name="width" value="0.05" units="cm"/>
      <inkml:brushProperty name="height" value="0.05" units="cm"/>
      <inkml:brushProperty name="color" value="#FFFFFF"/>
    </inkml:brush>
  </inkml:definitions>
  <inkml:trace contextRef="#ctx0" brushRef="#br0">2405 477 6336 0 0,'-21'-18'530'0'0,"16"13"-390"0"0,1 1 0 0 0,-1 0 0 0 0,0 0 0 0 0,0 0 0 0 0,-11-6 0 0 0,-7-2 1085 0 0,16 8-934 0 0,1 0-1 0 0,-1 1 0 0 0,0 0 0 0 0,0 0 1 0 0,-7-2-1 0 0,-27-5 841 0 0,30 6-856 0 0,0 1 1 0 0,-1 1 0 0 0,1 0 0 0 0,-20-1-1 0 0,-67 0 255 0 0,57 0-166 0 0,1 2 0 0 0,-1 2 0 0 0,-80 13 0 0 0,73-3-403 0 0,-67 25 1 0 0,89-26 19 0 0,0 2-1 0 0,1 0 1 0 0,0 2 0 0 0,-24 18-1 0 0,-20 22-20 0 0,-78 78-1 0 0,-51 74-56 0 0,106-108 81 0 0,-131 160 374 0 0,174-193-214 0 0,3 2 1 0 0,-43 87 0 0 0,66-107-7 0 0,2 2 0 0 0,-22 74 1 0 0,34-87-97 0 0,1 0-1 0 0,1 1 1 0 0,2 0 0 0 0,0 47 0 0 0,5-63-34 0 0,1 0 0 0 0,1 0 0 0 0,1 0 0 0 0,1-1 0 0 0,0 1 0 0 0,2-1 0 0 0,15 38 0 0 0,-17-48-7 0 0,1 0 0 0 0,1-1 0 0 0,0 0 0 0 0,0 0-1 0 0,0 0 1 0 0,1-1 0 0 0,1 0 0 0 0,-1 0 0 0 0,1-1 0 0 0,1 0 0 0 0,-1-1-1 0 0,1 1 1 0 0,0-2 0 0 0,0 1 0 0 0,1-1 0 0 0,0-1 0 0 0,12 5 0 0 0,24 4-1 0 0,1-2 0 0 0,0-1 0 0 0,0-3 0 0 0,1-2 0 0 0,76-2 0 0 0,-20-8 0 0 0,157-28 0 0 0,-175 16 76 0 0,0-4 1 0 0,-2-3 0 0 0,-1-4 0 0 0,0-3-1 0 0,-3-5 1 0 0,-1-2 0 0 0,-2-4 0 0 0,-1-4 0 0 0,131-104-1 0 0,-128 87 45 0 0,64-58 240 0 0,-48 26-291 0 0,-4-4 0 0 0,101-144 0 0 0,-136 164-34 0 0,-3-2-1 0 0,44-94 0 0 0,-97 174-35 0 0,24-48 48 0 0,-3 0 0 0 0,27-98 0 0 0,-33 84-40 0 0,1 0 56 0 0,9-82 0 0 0,-24 127-51 0 0,-1 1 0 0 0,-1 0 0 0 0,0-1 1 0 0,-1 1-1 0 0,-1 0 0 0 0,0 0 0 0 0,-7-17 1 0 0,2 11 15 0 0,0 0 0 0 0,-2 1-1 0 0,-1 1 1 0 0,-21-33 0 0 0,25 45-13 0 0,0 1 0 0 0,-1-1 0 0 0,0 1-1 0 0,0 1 1 0 0,-1 0 0 0 0,0 0 0 0 0,0 0-1 0 0,0 1 1 0 0,-1 1 0 0 0,0-1 0 0 0,-13-3-1 0 0,-2-1 30 0 0,0 2 0 0 0,0 1 0 0 0,-46-7-1 0 0,31 10 12 0 0,0 2 0 0 0,0 1 0 0 0,-68 8 0 0 0,-117 31 136 0 0,98-5-192 0 0,-188 74 0 0 0,174-55 0 0 0,-548 239-479 0 0,531-219 406 0 0,8 0-68 0 0,-245 159 0 0 0,335-189-87 0 0,2 2-1 0 0,-59 56 1 0 0,89-71-66 0 0,0 0-1 0 0,2 2 1 0 0,2 0 0 0 0,0 2 0 0 0,-26 52-1 0 0,33-53-197 0 0,2 2-1 0 0,-17 51 1 0 0,13-8-297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2.571"/>
    </inkml:context>
    <inkml:brush xml:id="br0">
      <inkml:brushProperty name="width" value="0.05" units="cm"/>
      <inkml:brushProperty name="height" value="0.05" units="cm"/>
      <inkml:brushProperty name="color" value="#FFFFFF"/>
    </inkml:brush>
  </inkml:definitions>
  <inkml:trace contextRef="#ctx0" brushRef="#br0">250 203 13680 0 0,'-9'-9'1238'0'0,"-52"-70"996"0"0,43 53-271 0 0,-27-30 1 0 0,42 53-1864 0 0,-1 0-1 0 0,1 0 0 0 0,0 0 0 0 0,-1 0 0 0 0,1 1 0 0 0,-1 0 1 0 0,0 0-1 0 0,0 0 0 0 0,0 0 0 0 0,0 0 0 0 0,0 1 1 0 0,0 0-1 0 0,0 0 0 0 0,-7-1 0 0 0,9 2-76 0 0,0 0 0 0 0,0 0 0 0 0,0 0 0 0 0,0 0 0 0 0,0 0 0 0 0,0 1 0 0 0,0-1 0 0 0,0 1 0 0 0,0 0 0 0 0,0-1 0 0 0,1 1 0 0 0,-1 0 0 0 0,0 0 0 0 0,0 0 0 0 0,1 0 0 0 0,-1 0 0 0 0,0 1 0 0 0,1-1 0 0 0,-1 0 0 0 0,1 1 0 0 0,0-1 0 0 0,-1 1 0 0 0,1 0 0 0 0,0-1 0 0 0,0 1 0 0 0,0 0 0 0 0,0 0 0 0 0,0 0 0 0 0,1-1 0 0 0,-1 1 0 0 0,0 0 0 0 0,0 3 0 0 0,0 1-14 0 0,0 0 1 0 0,0 0-1 0 0,1 0 1 0 0,0-1-1 0 0,0 1 0 0 0,0 0 1 0 0,0 0-1 0 0,1 0 1 0 0,0 0-1 0 0,1 0 0 0 0,-1-1 1 0 0,1 1-1 0 0,0 0 1 0 0,0-1-1 0 0,4 7 0 0 0,5 7-28 0 0,2 0 0 0 0,24 30 0 0 0,-16-22 87 0 0,92 129-428 0 0,-92-126 363 0 0,-13-20 6 0 0,0 0-1 0 0,-1 0 1 0 0,0 1-1 0 0,-1 0 0 0 0,0 0 1 0 0,-1 0-1 0 0,5 15 1 0 0,-8-17 26 0 0,0-1 1 0 0,0 1-1 0 0,-1 0 0 0 0,0 0 1 0 0,0 0-1 0 0,-1-1 0 0 0,0 1 1 0 0,-1 0-1 0 0,-1 12 0 0 0,0-16 57 0 0,1 0 0 0 0,-1-1-1 0 0,0 1 1 0 0,0 0-1 0 0,0-1 1 0 0,-1 1 0 0 0,1-1-1 0 0,-1 0 1 0 0,0 0 0 0 0,0 0-1 0 0,-1 0 1 0 0,1 0-1 0 0,-1-1 1 0 0,0 1 0 0 0,0-1-1 0 0,0 0 1 0 0,-7 4 0 0 0,3-3-41 0 0,-1 1 1 0 0,1-1 0 0 0,-1-1 0 0 0,0 0-1 0 0,0 0 1 0 0,0 0 0 0 0,-1-1 0 0 0,1-1-1 0 0,0 1 1 0 0,-1-2 0 0 0,1 1 0 0 0,-1-1-1 0 0,1-1 1 0 0,-1 1 0 0 0,-11-4 0 0 0,20 4-96 0 0,0 0 0 0 0,1-1 1 0 0,-1 1-1 0 0,0 0 1 0 0,0-1-1 0 0,0 1 1 0 0,1-1-1 0 0,-1 1 1 0 0,0-1-1 0 0,0 1 1 0 0,1-1-1 0 0,-1 0 1 0 0,0 1-1 0 0,1-1 1 0 0,-1 0-1 0 0,1 1 0 0 0,-1-1 1 0 0,1 0-1 0 0,-1 0 1 0 0,1 0-1 0 0,0 1 1 0 0,-1-1-1 0 0,1 0 1 0 0,0 0-1 0 0,0 0 1 0 0,0 0-1 0 0,-1 0 1 0 0,1 0-1 0 0,0 0 1 0 0,0 1-1 0 0,0-1 0 0 0,0 0 1 0 0,1 0-1 0 0,-1 0 1 0 0,0 0-1 0 0,0 0 1 0 0,0 0-1 0 0,1-1 1 0 0,1-4-824 0 0,1 0 1 0 0,0 0 0 0 0,-1 0 0 0 0,6-7 0 0 0,-8 12 640 0 0,16-21-7140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7.036"/>
    </inkml:context>
    <inkml:brush xml:id="br0">
      <inkml:brushProperty name="width" value="0.05" units="cm"/>
      <inkml:brushProperty name="height" value="0.05" units="cm"/>
      <inkml:brushProperty name="color" value="#FFFFFF"/>
    </inkml:brush>
  </inkml:definitions>
  <inkml:trace contextRef="#ctx0" brushRef="#br0">0 534 2760 0 0,'0'0'125'0'0,"22"-12"2366"0"0,12 2 5307 0 0,0 2-4125 0 0,-19 5-3344 0 0,0-1-1 0 0,0 0 0 0 0,0-1 0 0 0,-1 0 1 0 0,16-9-1 0 0,-4-1-171 0 0,6-3-72 0 0,0-1 1 0 0,56-47 0 0 0,-73 53-54 0 0,-1 0-1 0 0,-1-1 0 0 0,0-1 1 0 0,12-17-1 0 0,-21 26 60 0 0,-1 0-1 0 0,1-1 0 0 0,-1 1 1 0 0,0-1-1 0 0,-1 0 0 0 0,0 0 1 0 0,0 0-1 0 0,0 0 0 0 0,-1 0 1 0 0,0 0-1 0 0,0 0 0 0 0,-1 0 1 0 0,0-1-1 0 0,-1-8 0 0 0,-1 7 137 0 0,0-1 0 0 0,0 1 0 0 0,-1 0 0 0 0,-1 0 0 0 0,1 0 0 0 0,-1 1 0 0 0,-1-1 0 0 0,0 1 0 0 0,0 0 0 0 0,-1 0 0 0 0,1 1 0 0 0,-2 0 0 0 0,1 0 0 0 0,-1 0 0 0 0,-11-9 0 0 0,15 15-187 0 0,1-1 0 0 0,-1 1 0 0 0,1 0 0 0 0,-1-1 0 0 0,1 1 0 0 0,-1 0 0 0 0,1 1 1 0 0,-1-1-1 0 0,0 0 0 0 0,1 1 0 0 0,-1 0 0 0 0,0-1 0 0 0,0 1 0 0 0,0 0 0 0 0,1 0 0 0 0,-1 1 0 0 0,0-1 0 0 0,0 0 0 0 0,1 1 0 0 0,-1 0 0 0 0,0 0 0 0 0,1 0 0 0 0,-1 0 0 0 0,1 0 0 0 0,-1 0 0 0 0,1 1 0 0 0,0-1 0 0 0,-1 1 0 0 0,1-1 0 0 0,0 1 0 0 0,-3 3 0 0 0,-2 2-50 0 0,0 0 1 0 0,1 0-1 0 0,0 1 0 0 0,0 0 0 0 0,0 0 0 0 0,1 0 0 0 0,1 0 0 0 0,-5 10 0 0 0,3 1 10 0 0,0-1 0 0 0,1 1 0 0 0,1 0 0 0 0,0 0 0 0 0,0 22 0 0 0,3 98 0 0 0,2-127-132 0 0,0 1 1 0 0,1-1-1 0 0,0 0 0 0 0,1 0 1 0 0,1 0-1 0 0,0-1 0 0 0,0 1 0 0 0,1-1 1 0 0,0 0-1 0 0,1 0 0 0 0,1-1 0 0 0,0 0 1 0 0,0 0-1 0 0,16 17 0 0 0,-19-23-36 0 0,1 1-1 0 0,-1-1 1 0 0,1 0-1 0 0,1 0 1 0 0,-1 0-1 0 0,0-1 0 0 0,1 0 1 0 0,0 0-1 0 0,0 0 1 0 0,-1-1-1 0 0,2 0 1 0 0,-1 0-1 0 0,0 0 1 0 0,0-1-1 0 0,1 0 1 0 0,11 0-1 0 0,7-4-1414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7.638"/>
    </inkml:context>
    <inkml:brush xml:id="br0">
      <inkml:brushProperty name="width" value="0.05" units="cm"/>
      <inkml:brushProperty name="height" value="0.05" units="cm"/>
      <inkml:brushProperty name="color" value="#FFFFFF"/>
    </inkml:brush>
  </inkml:definitions>
  <inkml:trace contextRef="#ctx0" brushRef="#br0">289 852 920 0 0,'-9'-21'-43'0'0,"-24"-53"707"0"0,16 41 4411 0 0,-10-18 4115 0 0,3 21-6342 0 0,7 11-1718 0 0,14 15-965 0 0,0 1 0 0 0,0-1-1 0 0,0 1 1 0 0,-1 0-1 0 0,1 0 1 0 0,-1 0-1 0 0,0 0 1 0 0,1 1-1 0 0,-7-4 1 0 0,6 4-12 0 0,0 0 0 0 0,0 0 0 0 0,-1 1 0 0 0,1-1 0 0 0,-1 1 0 0 0,1 0 0 0 0,-1 0 0 0 0,-5 0 0 0 0,8 1-96 0 0,0 1 1 0 0,0-1-1 0 0,0 0 1 0 0,0 1-1 0 0,-1 0 1 0 0,1-1-1 0 0,0 1 1 0 0,1 0-1 0 0,-1 0 1 0 0,0 0-1 0 0,0 0 1 0 0,0 0-1 0 0,1 1 0 0 0,-1-1 1 0 0,0 0-1 0 0,1 1 1 0 0,-1-1-1 0 0,1 1 1 0 0,0 0-1 0 0,-1-1 1 0 0,0 3-1 0 0,-3 5-23 0 0,0 0 1 0 0,0 0-1 0 0,1 1 0 0 0,1-1 0 0 0,0 1 0 0 0,0 0 0 0 0,1 0 0 0 0,0 0 0 0 0,-1 18 0 0 0,1 7-266 0 0,5 51-1 0 0,0-63 62 0 0,1 0 1 0 0,1 0-1 0 0,1-1 0 0 0,1 0 0 0 0,1 0 0 0 0,11 22 0 0 0,-15-37 106 0 0,0 1-1 0 0,0-1 1 0 0,1 1-1 0 0,0-1 0 0 0,1 0 1 0 0,-1-1-1 0 0,1 0 1 0 0,0 1-1 0 0,1-2 0 0 0,0 1 1 0 0,0-1-1 0 0,0 0 1 0 0,11 5-1 0 0,-13-7 46 0 0,1-1 0 0 0,-1 0 1 0 0,0 0-1 0 0,1 0 0 0 0,-1-1 0 0 0,1 0 0 0 0,0 0 0 0 0,0-1 1 0 0,-1 1-1 0 0,1-1 0 0 0,0 0 0 0 0,0-1 0 0 0,-1 1 0 0 0,1-1 1 0 0,0 0-1 0 0,-1-1 0 0 0,1 1 0 0 0,-1-1 0 0 0,0 0 0 0 0,1-1 1 0 0,5-2-1 0 0,-4 0 15 0 0,0 0 1 0 0,0 0-1 0 0,0-1 1 0 0,0 1-1 0 0,-1-1 1 0 0,0-1-1 0 0,0 1 1 0 0,-1-1-1 0 0,0 0 1 0 0,0 0-1 0 0,0-1 1 0 0,-1 0-1 0 0,0 1 1 0 0,-1-1-1 0 0,5-17 1 0 0,40-180 89 0 0,-37 112 372 0 0,-4 0-1 0 0,-3-1 1 0 0,-13-136 0 0 0,-8 19 756 0 0,11 154 600 0 0,6 55-1429 0 0,0 2-29 0 0,1 21 49 0 0,36 234-92 0 0,-19-142-450 0 0,0 29-221 0 0,7 44-209 0 0,2-13-156 0 0,0 2-2004 0 0,0-61-4585 0 0,-14-63 441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8.662"/>
    </inkml:context>
    <inkml:brush xml:id="br0">
      <inkml:brushProperty name="width" value="0.05" units="cm"/>
      <inkml:brushProperty name="height" value="0.05" units="cm"/>
      <inkml:brushProperty name="color" value="#FFFFFF"/>
    </inkml:brush>
  </inkml:definitions>
  <inkml:trace contextRef="#ctx0" brushRef="#br0">143 607 5064 0 0,'0'0'232'0'0,"-26"0"266"0"0,24 1-2 0 0,0-1 0 0 0,-1 1 0 0 0,1 0 0 0 0,0 0-1 0 0,0 0 1 0 0,0 0 0 0 0,0 0 0 0 0,1 0-1 0 0,-1 0 1 0 0,0 1 0 0 0,-2 2 0 0 0,-16 23 2056 0 0,12-12-2229 0 0,1 1-1 0 0,-5 17 0 0 0,8-21 68 0 0,-3 14-126 0 0,1 1 1 0 0,1-1-1 0 0,-2 43 1 0 0,2-20 118 0 0,-4 77 259 0 0,9-111-614 0 0,0 1-1 0 0,1-1 1 0 0,1 1-1 0 0,1-1 1 0 0,0 0-1 0 0,6 17 1 0 0,-7-27-3 0 0,0 0 1 0 0,0 0-1 0 0,0 0 1 0 0,1-1-1 0 0,0 1 1 0 0,0-1-1 0 0,0 0 1 0 0,0 0 0 0 0,1 0-1 0 0,-1 0 1 0 0,1-1-1 0 0,0 1 1 0 0,0-1-1 0 0,1 0 1 0 0,-1 0-1 0 0,1 0 1 0 0,-1-1-1 0 0,1 0 1 0 0,0 0-1 0 0,0 0 1 0 0,0 0-1 0 0,0-1 1 0 0,0 0-1 0 0,0 0 1 0 0,0 0-1 0 0,9 0 1 0 0,9-2 169 0 0,0 0 0 0 0,0-1 0 0 0,0-2 0 0 0,40-11 0 0 0,-22 5-383 0 0,235-61 198 0 0,-20 13-10 0 0,-32-5 0 0 0,-174 47 0 0 0,283-107 363 0 0,-112 37 844 0 0,262-66 135 0 0,-421 135-1248 0 0,61-12 86 0 0,-21 4 20 0 0,-33 7-18 0 0,52-20 173 0 0,-109 34-331 0 0,135-30 109 0 0,-120 30-133 0 0,7-1 0 0 0,1-2 0 0 0,48-16 0 0 0,-74 19 0 0 0,0-1 0 0 0,0-1 0 0 0,0 1 0 0 0,0-2 0 0 0,-1 1 0 0 0,13-14 0 0 0,16-12 0 0 0,15-11 29 0 0,-35 28-7 0 0,34-23-1 0 0,14 0-21 0 0,-32 20 0 0 0,36-26 0 0 0,-59 36 18 0 0,0-1-1 0 0,-1 0 0 0 0,0 0 1 0 0,0-1-1 0 0,-1-1 0 0 0,0 1 1 0 0,11-22-1 0 0,-13 13-25 0 0,-1 12-28 0 0,-3 5-17 0 0,-3-31-2707 0 0,-3 25 1254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9.035"/>
    </inkml:context>
    <inkml:brush xml:id="br0">
      <inkml:brushProperty name="width" value="0.05" units="cm"/>
      <inkml:brushProperty name="height" value="0.05" units="cm"/>
      <inkml:brushProperty name="color" value="#FFFFFF"/>
    </inkml:brush>
  </inkml:definitions>
  <inkml:trace contextRef="#ctx0" brushRef="#br0">0 1 9672 0 0,'0'0'748'0'0,"0"0"-400"0"0,0 0 153 0 0,0 0 119 0 0,0 0 20 0 0,0 0 25 0 0,0 0 79 0 0,0 0 31 0 0,0 0 8 0 0,0 12 700 0 0,1 13 251 0 0,8 48 0 0 0,25 76-727 0 0,-20-97-962 0 0,3 20 391 0 0,-1-5-1277 0 0,44 122 0 0 0,-40-155-2142 0 0,-15-27 1449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4.394"/>
    </inkml:context>
    <inkml:brush xml:id="br0">
      <inkml:brushProperty name="width" value="0.05" units="cm"/>
      <inkml:brushProperty name="height" value="0.05" units="cm"/>
      <inkml:brushProperty name="color" value="#FFFFFF"/>
    </inkml:brush>
  </inkml:definitions>
  <inkml:trace contextRef="#ctx0" brushRef="#br0">405 282 6448 0 0,'0'0'297'0'0,"0"0"-9"0"0,-12-24 259 0 0,9 19 44 0 0,0-1 0 0 0,0 1-1 0 0,0 0 1 0 0,-8-9 0 0 0,7 9-194 0 0,0 0 0 0 0,0 0 1 0 0,1-1-1 0 0,0 1 0 0 0,-4-9 0 0 0,-3-10 604 0 0,-14-25-1 0 0,17 37-836 0 0,1-1 35 0 0,0 1 0 0 0,-1 1 0 0 0,-15-19 0 0 0,19 27-94 0 0,1 0 1 0 0,-1 1-1 0 0,0-1 0 0 0,0 1 1 0 0,0 0-1 0 0,0-1 0 0 0,0 1 1 0 0,0 1-1 0 0,-1-1 0 0 0,1 0 1 0 0,-1 1-1 0 0,1 0 0 0 0,-1 0 1 0 0,1 0-1 0 0,-1 0 0 0 0,0 0 1 0 0,0 1-1 0 0,-3 0 0 0 0,1 0 3 0 0,0 0-1 0 0,1 1 1 0 0,-1 0-1 0 0,1 0 1 0 0,0 0-1 0 0,-1 1 1 0 0,1 0-1 0 0,0 0 1 0 0,0 0-1 0 0,0 1 1 0 0,0 0-1 0 0,0 0 1 0 0,1 0-1 0 0,-1 0 1 0 0,1 1-1 0 0,0-1 1 0 0,0 1-1 0 0,0 0 1 0 0,1 1-1 0 0,-1-1 1 0 0,-3 7-1 0 0,-5 8-98 0 0,1 2 0 0 0,1-1 0 0 0,-13 42 0 0 0,11-29-114 0 0,9-23 54 0 0,0 0 0 0 0,1 0 0 0 0,0 0 0 0 0,1 0 0 0 0,0 13 0 0 0,-5 28-128 0 0,5-40 143 0 0,0-1 0 0 0,0 1-1 0 0,1-1 1 0 0,1 1 0 0 0,2 15 0 0 0,-2-14-141 0 0,1 1 0 0 0,-2 24 0 0 0,-1-27 37 0 0,1 1-1 0 0,0 0 0 0 0,0-1 1 0 0,4 19-1 0 0,-3-24 121 0 0,1 1 0 0 0,-1-1 0 0 0,1 0 0 0 0,0 0 0 0 0,0 0 0 0 0,0 0 0 0 0,1 0-1 0 0,-1-1 1 0 0,1 1 0 0 0,7 7 0 0 0,0-2-16 0 0,-8-7 26 0 0,0-1 1 0 0,1 1 0 0 0,-1-1 0 0 0,1 1-1 0 0,0-1 1 0 0,-1 0 0 0 0,1 0-1 0 0,0 0 1 0 0,0-1 0 0 0,1 1-1 0 0,-1-1 1 0 0,6 3 0 0 0,-5-3 0 0 0,0 0 0 0 0,0 0 1 0 0,0 0-1 0 0,0-1 0 0 0,0 1 0 0 0,0-1 1 0 0,0 0-1 0 0,0 0 0 0 0,1 0 1 0 0,-1-1-1 0 0,0 1 0 0 0,0-1 0 0 0,0 0 1 0 0,0 0-1 0 0,0-1 0 0 0,-1 1 0 0 0,1-1 1 0 0,0 0-1 0 0,-1 1 0 0 0,1-2 1 0 0,4-2-1 0 0,2-3 42 0 0,1-1 1 0 0,-2 0-1 0 0,1-1 0 0 0,-1 0 1 0 0,-1 0-1 0 0,0-1 0 0 0,9-16 1 0 0,39-86 643 0 0,-48 96-560 0 0,34-79 863 0 0,-36 82-821 0 0,6-10 162 0 0,-11 23-301 0 0,-1 0 1 0 0,1 0 0 0 0,-1 0-1 0 0,1 0 1 0 0,0 1 0 0 0,0-1-1 0 0,-1 0 1 0 0,1 1 0 0 0,0-1-1 0 0,0 0 1 0 0,0 1 0 0 0,-1-1-1 0 0,1 1 1 0 0,0 0 0 0 0,0-1-1 0 0,0 1 1 0 0,0 0-1 0 0,0-1 1 0 0,0 1 0 0 0,2 0-1 0 0,-2 0 156 0 0,0 2-124 0 0,0 0 1 0 0,0 0-1 0 0,0 0 0 0 0,1 0 0 0 0,-1 0 0 0 0,0 0 0 0 0,1 0 0 0 0,-1 0 0 0 0,3 2 0 0 0,12 17 179 0 0,82 226-265 0 0,-92-230-222 0 0,-5-11 212 0 0,1 0-1 0 0,0 0 1 0 0,1 0 0 0 0,3 7 0 0 0,-5-11-90 0 0,0-1 1 0 0,0 1 0 0 0,0-1 0 0 0,1 1 0 0 0,-1-1 0 0 0,0 0 0 0 0,1 0 0 0 0,-1 0 0 0 0,1 1 0 0 0,-1-1 0 0 0,1-1 0 0 0,-1 1 0 0 0,1 0 0 0 0,0 0-1 0 0,-1 0 1 0 0,1-1 0 0 0,0 1 0 0 0,0-1 0 0 0,3 1 0 0 0,11-1-1134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5.038"/>
    </inkml:context>
    <inkml:brush xml:id="br0">
      <inkml:brushProperty name="width" value="0.05" units="cm"/>
      <inkml:brushProperty name="height" value="0.05" units="cm"/>
      <inkml:brushProperty name="color" value="#FFFFFF"/>
    </inkml:brush>
  </inkml:definitions>
  <inkml:trace contextRef="#ctx0" brushRef="#br0">377 743 8752 0 0,'-4'-6'909'0'0,"-43"-64"3353"0"0,32 45-2418 0 0,-25-31 0 0 0,33 47-1530 0 0,-2-1-1 0 0,1 2 1 0 0,-1-1-1 0 0,-1 1 0 0 0,1 0 1 0 0,-17-10-1 0 0,22 17-257 0 0,1-1 0 0 0,0 1 0 0 0,0-1-1 0 0,-1 1 1 0 0,1 0 0 0 0,0 0 0 0 0,-1 0-1 0 0,1 1 1 0 0,-1-1 0 0 0,0 1 0 0 0,1 0 0 0 0,-1 0-1 0 0,1 0 1 0 0,-1 0 0 0 0,1 1 0 0 0,-1-1 0 0 0,1 1-1 0 0,-1 0 1 0 0,1 0 0 0 0,-1 0 0 0 0,1 1 0 0 0,0-1-1 0 0,0 1 1 0 0,0 0 0 0 0,0 0 0 0 0,0 0 0 0 0,-4 4-1 0 0,-2 2-43 0 0,1 0-1 0 0,0 1 0 0 0,1 0 0 0 0,0 0 1 0 0,0 1-1 0 0,1 0 0 0 0,0 0 1 0 0,1 1-1 0 0,0 0 0 0 0,0-1 0 0 0,1 2 1 0 0,1-1-1 0 0,0 0 0 0 0,-2 20 0 0 0,1-1-281 0 0,2 1 0 0 0,2-1-1 0 0,1 1 1 0 0,6 44 0 0 0,-2-41-182 0 0,1 0 0 0 0,2 0-1 0 0,14 40 1 0 0,-15-57 287 0 0,0 0 0 0 0,1 0-1 0 0,1-1 1 0 0,1-1-1 0 0,0 1 1 0 0,1-2-1 0 0,23 25 1 0 0,-31-36 158 0 0,1 0 0 0 0,-1 0-1 0 0,1 0 1 0 0,0-1 0 0 0,0 1 0 0 0,0-1 0 0 0,0 0 0 0 0,0 0 0 0 0,0-1 0 0 0,0 1 0 0 0,1-1-1 0 0,-1 0 1 0 0,1 0 0 0 0,-1-1 0 0 0,1 1 0 0 0,-1-1 0 0 0,1 0 0 0 0,-1 0 0 0 0,1 0 0 0 0,-1-1-1 0 0,1 0 1 0 0,-1 0 0 0 0,1 0 0 0 0,-1 0 0 0 0,0-1 0 0 0,1 1 0 0 0,-1-1 0 0 0,0 0 0 0 0,0-1-1 0 0,0 1 1 0 0,-1-1 0 0 0,1 1 0 0 0,0-1 0 0 0,-1 0 0 0 0,0 0 0 0 0,0-1 0 0 0,0 1 0 0 0,3-5-1 0 0,2-4 22 0 0,0-1 0 0 0,-1-1-1 0 0,0 0 1 0 0,-1 0 0 0 0,7-23-1 0 0,11-77 118 0 0,-15 70-104 0 0,10-113 157 0 0,-8 48-64 0 0,7-70 555 0 0,11-71 1330 0 0,-18 156-983 0 0,-9 64-238 0 0,11-54 1 0 0,-8 46-88 0 0,-5 37-470 0 0,0 1 80 0 0,-1 3 39 0 0,-8 41-2 0 0,3 0 0 0 0,-2 54 0 0 0,2-9-440 0 0,-1 60-1263 0 0,14 178-1 0 0,-4-242-47 0 0,2-27-209 0 0,2 0-58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5.658"/>
    </inkml:context>
    <inkml:brush xml:id="br0">
      <inkml:brushProperty name="width" value="0.05" units="cm"/>
      <inkml:brushProperty name="height" value="0.05" units="cm"/>
      <inkml:brushProperty name="color" value="#FFFFFF"/>
    </inkml:brush>
  </inkml:definitions>
  <inkml:trace contextRef="#ctx0" brushRef="#br0">262 826 11000 0 0,'-16'-48'1146'0'0,"11"29"-799"0"0,-2-1 1 0 0,-16-33 0 0 0,4 14 1623 0 0,15 29-1308 0 0,0 0-1 0 0,-1 1 0 0 0,-1-1 0 0 0,1 1 1 0 0,-13-14-1 0 0,17 21-590 0 0,-1 1 0 0 0,1-1 0 0 0,0 1 0 0 0,-1-1 1 0 0,0 1-1 0 0,1 0 0 0 0,-1 0 0 0 0,0 0 0 0 0,1 0 0 0 0,-1 0 0 0 0,0 0 0 0 0,0 0 0 0 0,0 0 1 0 0,0 1-1 0 0,0-1 0 0 0,0 1 0 0 0,0-1 0 0 0,0 1 0 0 0,-3 0 0 0 0,3 0-4 0 0,0 1-1 0 0,0-1 1 0 0,0 1-1 0 0,0 0 1 0 0,0-1-1 0 0,0 1 1 0 0,1 0-1 0 0,-1 0 1 0 0,0 1 0 0 0,1-1-1 0 0,-1 0 1 0 0,0 0-1 0 0,1 1 1 0 0,0-1-1 0 0,-1 1 1 0 0,0 1-1 0 0,-4 6 133 0 0,0 1 0 0 0,1-1-1 0 0,1 1 1 0 0,-1 0-1 0 0,-4 18 1 0 0,-5 28-1138 0 0,2 1 1 0 0,3 1-1 0 0,3 0 1 0 0,2 0-1 0 0,2 0 1 0 0,11 95 0 0 0,-8-137 739 0 0,1 0 0 0 0,2 0 0 0 0,-1-1 0 0 0,2 1 0 0 0,0-1 0 0 0,0 0 0 0 0,2 0 0 0 0,9 16 0 0 0,-15-29 218 0 0,0 1 0 0 0,0-1 0 0 0,1 0 0 0 0,-1 0 0 0 0,1 0 0 0 0,-1 0 0 0 0,1 0 0 0 0,0-1 0 0 0,0 1 0 0 0,0 0 0 0 0,0-1 1 0 0,0 0-1 0 0,0 1 0 0 0,0-1 0 0 0,0 0 0 0 0,1 0 0 0 0,-1 0 0 0 0,0 0 0 0 0,1 0 0 0 0,-1-1 0 0 0,1 1 0 0 0,-1-1 0 0 0,1 0 0 0 0,-1 1 0 0 0,1-1 0 0 0,-1 0 0 0 0,1-1 0 0 0,3 1 0 0 0,-1-2 37 0 0,0 0 0 0 0,0 0-1 0 0,0 0 1 0 0,-1 0 0 0 0,1 0 0 0 0,-1-1 0 0 0,1 0-1 0 0,-1 0 1 0 0,0 0 0 0 0,0-1 0 0 0,0 1 0 0 0,-1-1-1 0 0,4-5 1 0 0,10-13 262 0 0,-1-2 0 0 0,0 1 1 0 0,-2-2-1 0 0,-2 0 0 0 0,0-1 0 0 0,-1 0 0 0 0,10-37 0 0 0,-10 16 171 0 0,-1-1 0 0 0,-3 0-1 0 0,2-70 1 0 0,6-56 710 0 0,-1 40-292 0 0,-6 38-235 0 0,5-100 1473 0 0,-13 178-2062 0 0,0-14 34 0 0,0 0-1 0 0,-2 0 0 0 0,-10-48 0 0 0,12 80-122 0 0,0 0 0 0 0,0 0 1 0 0,0 0-1 0 0,0 0 0 0 0,1-1 0 0 0,-1 1 1 0 0,0 0-1 0 0,0 0 0 0 0,0 0 1 0 0,0 0-1 0 0,0 0 0 0 0,-1-1 0 0 0,1 1 1 0 0,0 0-1 0 0,0 0 0 0 0,0 0 0 0 0,0 0 1 0 0,0 0-1 0 0,0-1 0 0 0,0 1 1 0 0,0 0-1 0 0,0 0 0 0 0,0 0 0 0 0,0 0 1 0 0,0 0-1 0 0,0 0 0 0 0,-1 0 0 0 0,1-1 1 0 0,0 1-1 0 0,0 0 0 0 0,0 0 1 0 0,0 0-1 0 0,0 0 0 0 0,0 0 0 0 0,-1 0 1 0 0,1 0-1 0 0,0 0 0 0 0,0 0 0 0 0,0 0 1 0 0,0 0-1 0 0,0 0 0 0 0,-1 0 0 0 0,1 0 1 0 0,0 0-1 0 0,0 0 0 0 0,0 0 1 0 0,0 0-1 0 0,0 0 0 0 0,-1 0 0 0 0,1 0 1 0 0,0 0-1 0 0,-5 9 57 0 0,-2 17 203 0 0,0 40-315 0 0,1 82-1 0 0,40 568-2160 0 0,-29-663 1747 0 0,3 21-1759 0 0,0-26-2555 0 0,2 3-2182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6.541"/>
    </inkml:context>
    <inkml:brush xml:id="br0">
      <inkml:brushProperty name="width" value="0.05" units="cm"/>
      <inkml:brushProperty name="height" value="0.05" units="cm"/>
      <inkml:brushProperty name="color" value="#FFFFFF"/>
    </inkml:brush>
  </inkml:definitions>
  <inkml:trace contextRef="#ctx0" brushRef="#br0">426 211 9648 0 0,'-55'-126'4578'0'0,"52"119"-4245"0"0,-1 1 1 0 0,0 0-1 0 0,0 0 0 0 0,0 0 0 0 0,-1 0 0 0 0,0 1 0 0 0,0 0 0 0 0,0 0 1 0 0,-1 0-1 0 0,0 0 0 0 0,-11-6 0 0 0,13 9-186 0 0,0 0 0 0 0,0 1-1 0 0,-1-1 1 0 0,1 1 0 0 0,-1 0 0 0 0,1 0-1 0 0,-1 0 1 0 0,1 1 0 0 0,-1-1 0 0 0,1 1-1 0 0,-1 0 1 0 0,0 1 0 0 0,1-1 0 0 0,-1 1-1 0 0,1 0 1 0 0,-1 0 0 0 0,1 0 0 0 0,0 1-1 0 0,-1-1 1 0 0,-5 4 0 0 0,-9 5-111 0 0,0 0 0 0 0,1 1 0 0 0,0 1 0 0 0,1 1 1 0 0,-23 22-1 0 0,33-28-33 0 0,0 1 1 0 0,0 0 0 0 0,1 0 0 0 0,0 1-1 0 0,0-1 1 0 0,1 1 0 0 0,1 1 0 0 0,-1-1 0 0 0,1 1-1 0 0,1-1 1 0 0,0 1 0 0 0,0 0 0 0 0,-1 17-1 0 0,2-8-60 0 0,1 0 0 0 0,1 1 0 0 0,1-1 0 0 0,1 0 0 0 0,0 0-1 0 0,2 0 1 0 0,0-1 0 0 0,1 1 0 0 0,1-1 0 0 0,0 0 0 0 0,2 0 0 0 0,0-1-1 0 0,18 30 1 0 0,-16-33-48 0 0,0-1 0 0 0,1 1-1 0 0,0-2 1 0 0,1 0 0 0 0,1 0-1 0 0,0-1 1 0 0,0-1 0 0 0,1 0-1 0 0,0-1 1 0 0,1 0 0 0 0,28 12-1 0 0,-37-19-188 0 0,0 1 1 0 0,0-1-1 0 0,0-1 0 0 0,0 1 0 0 0,1-1 0 0 0,-1 0 0 0 0,0 0 0 0 0,1-1 0 0 0,-1 0 0 0 0,13-1 0 0 0,0-6-880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6.949"/>
    </inkml:context>
    <inkml:brush xml:id="br0">
      <inkml:brushProperty name="width" value="0.05" units="cm"/>
      <inkml:brushProperty name="height" value="0.05" units="cm"/>
      <inkml:brushProperty name="color" value="#FFFFFF"/>
    </inkml:brush>
  </inkml:definitions>
  <inkml:trace contextRef="#ctx0" brushRef="#br0">477 230 6448 0 0,'-9'-16'688'0'0,"2"0"477"0"0,0 0 0 0 0,-1 1 1 0 0,-1-1-1 0 0,-1 1 1 0 0,-12-15-1 0 0,14 21-443 0 0,0 1 0 0 0,0 1 1 0 0,0-1-1 0 0,-1 1 0 0 0,0 1 0 0 0,-1-1 0 0 0,1 2 1 0 0,-1-1-1 0 0,-14-5 0 0 0,6 4-345 0 0,-1 1 0 0 0,0 0 0 0 0,-24-3 1 0 0,33 8-292 0 0,1 0 1 0 0,-1 0 0 0 0,1 1 0 0 0,-1 0-1 0 0,0 1 1 0 0,1 0 0 0 0,-1 0 0 0 0,-16 5-1 0 0,21-4-85 0 0,-1 1-1 0 0,1 0 0 0 0,0 0 0 0 0,0 0 0 0 0,0 0 1 0 0,0 1-1 0 0,0 0 0 0 0,1 0 0 0 0,-1 0 1 0 0,1 1-1 0 0,0-1 0 0 0,0 1 0 0 0,1 0 1 0 0,0 0-1 0 0,0 0 0 0 0,0 1 0 0 0,0-1 1 0 0,1 1-1 0 0,0-1 0 0 0,0 1 0 0 0,0 0 0 0 0,0 7 1 0 0,-3 14-18 0 0,1 1 0 0 0,2 0 0 0 0,1 42 0 0 0,1-50 15 0 0,7 142-762 0 0,-5-140 633 0 0,2 0 0 0 0,1 0-1 0 0,0-1 1 0 0,2 1 0 0 0,11 25-1 0 0,-17-44 125 0 0,1 0 0 0 0,0 0 0 0 0,-1-1 0 0 0,1 1 0 0 0,0 0 0 0 0,1-1 0 0 0,-1 1 0 0 0,0-1 0 0 0,1 0 0 0 0,0 1 0 0 0,-1-1 0 0 0,1-1 0 0 0,0 1 0 0 0,0 0 0 0 0,0-1 0 0 0,0 1 0 0 0,0-1 0 0 0,0 0 0 0 0,1 0 0 0 0,-1 0 0 0 0,0 0 0 0 0,0-1 0 0 0,1 1 0 0 0,-1-1 0 0 0,1 0 0 0 0,3 0 0 0 0,-1-1 10 0 0,-1 1 0 0 0,1-1 0 0 0,0 0 0 0 0,-1-1 0 0 0,0 1 0 0 0,1-1 0 0 0,-1 0 0 0 0,0 0 0 0 0,0-1 0 0 0,0 0 0 0 0,0 0 0 0 0,0 0 0 0 0,-1 0 0 0 0,1-1 0 0 0,3-4 0 0 0,1-2 27 0 0,0 0-1 0 0,-1-2 1 0 0,0 1 0 0 0,-1-1-1 0 0,0 0 1 0 0,-1 0-1 0 0,0-1 1 0 0,-1 1 0 0 0,4-17-1 0 0,1-12-811 0 0,7-70-1 0 0,-16 97 395 0 0,4-24-1326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7.549"/>
    </inkml:context>
    <inkml:brush xml:id="br0">
      <inkml:brushProperty name="width" value="0.05" units="cm"/>
      <inkml:brushProperty name="height" value="0.05" units="cm"/>
      <inkml:brushProperty name="color" value="#FFFFFF"/>
    </inkml:brush>
  </inkml:definitions>
  <inkml:trace contextRef="#ctx0" brushRef="#br0">1 172 920 0 0,'0'0'547'0'0,"0"3"1961"0"0,3 51 8514 0 0,4 3-8099 0 0,3 62-2732 0 0,-9 13-279 0 0,17-226 336 0 0,-10 44-29 0 0,2 1 0 0 0,26-72-1 0 0,-29 102-155 0 0,1 1 0 0 0,0 0 0 0 0,2 0 0 0 0,0 0 0 0 0,1 1 0 0 0,25-28-1 0 0,-35 43-48 0 0,0 1-1 0 0,0 0 1 0 0,0 0-1 0 0,0 0 1 0 0,0 0-1 0 0,0 0 1 0 0,0 0-1 0 0,1 1 1 0 0,-1-1-1 0 0,0 0 0 0 0,1 1 1 0 0,-1-1-1 0 0,0 0 1 0 0,1 1-1 0 0,-1 0 1 0 0,1-1-1 0 0,-1 1 1 0 0,0 0-1 0 0,1 0 1 0 0,-1 0-1 0 0,1 0 1 0 0,-1 0-1 0 0,1 0 0 0 0,1 0 1 0 0,-1 1 13 0 0,1 0 0 0 0,-1 0-1 0 0,0 1 1 0 0,0-1 0 0 0,1 0 0 0 0,-1 1 0 0 0,0-1 0 0 0,0 1 0 0 0,-1 0-1 0 0,1 0 1 0 0,0 0 0 0 0,2 3 0 0 0,3 6 95 0 0,-1-1 0 0 0,0 1 0 0 0,0 1 0 0 0,6 19 0 0 0,-3 5-130 0 0,-2-1 0 0 0,-1 1 0 0 0,-1 0-1 0 0,-2 71 1 0 0,-12 160-2897 0 0,9-271 2583 0 0,1 0-1 0 0,0 0 1 0 0,0 0 0 0 0,0 0 0 0 0,1 1 0 0 0,2-7 0 0 0,3-7 40 0 0,-1-10-25 0 0,-1 1 0 0 0,2-45 1 0 0,5-29 110 0 0,7-12 328 0 0,6-28 1135 0 0,-20 117-231 0 0,2 0 0 0 0,0 1 0 0 0,21-41 0 0 0,-28 62-956 0 0,0 0 1 0 0,1 1-1 0 0,-1-1 0 0 0,0 0 0 0 0,1 0 0 0 0,-1 1 0 0 0,1-1 0 0 0,-1 1 0 0 0,0-1 0 0 0,1 0 0 0 0,-1 1 0 0 0,1-1 0 0 0,0 1 0 0 0,-1-1 1 0 0,1 1-1 0 0,-1 0 0 0 0,1-1 0 0 0,0 1 0 0 0,-1 0 0 0 0,1-1 0 0 0,0 1 0 0 0,0 0 0 0 0,-1 0 0 0 0,1-1 0 0 0,0 1 0 0 0,-1 0 0 0 0,1 0 1 0 0,0 0-1 0 0,1 0 0 0 0,-1 1-12 0 0,1-1-1 0 0,-1 1 1 0 0,0 0 0 0 0,1-1 0 0 0,-1 1 0 0 0,0 0-1 0 0,0 0 1 0 0,0 0 0 0 0,1 0 0 0 0,-1 0 0 0 0,0 0 0 0 0,0 1-1 0 0,1 1 1 0 0,2 4 62 0 0,0 0-1 0 0,0 1 1 0 0,0-1 0 0 0,2 11-1 0 0,12 56-87 0 0,-4 0 0 0 0,8 115 0 0 0,-10-66-893 0 0,-1-63-499 0 0,2-22-4610 0 0,-3-14-748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2.972"/>
    </inkml:context>
    <inkml:brush xml:id="br0">
      <inkml:brushProperty name="width" value="0.05" units="cm"/>
      <inkml:brushProperty name="height" value="0.05" units="cm"/>
      <inkml:brushProperty name="color" value="#FFFFFF"/>
    </inkml:brush>
  </inkml:definitions>
  <inkml:trace contextRef="#ctx0" brushRef="#br0">420 38 8752 0 0,'-9'0'909'0'0,"-49"-15"3471"0"0,45 10-3075 0 0,-1 1 1 0 0,0 1-1 0 0,-14-2 0 0 0,28 5-1286 0 0,-32-3 942 0 0,0 1 0 0 0,0 2 0 0 0,-40 4 0 0 0,62-3-891 0 0,0 1 0 0 0,0 0 0 0 0,0 0 0 0 0,-14 6 0 0 0,22-7-87 0 0,-1 0 0 0 0,1 0 0 0 0,0 0 0 0 0,-1 1 1 0 0,1-1-1 0 0,0 1 0 0 0,0 0 0 0 0,0-1 0 0 0,0 1 0 0 0,1 0 0 0 0,-1 0 1 0 0,0 0-1 0 0,1 0 0 0 0,-1 0 0 0 0,1 1 0 0 0,0-1 0 0 0,0 0 1 0 0,-1 1-1 0 0,2-1 0 0 0,-1 1 0 0 0,0-1 0 0 0,0 6 0 0 0,1-6-44 0 0,0 1 0 0 0,0 0-1 0 0,1 0 1 0 0,-1-1-1 0 0,1 1 1 0 0,0 0 0 0 0,0-1-1 0 0,0 1 1 0 0,0 0-1 0 0,0-1 1 0 0,1 1 0 0 0,1 1-1 0 0,22 30-728 0 0,103 108-998 0 0,-115-128 1776 0 0,-1 1-1 0 0,0 0 1 0 0,-1 1-1 0 0,13 26 1 0 0,-18-31 194 0 0,-2 0 1 0 0,1 0-1 0 0,-1 0 1 0 0,-1 0-1 0 0,0 1 1 0 0,-1 0-1 0 0,0-1 1 0 0,0 21-1 0 0,-2-26-44 0 0,-1 0-1 0 0,0 0 0 0 0,0 0 0 0 0,-1 1 0 0 0,1-1 0 0 0,-1-1 0 0 0,-1 1 1 0 0,1 0-1 0 0,-1 0 0 0 0,0-1 0 0 0,0 1 0 0 0,-1-1 0 0 0,0 0 1 0 0,0 0-1 0 0,0-1 0 0 0,0 1 0 0 0,-6 4 0 0 0,-1 1 14 0 0,-1-2-1 0 0,1 0 1 0 0,-1 0-1 0 0,0-1 1 0 0,-1 0-1 0 0,-21 7 1 0 0,29-12-130 0 0,0 0-1 0 0,1-1 1 0 0,-1 1-1 0 0,0-1 1 0 0,0-1 0 0 0,0 1-1 0 0,-1-1 1 0 0,1 0-1 0 0,0 0 1 0 0,0 0 0 0 0,0-1-1 0 0,-10-1 1 0 0,12 1-91 0 0,1-1 1 0 0,-1 1-1 0 0,0 0 0 0 0,1-1 1 0 0,-1 1-1 0 0,1-1 0 0 0,-1 0 1 0 0,1 0-1 0 0,0 0 0 0 0,0 0 1 0 0,0 0-1 0 0,0 0 0 0 0,0-1 1 0 0,0 1-1 0 0,1 0 0 0 0,-1-1 1 0 0,1 0-1 0 0,-1 1 0 0 0,1-1 1 0 0,0 0-1 0 0,0 0 0 0 0,1 0 1 0 0,-2-4-1 0 0,-1-13-1341 0 0,3-2-69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8.209"/>
    </inkml:context>
    <inkml:brush xml:id="br0">
      <inkml:brushProperty name="width" value="0.05" units="cm"/>
      <inkml:brushProperty name="height" value="0.05" units="cm"/>
      <inkml:brushProperty name="color" value="#FFFFFF"/>
    </inkml:brush>
  </inkml:definitions>
  <inkml:trace contextRef="#ctx0" brushRef="#br0">1 297 2304 0 0,'0'0'101'0'0,"1"9"385"0"0,1 5 2011 0 0,0 0 1 0 0,-1 0 0 0 0,0 23 0 0 0,-1-20-1668 0 0,1-1 0 0 0,3 24 1 0 0,3 26 262 0 0,0 5-561 0 0,-4-56-416 0 0,4 19 35 0 0,5 54-1 0 0,-10-70-160 0 0,0 0 0 0 0,2 0 0 0 0,0-1 0 0 0,1 0 0 0 0,7 19 0 0 0,-12-36-2 0 0,0 0-1 0 0,0 0 1 0 0,0 0-1 0 0,0 0 0 0 0,0 0 1 0 0,0 1-1 0 0,0-1 0 0 0,0 0 1 0 0,1 0-1 0 0,-1 0 0 0 0,0 0 1 0 0,0 0-1 0 0,0 0 0 0 0,0 0 1 0 0,0 0-1 0 0,0 1 1 0 0,0-1-1 0 0,0 0 0 0 0,0 0 1 0 0,1 0-1 0 0,-1 0 0 0 0,0 0 1 0 0,0 0-1 0 0,0 0 0 0 0,0 0 1 0 0,0 0-1 0 0,0 0 0 0 0,1 0 1 0 0,-1 0-1 0 0,0 0 1 0 0,0 0-1 0 0,0 0 0 0 0,0 0 1 0 0,0 0-1 0 0,1 0 0 0 0,-1 0 1 0 0,0 0-1 0 0,0 0 0 0 0,0 0 1 0 0,0 0-1 0 0,0 0 0 0 0,0 0 1 0 0,1 0-1 0 0,-1 0 0 0 0,0 0 1 0 0,0 0-1 0 0,0 0 1 0 0,7-8-304 0 0,1-12-61 0 0,-5-12 164 0 0,-4-62 0 0 0,0 34 611 0 0,10-116 999 0 0,-5 147-1019 0 0,2 0-1 0 0,0 1 1 0 0,21-55-1 0 0,-22 72-209 0 0,1 1 0 0 0,0 0-1 0 0,0 0 1 0 0,1 1-1 0 0,9-11 1 0 0,-7 10 58 0 0,-9 9-197 0 0,1-1-1 0 0,0 1 1 0 0,0 0 0 0 0,0 0-1 0 0,0 0 1 0 0,0-1-1 0 0,0 1 1 0 0,0 0-1 0 0,0 1 1 0 0,0-1-1 0 0,1 0 1 0 0,-1 0-1 0 0,0 0 1 0 0,0 1-1 0 0,1-1 1 0 0,-1 1-1 0 0,1-1 1 0 0,-1 1-1 0 0,0-1 1 0 0,1 1 0 0 0,-1 0-1 0 0,1 0 1 0 0,-1 0-1 0 0,1 0 1 0 0,-1 0-1 0 0,1 0 1 0 0,-1 0-1 0 0,1 0 1 0 0,-1 0-1 0 0,1 1 1 0 0,-1-1-1 0 0,0 1 1 0 0,1-1-1 0 0,-1 1 1 0 0,0-1-1 0 0,1 1 1 0 0,-1 0 0 0 0,0 0-1 0 0,0 0 1 0 0,1-1-1 0 0,-1 1 1 0 0,0 0-1 0 0,0 1 1 0 0,1 1-1 0 0,5 4 101 0 0,-2 1 0 0 0,1 0-1 0 0,-1 1 1 0 0,-1-1 0 0 0,6 13-1 0 0,5 18 26 0 0,-2 1 0 0 0,10 50 0 0 0,3 6-16 0 0,-18-60-310 0 0,-2 0-1 0 0,-1 1 0 0 0,-2-1 1 0 0,-2 74-1 0 0,-1-64 75 0 0,2-33-721 0 0,3-24-541 0 0,0 0 1288 0 0,2-7-70 0 0,-2 1 0 0 0,1-1-1 0 0,-2-1 1 0 0,3-23 0 0 0,-3 15-17 0 0,9-33 1 0 0,-6 33 207 0 0,-1 0 0 0 0,-1-1-1 0 0,1-38 1 0 0,-2 30 187 0 0,3 1 0 0 0,21-67-1 0 0,-18 66 11 0 0,2 1 136 0 0,1-1 0 0 0,2 2-1 0 0,2 0 1 0 0,30-47-1 0 0,-45 77-331 0 0,1 1 0 0 0,0 0 0 0 0,0 0 0 0 0,1 0 0 0 0,-1 0 0 0 0,1 0 0 0 0,6-3-1 0 0,11-11 215 0 0,-21 16-240 0 0,1 1 1 0 0,-1-1-1 0 0,1 0 1 0 0,-1 1-1 0 0,1-1 0 0 0,0 1 1 0 0,-1-1-1 0 0,1 0 0 0 0,0 1 1 0 0,-1 0-1 0 0,1-1 1 0 0,0 1-1 0 0,-1-1 0 0 0,1 1 1 0 0,0 0-1 0 0,0 0 1 0 0,-1-1-1 0 0,1 1 0 0 0,0 0 1 0 0,0 0-1 0 0,0 0 0 0 0,-1 0 1 0 0,1 0-1 0 0,0 0 1 0 0,0 0-1 0 0,0 0 0 0 0,0 0 1 0 0,-1 0-1 0 0,1 1 0 0 0,0-1 1 0 0,1 1-1 0 0,1 1 29 0 0,0 0 0 0 0,0 0 1 0 0,-1 1-1 0 0,1-1 0 0 0,-1 1 0 0 0,4 5 0 0 0,-1-1-14 0 0,0-1 0 0 0,-1 1 0 0 0,0 0 0 0 0,0 0 0 0 0,0 1 0 0 0,-1-1 0 0 0,4 15 0 0 0,-4-5 36 0 0,0 1 0 0 0,1 28 0 0 0,6 19-100 0 0,-6-47-13 0 0,-2 0 0 0 0,2 25-1 0 0,-4-15-89 0 0,-1-13-26 0 0,1 1-1 0 0,1 0 1 0 0,0-1 0 0 0,7 31-1 0 0,8 54-3133 0 0,-5-70 1664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8.657"/>
    </inkml:context>
    <inkml:brush xml:id="br0">
      <inkml:brushProperty name="width" value="0.05" units="cm"/>
      <inkml:brushProperty name="height" value="0.05" units="cm"/>
      <inkml:brushProperty name="color" value="#FFFFFF"/>
    </inkml:brush>
  </inkml:definitions>
  <inkml:trace contextRef="#ctx0" brushRef="#br0">124 50 4144 0 0,'-4'-1'41'0'0,"-11"-6"194"0"0,15 7-231 0 0,-1 0 1 0 0,1-1 0 0 0,-1 1 0 0 0,1-1 0 0 0,0 1 0 0 0,-1-1 0 0 0,1 1 0 0 0,0-1 0 0 0,0 1 0 0 0,-1-1-1 0 0,1 1 1 0 0,0-1 0 0 0,0 0 0 0 0,0 1 0 0 0,0-1 0 0 0,0 1 0 0 0,0-1 0 0 0,-1 0 0 0 0,2 1 0 0 0,-1-1-1 0 0,0 1 1 0 0,0-1 0 0 0,0 0 0 0 0,0 1 0 0 0,0-1 0 0 0,1 0 0 0 0,-1 0 174 0 0,0 0 0 0 0,0 0 0 0 0,0 0 0 0 0,0 0 0 0 0,0 0 0 0 0,0 0 0 0 0,-1 0 0 0 0,1 0 0 0 0,0 0 0 0 0,0 0 0 0 0,-1 0 0 0 0,1 1 0 0 0,0-1 0 0 0,-1 0 0 0 0,1 0 1 0 0,-1 0-1 0 0,1 0 0 0 0,-1 0 0 0 0,0 1 0 0 0,1-1 0 0 0,-1 0 0 0 0,0 1 0 0 0,1-1 0 0 0,-1 0 0 0 0,0 1 0 0 0,0-1 0 0 0,0 1 0 0 0,0-1 0 0 0,1 1 0 0 0,-1-1 0 0 0,0 1 0 0 0,0 0 0 0 0,0-1 0 0 0,0 1 0 0 0,0 0 0 0 0,0 0 0 0 0,0 0 0 0 0,0 0 1 0 0,0 0-1 0 0,0 0 0 0 0,0 0 0 0 0,0 0 0 0 0,0 0 0 0 0,0 0 0 0 0,0 1 0 0 0,0-1 0 0 0,0 0 0 0 0,0 1 0 0 0,0-1 0 0 0,1 0 0 0 0,-1 1 0 0 0,0-1 0 0 0,0 1 0 0 0,0 0 0 0 0,0-1 0 0 0,1 1 0 0 0,-1 0 0 0 0,0-1 0 0 0,1 1 0 0 0,-1 0 0 0 0,0 0 0 0 0,0 1 1 0 0,-1 2 147 0 0,-2 1-5 0 0,0 0-1 0 0,0 0 0 0 0,1 1 1 0 0,0-1-1 0 0,1 1 0 0 0,-1 0 1 0 0,1 0-1 0 0,0 0 0 0 0,0 0 1 0 0,1 0-1 0 0,-2 12 0 0 0,2-4 22 0 0,-2 0 0 0 0,-5 20 0 0 0,5-23-246 0 0,0 0 1 0 0,1 1 0 0 0,0 0 0 0 0,1-1-1 0 0,0 16 1 0 0,2 49 215 0 0,-1-44-265 0 0,1 0 0 0 0,9 58 0 0 0,14 29-263 0 0,25 114-3320 0 0,-40-201 2061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9.017"/>
    </inkml:context>
    <inkml:brush xml:id="br0">
      <inkml:brushProperty name="width" value="0.05" units="cm"/>
      <inkml:brushProperty name="height" value="0.05" units="cm"/>
      <inkml:brushProperty name="color" value="#FFFFFF"/>
    </inkml:brush>
  </inkml:definitions>
  <inkml:trace contextRef="#ctx0" brushRef="#br0">51 1 11112 0 0,'-25'6'488'0'0,"20"-6"112"0"0,5 0-480 0 0,0 0-120 0 0,0 0 0 0 0,-3 0 0 0 0,-6 0 776 0 0,9 0 136 0 0,0 0 24 0 0,0 0 8 0 0,-8 0-712 0 0,8 0-136 0 0,0 0-32 0 0,0 0-64 0 0,0 0-256 0 0,0 0-96 0 0,0 0-32 0 0,0 0-5768 0 0</inkml:trace>
  <inkml:trace contextRef="#ctx0" brushRef="#br0" timeOffset="1">197 202 13968 0 0,'-13'54'616'0'0,"13"-32"128"0"0,5 8-592 0 0,-5 10-152 0 0,-8-2 0 0 0,8 6 0 0 0,13 6 408 0 0,-10 3 48 0 0,-3 4 15 0 0,5 8 1 0 0,-1-4-288 0 0,4-1-56 0 0,2 2-16 0 0,-7-5 0 0 0,-3-8-240 0 0,9-3-56 0 0,4-5-8 0 0,-5-1-6751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29.348"/>
    </inkml:context>
    <inkml:brush xml:id="br0">
      <inkml:brushProperty name="width" value="0.05" units="cm"/>
      <inkml:brushProperty name="height" value="0.05" units="cm"/>
      <inkml:brushProperty name="color" value="#FFFFFF"/>
    </inkml:brush>
  </inkml:definitions>
  <inkml:trace contextRef="#ctx0" brushRef="#br0">13 1 11520 0 0,'-1'1'247'0'0,"1"-1"-202"0"0,-1 1 1 0 0,1-1-1 0 0,0 1 1 0 0,0-1 0 0 0,-1 1-1 0 0,1-1 1 0 0,0 0-1 0 0,-1 1 1 0 0,1-1-1 0 0,-1 0 1 0 0,1 1 0 0 0,0-1-1 0 0,-1 0 1 0 0,1 0-1 0 0,-1 1 1 0 0,1-1 0 0 0,-1 0-1 0 0,1 0 1 0 0,-1 0-1 0 0,1 0 1 0 0,-1 0 0 0 0,1 0-1 0 0,-1 0 1 0 0,0 1-1 0 0,0-1 1001 0 0,1 0 296 0 0,15 6 1371 0 0,0-2-1921 0 0,0 0 0 0 0,1 0 0 0 0,0-1 0 0 0,0-1 0 0 0,20 0 0 0 0,-10-1-75 0 0,-14 0-411 0 0,1-1 0 0 0,-1-1-1 0 0,0 0 1 0 0,0 0-1 0 0,18-5 1 0 0,4 0-588 0 0,7-1-969 0 0,-16 1-4867 0 0,-7-1-1477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0.327"/>
    </inkml:context>
    <inkml:brush xml:id="br0">
      <inkml:brushProperty name="width" value="0.05" units="cm"/>
      <inkml:brushProperty name="height" value="0.05" units="cm"/>
      <inkml:brushProperty name="color" value="#FFFFFF"/>
    </inkml:brush>
  </inkml:definitions>
  <inkml:trace contextRef="#ctx0" brushRef="#br0">66 6 5984 0 0,'-3'-1'464'0'0,"2"0"-449"0"0,0 0 1 0 0,0 1-1 0 0,0-1 0 0 0,0 1 1 0 0,-1-1-1 0 0,1 1 1 0 0,0 0-1 0 0,0 0 0 0 0,-1-1 1 0 0,1 1-1 0 0,0 0 1 0 0,-3 0-1 0 0,0 5 44 0 0,4-4 12 0 0,0-1-50 0 0,-6 6 950 0 0,0-1 0 0 0,1 1 1 0 0,0 0-1 0 0,-7 13 0 0 0,11-18-827 0 0,0 1 0 0 0,0 0 0 0 0,1-1 0 0 0,-1 1 0 0 0,0 0 0 0 0,1-1 0 0 0,-1 1 0 0 0,1 0 0 0 0,0 0 0 0 0,0-1 0 0 0,0 1 0 0 0,0 0 0 0 0,0 0 0 0 0,0-1 0 0 0,0 1 0 0 0,0 0 0 0 0,0 0 0 0 0,1-1 0 0 0,-1 1 0 0 0,1 0 0 0 0,0-1 0 0 0,-1 1 0 0 0,1 0 0 0 0,0-1 0 0 0,0 1 0 0 0,0-1 0 0 0,0 1 1 0 0,2 1-1 0 0,12 12 236 0 0,1 0 1 0 0,0-1 0 0 0,1-1-1 0 0,1 0 1 0 0,19 10 0 0 0,102 48-103 0 0,-68-37 23 0 0,309 118 490 0 0,-370-149-790 0 0,217 73 10 0 0,-163-55-16 0 0,-1 3-1 0 0,64 34 1 0 0,-98-42-109 0 0,0 1 0 0 0,-2 1-1 0 0,0 1 1 0 0,-1 2 0 0 0,-1 1-1 0 0,23 25 1 0 0,-21-19-465 0 0,-15-14 259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0.834"/>
    </inkml:context>
    <inkml:brush xml:id="br0">
      <inkml:brushProperty name="width" value="0.05" units="cm"/>
      <inkml:brushProperty name="height" value="0.05" units="cm"/>
      <inkml:brushProperty name="color" value="#FFFFFF"/>
    </inkml:brush>
  </inkml:definitions>
  <inkml:trace contextRef="#ctx0" brushRef="#br0">668 8 10336 0 0,'0'0'233'0'0,"0"0"39"0"0,0 0 15 0 0,1-1-47 0 0,2-5-123 0 0,-2 5 235 0 0,-1 1 92 0 0,0 0 11 0 0,-12 23 2063 0 0,-11 23-454 0 0,-4 19-1053 0 0,-3-2 0 0 0,-53 81 0 0 0,38-62-465 0 0,-63 159 1 0 0,50-102-520 0 0,17-49-27 0 0,-71 182 0 0 0,48-90 19 0 0,20-61-239 0 0,20-66-3781 0 0,23-52 2468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2.936"/>
    </inkml:context>
    <inkml:brush xml:id="br0">
      <inkml:brushProperty name="width" value="0.05" units="cm"/>
      <inkml:brushProperty name="height" value="0.05" units="cm"/>
      <inkml:brushProperty name="color" value="#FFFFFF"/>
    </inkml:brush>
  </inkml:definitions>
  <inkml:trace contextRef="#ctx0" brushRef="#br0">124 321 2304 0 0,'-8'19'2565'0'0,"5"-12"-1744"0"0,0 1-1 0 0,0 0 1 0 0,1 0 0 0 0,-3 17-1 0 0,4-21-651 0 0,-1 12 600 0 0,1 0 1 0 0,1 0-1 0 0,1 18 0 0 0,1 4 106 0 0,-2-20-791 0 0,0 20 33 0 0,-2-21 170 0 0,1 1 0 0 0,0-1 0 0 0,3 22 0 0 0,0 4 67 0 0,-1 15-9 0 0,1-26-468 0 0,-5 44-1 0 0,-5 15-102 0 0,2-76 959 0 0,6-15-720 0 0,0 0 1 0 0,-1 0-1 0 0,1 0 1 0 0,0 1-1 0 0,0-1 0 0 0,-1 0 1 0 0,1 0-1 0 0,0 0 0 0 0,0 0 1 0 0,-1 0-1 0 0,1 0 1 0 0,0-1-1 0 0,0 1 0 0 0,-1 0 1 0 0,1 0-1 0 0,0 0 0 0 0,0 0 1 0 0,-1 0-1 0 0,1 0 1 0 0,0 0-1 0 0,0 0 0 0 0,0 0 1 0 0,-1-1-1 0 0,1 1 0 0 0,0 0 1 0 0,0 0-1 0 0,0 0 1 0 0,-1 0-1 0 0,1-1 0 0 0,0 1 1 0 0,0 0-1 0 0,0 0 1 0 0,0-1-1 0 0,-1 1 0 0 0,-14-33 451 0 0,9 17-278 0 0,0 3-102 0 0,1 1-1 0 0,0-1 0 0 0,1-1 0 0 0,1 1 0 0 0,-4-25 1 0 0,-2-8 66 0 0,4 18-37 0 0,1 0 0 0 0,0-45 0 0 0,1 10-131 0 0,2 42 336 0 0,4-36-1 0 0,0 26 197 0 0,0 5-15 0 0,12-48 0 0 0,-12 64-417 0 0,36-115 616 0 0,-24 82-470 0 0,-11 33-155 0 0,0 1 1 0 0,-1-1-1 0 0,4-17 0 0 0,-5 18 25 0 0,0 0 0 0 0,1 0 0 0 0,0 0-1 0 0,0 0 1 0 0,1 1 0 0 0,0-1 0 0 0,1 1 0 0 0,0 0 0 0 0,0 0 0 0 0,10-11-1 0 0,-12 16-37 0 0,0-1 0 0 0,0 1 0 0 0,0 0-1 0 0,0 0 1 0 0,1 0 0 0 0,-1 0 0 0 0,1 1 0 0 0,0-1-1 0 0,0 1 1 0 0,0 0 0 0 0,0 0 0 0 0,0 1-1 0 0,0-1 1 0 0,1 1 0 0 0,-1 0 0 0 0,1 0-1 0 0,-1 0 1 0 0,0 1 0 0 0,1-1 0 0 0,-1 1-1 0 0,1 0 1 0 0,-1 0 0 0 0,9 2 0 0 0,-4 2-89 0 0,0 0 1 0 0,0 0 0 0 0,-1 1 0 0 0,1 0 0 0 0,-1 1 0 0 0,14 11 0 0 0,-18-14 42 0 0,28 24-82 0 0,0 1 1 0 0,45 51-1 0 0,-71-72 106 0 0,0 0-1 0 0,0 1 0 0 0,-1 0 1 0 0,0-1-1 0 0,6 14 0 0 0,-10-18-25 0 0,0 0 0 0 0,0 1 0 0 0,0-1-1 0 0,-1 1 1 0 0,1-1 0 0 0,-1 1 0 0 0,0-1 0 0 0,0 1-1 0 0,0-1 1 0 0,0 1 0 0 0,-1-1 0 0 0,1 0 0 0 0,-1 1-1 0 0,0-1 1 0 0,0 1 0 0 0,-1-1 0 0 0,1 0 0 0 0,-2 4-1 0 0,-5 8-11 0 0,0-1 0 0 0,-1 1 0 0 0,0-2 0 0 0,-1 1 0 0 0,0-1 0 0 0,-1-1 0 0 0,-14 12 0 0 0,-12 9 87 0 0,-1-3 1 0 0,-79 48-1 0 0,107-71-134 0 0,-1 0 1 0 0,0-1-1 0 0,-1-1 0 0 0,1 0 1 0 0,-1-1-1 0 0,0 0 1 0 0,0 0-1 0 0,0-2 1 0 0,-1 1-1 0 0,-21 0 1 0 0,33-3-24 0 0,0 0 1 0 0,-1 0 0 0 0,1 0 0 0 0,0 0-1 0 0,0 0 1 0 0,0 0 0 0 0,0 0 0 0 0,0-1-1 0 0,-1 1 1 0 0,1-1 0 0 0,0 1 0 0 0,0-1-1 0 0,0 1 1 0 0,0-1 0 0 0,0 1 0 0 0,0-1-1 0 0,0 0 1 0 0,0 0 0 0 0,1 1 0 0 0,-1-1-1 0 0,0 0 1 0 0,0-1 0 0 0,-6-10-5921 0 0,2-3-768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3.499"/>
    </inkml:context>
    <inkml:brush xml:id="br0">
      <inkml:brushProperty name="width" value="0.05" units="cm"/>
      <inkml:brushProperty name="height" value="0.05" units="cm"/>
      <inkml:brushProperty name="color" value="#FFFFFF"/>
    </inkml:brush>
  </inkml:definitions>
  <inkml:trace contextRef="#ctx0" brushRef="#br0">138 0 13328 0 0,'-42'38'1589'0'0,"35"-31"-1109"0"0,0 0-1 0 0,1 1 1 0 0,0 0 0 0 0,0 0-1 0 0,0 0 1 0 0,2 1 0 0 0,-1 0 0 0 0,1 0-1 0 0,-4 10 1 0 0,-1 11 308 0 0,-10 50 0 0 0,15-47-871 0 0,1 0 0 0 0,1 1-1 0 0,2 0 1 0 0,7 52 0 0 0,-3-54 59 0 0,2-1 1 0 0,2 0-1 0 0,20 54 0 0 0,-23-72-54 0 0,2 1 0 0 0,0-1-1 0 0,0-1 1 0 0,11 15 0 0 0,-13-20-43 0 0,0-1 1 0 0,1 0-1 0 0,-1 0 1 0 0,1-1 0 0 0,0 0-1 0 0,0 0 1 0 0,1 0-1 0 0,-1-1 1 0 0,10 5-1 0 0,-14-8 104 0 0,0 0 0 0 0,0 0 0 0 0,-1-1-1 0 0,1 1 1 0 0,0-1 0 0 0,0 1 0 0 0,0-1 0 0 0,0 0-1 0 0,0 0 1 0 0,0 0 0 0 0,0 0 0 0 0,0 0-1 0 0,0 0 1 0 0,0 0 0 0 0,0-1 0 0 0,0 1-1 0 0,0-1 1 0 0,0 0 0 0 0,3-1 0 0 0,-2 0-35 0 0,0 0-1 0 0,-1 0 1 0 0,1 0 0 0 0,0-1 0 0 0,-1 1 0 0 0,0-1 0 0 0,1 1 0 0 0,-1-1 0 0 0,0 0 0 0 0,2-4 0 0 0,3-7-110 0 0,-1 1 0 0 0,-1-1 0 0 0,0 0 1 0 0,2-16-1 0 0,-6 28 160 0 0,7-36 135 0 0,2-39-1 0 0,3-14 122 0 0,68-242 2326 0 0,-73 311-2287 0 0,-5 16-119 0 0,-1 0 0 0 0,1-1 1 0 0,-1 1-1 0 0,-1-1 0 0 0,2-7 1 0 0,-3 12 317 0 0,0 2 10 0 0,0 0-64 0 0,3 19-193 0 0,6 30 676 0 0,4 74 1 0 0,-1-6-1286 0 0,-5-63 136 0 0,16 79-896 0 0,-19-114 666 0 0,-3-13 217 0 0,1 0 1 0 0,-1 0 0 0 0,1 0-1 0 0,0-1 1 0 0,0 1 0 0 0,5 8 0 0 0,6 9-2531 0 0,-13-22 1240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4.017"/>
    </inkml:context>
    <inkml:brush xml:id="br0">
      <inkml:brushProperty name="width" value="0.05" units="cm"/>
      <inkml:brushProperty name="height" value="0.05" units="cm"/>
      <inkml:brushProperty name="color" value="#FFFFFF"/>
    </inkml:brush>
  </inkml:definitions>
  <inkml:trace contextRef="#ctx0" brushRef="#br0">343 197 12528 0 0,'-3'-15'696'0'0,"0"0"0"0"0,-9-27 0 0 0,9 35-205 0 0,0 1-1 0 0,0 0 1 0 0,0-1 0 0 0,-1 1 0 0 0,0 1-1 0 0,-1-1 1 0 0,1 1 0 0 0,-8-8 0 0 0,5 7-145 0 0,-1-1 1 0 0,1 1-1 0 0,-1 0 1 0 0,-1 1-1 0 0,1 0 1 0 0,-1 0-1 0 0,0 1 1 0 0,0 0-1 0 0,0 1 1 0 0,0 0-1 0 0,-1 0 1 0 0,1 1-1 0 0,-1 0 1 0 0,0 1-1 0 0,1 0 1 0 0,-13 0-1 0 0,18 1-285 0 0,0 1 1 0 0,0-1-1 0 0,-1 1 0 0 0,1 0 0 0 0,1 0 0 0 0,-1 1 0 0 0,0-1 1 0 0,0 1-1 0 0,0 0 0 0 0,1 0 0 0 0,-1 0 0 0 0,1 0 0 0 0,-1 0 1 0 0,1 1-1 0 0,0 0 0 0 0,0 0 0 0 0,0 0 0 0 0,0 0 0 0 0,1 0 1 0 0,-4 6-1 0 0,0 0-50 0 0,1 0 0 0 0,0 0 1 0 0,1 1-1 0 0,0 0 0 0 0,0 0 1 0 0,-4 19-1 0 0,6-20-123 0 0,0 1-1 0 0,0-1 1 0 0,0 0-1 0 0,2 1 1 0 0,-1 0 0 0 0,1-1-1 0 0,0 1 1 0 0,1-1-1 0 0,0 1 1 0 0,1-1-1 0 0,3 13 1 0 0,8 16-572 0 0,-10-24 551 0 0,2-1 1 0 0,-1 1 0 0 0,2-1-1 0 0,0-1 1 0 0,0 1 0 0 0,11 14-1 0 0,-9-16 107 0 0,0 0 0 0 0,1-1 0 0 0,0 0 0 0 0,1-1 0 0 0,0 1 0 0 0,0-2 0 0 0,1 0-1 0 0,0 0 1 0 0,1-1 0 0 0,0 0 0 0 0,0-1 0 0 0,0-1 0 0 0,0 0 0 0 0,1 0 0 0 0,0-1 0 0 0,0-1 0 0 0,0 0-1 0 0,20 1 1 0 0,-12-3-17 0 0,1 1 0 0 0,-1 0 0 0 0,0 2 0 0 0,31 9-1 0 0,-52-13 44 0 0,1 0 1 0 0,-1 0-1 0 0,1 0 0 0 0,-1 0 0 0 0,0 0 0 0 0,1 0 0 0 0,-1 0 0 0 0,1 0 0 0 0,-1 0 1 0 0,0 1-1 0 0,1-1 0 0 0,-1 0 0 0 0,0 0 0 0 0,1 0 0 0 0,-1 1 0 0 0,0-1 0 0 0,1 0 1 0 0,-1 0-1 0 0,0 1 0 0 0,1-1 0 0 0,-1 0 0 0 0,0 0 0 0 0,0 1 0 0 0,1-1 0 0 0,-1 0 1 0 0,0 1-1 0 0,0-1 0 0 0,0 0 0 0 0,1 1 0 0 0,-1-1 0 0 0,0 1 0 0 0,0-1 1 0 0,0 0-1 0 0,0 1 0 0 0,0-1 0 0 0,0 1 0 0 0,0-1 0 0 0,0 0 0 0 0,0 1 0 0 0,0-1 1 0 0,0 0-1 0 0,0 1 0 0 0,0 0 0 0 0,0-1 8 0 0,0 3 9 0 0,0-1 0 0 0,1 1 0 0 0,-1 0 0 0 0,0-1 1 0 0,0 1-1 0 0,0 0 0 0 0,-1-1 0 0 0,1 1 1 0 0,0 0-1 0 0,-1-1 0 0 0,0 1 0 0 0,0 0 0 0 0,0-1 1 0 0,0 0-1 0 0,0 1 0 0 0,0-1 0 0 0,-1 1 0 0 0,1-1 1 0 0,-1 0-1 0 0,1 0 0 0 0,-1 0 0 0 0,0 0 0 0 0,0 0 1 0 0,0 0-1 0 0,0-1 0 0 0,-4 3 0 0 0,-5 4 48 0 0,0 0-1 0 0,-1-1 1 0 0,-24 11-1 0 0,27-15-96 0 0,0 1-1 0 0,0-2 1 0 0,0 1 0 0 0,0-2-1 0 0,0 1 1 0 0,0-1-1 0 0,-1 0 1 0 0,1-1-1 0 0,-1 0 1 0 0,1-1-1 0 0,0 0 1 0 0,-1 0 0 0 0,-13-4-1 0 0,15 2-668 0 0,-1 0 0 0 0,1 0 0 0 0,-12-7 0 0 0,13 6-571 0 0,1 0 0 0 0,-1-1 0 0 0,1 1 0 0 0,-7-8 0 0 0,-4-7-4677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4.410"/>
    </inkml:context>
    <inkml:brush xml:id="br0">
      <inkml:brushProperty name="width" value="0.05" units="cm"/>
      <inkml:brushProperty name="height" value="0.05" units="cm"/>
      <inkml:brushProperty name="color" value="#FFFFFF"/>
    </inkml:brush>
  </inkml:definitions>
  <inkml:trace contextRef="#ctx0" brushRef="#br0">19 1 5528 0 0,'-3'6'208'0'0,"0"1"0"0"0,1-1 0 0 0,-1 1 0 0 0,1 0 0 0 0,1 0 0 0 0,-1 0 0 0 0,1 0 0 0 0,0 0 0 0 0,1 14 0 0 0,1 6 2419 0 0,5 33-1 0 0,-4-46-1795 0 0,-1-4-538 0 0,37 220 3796 0 0,-23-139-3491 0 0,-1-7-135 0 0,64 312 49 0 0,-47-267-1765 0 0,1 3-700 0 0,-31-106 566 0 0,-1-20-11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3.321"/>
    </inkml:context>
    <inkml:brush xml:id="br0">
      <inkml:brushProperty name="width" value="0.05" units="cm"/>
      <inkml:brushProperty name="height" value="0.05" units="cm"/>
      <inkml:brushProperty name="color" value="#FFFFFF"/>
    </inkml:brush>
  </inkml:definitions>
  <inkml:trace contextRef="#ctx0" brushRef="#br0">3 1 16927 0 0,'-2'43'616'0'0,"2"0"0"0"0,7 69 0 0 0,2 23 450 0 0,-9-125-930 0 0,3 133 1345 0 0,-1-116-1395 0 0,2 1 1 0 0,0-1 0 0 0,10 32 0 0 0,0-30-631 0 0,-14-28 441 0 0,0 0-1 0 0,0-1 1 0 0,1 1-1 0 0,-1 0 1 0 0,0-1 0 0 0,1 1-1 0 0,-1-1 1 0 0,0 1-1 0 0,1-1 1 0 0,-1 1-1 0 0,1-1 1 0 0,-1 1-1 0 0,1-1 1 0 0,-1 1 0 0 0,1-1-1 0 0,-1 1 1 0 0,1-1-1 0 0,0 0 1 0 0,-1 0-1 0 0,1 1 1 0 0,0-1 0 0 0,-1 0-1 0 0,1 0 1 0 0,0 1-1 0 0,-1-1 1 0 0,1 0-1 0 0,0 0 1 0 0,-1 0 0 0 0,1 0-1 0 0,0 0 1 0 0,-1 0-1 0 0,1 0 1 0 0,0-1-1 0 0,-1 1 1 0 0,1 0 0 0 0,0 0-1 0 0,-1 0 1 0 0,1-1-1 0 0,0 1 1 0 0,-1 0-1 0 0,1-1 1 0 0,-1 1 0 0 0,2-1-1 0 0,6-10-1622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4.762"/>
    </inkml:context>
    <inkml:brush xml:id="br0">
      <inkml:brushProperty name="width" value="0.05" units="cm"/>
      <inkml:brushProperty name="height" value="0.05" units="cm"/>
      <inkml:brushProperty name="color" value="#FFFFFF"/>
    </inkml:brush>
  </inkml:definitions>
  <inkml:trace contextRef="#ctx0" brushRef="#br0">23 178 3224 0 0,'0'2'240'0'0,"0"3"229"0"0,0-4 1712 0 0,0-1 735 0 0,0 0 136 0 0,0 0-302 0 0,0 0-1377 0 0,0 0-607 0 0,-13-11 829 0 0,11 9-1474 0 0,1 0 0 0 0,0-1 0 0 0,0 1-1 0 0,0 0 1 0 0,0-1 0 0 0,0 1 0 0 0,1-1 0 0 0,-1 1-1 0 0,1-1 1 0 0,0 1 0 0 0,-1-1 0 0 0,1 1 0 0 0,0-1-1 0 0,0 0 1 0 0,1 1 0 0 0,-1-1 0 0 0,0 1 0 0 0,1-1-1 0 0,0 1 1 0 0,0-1 0 0 0,-1 1 0 0 0,1 0 0 0 0,1-1-1 0 0,-1 1 1 0 0,0 0 0 0 0,0 0 0 0 0,1 0 0 0 0,1-3-1 0 0,5-5 219 0 0,1-1-1 0 0,-1 1 1 0 0,21-17-1 0 0,-23 22-349 0 0,1-1 0 0 0,-1 1 0 0 0,1 1 0 0 0,1-1 0 0 0,-1 1 0 0 0,14-5 1 0 0,-17 7 20 0 0,0 1 0 0 0,1 0 0 0 0,-1 0 0 0 0,0 0 0 0 0,1 1 0 0 0,-1 0 0 0 0,1 0 0 0 0,-1 0 0 0 0,1 0 0 0 0,-1 1 1 0 0,1-1-1 0 0,-1 1 0 0 0,0 0 0 0 0,6 2 0 0 0,8 4 54 0 0,0 0 0 0 0,-1 2 0 0 0,0-1 0 0 0,-1 2 1 0 0,0 0-1 0 0,0 2 0 0 0,26 23 0 0 0,-31-24-91 0 0,-1 1 0 0 0,0 0 0 0 0,-1 1-1 0 0,-1 0 1 0 0,0 0 0 0 0,0 1 0 0 0,-1 0 0 0 0,-1 0 0 0 0,-1 0 0 0 0,5 19 0 0 0,2 20 86 0 0,-3 1-1 0 0,2 54 1 0 0,5 28-267 0 0,-12-80-16 0 0,-3-41-400 0 0,0 0 1 0 0,5 26 0 0 0,-1-20-4675 0 0,-1-4-1711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6.871"/>
    </inkml:context>
    <inkml:brush xml:id="br0">
      <inkml:brushProperty name="width" value="0.05" units="cm"/>
      <inkml:brushProperty name="height" value="0.05" units="cm"/>
      <inkml:brushProperty name="color" value="#FFFFFF"/>
    </inkml:brush>
  </inkml:definitions>
  <inkml:trace contextRef="#ctx0" brushRef="#br0">30 5849 2304 0 0,'1'-2'79'0'0,"-1"0"1"0"0,1 1 0 0 0,-1-1-1 0 0,0 0 1 0 0,1 0-1 0 0,-1 0 1 0 0,0 0-1 0 0,0 1 1 0 0,0-1-1 0 0,-1 0 1 0 0,1 0-1 0 0,0 0 1 0 0,-1 1-1 0 0,1-1 1 0 0,-1 0-1 0 0,0 1 1 0 0,1-1 0 0 0,-1 0-1 0 0,0 1 1 0 0,0-1-1 0 0,0 1 1 0 0,-2-3-1 0 0,0-1 5700 0 0,-1 2-4954 0 0,-9 14 1736 0 0,11-10-2433 0 0,6 0-27 0 0,1 0-1 0 0,-1 0 1 0 0,0 0-1 0 0,0-1 0 0 0,0 1 1 0 0,1-1-1 0 0,-1 0 1 0 0,0 0-1 0 0,1-1 1 0 0,-1 1-1 0 0,6-2 1 0 0,21-5 348 0 0,-19 5-278 0 0,0-1 0 0 0,-1 0 0 0 0,0-1 0 0 0,14-6 0 0 0,20-9 179 0 0,-30 13-176 0 0,0 0 0 0 0,26-17-1 0 0,116-87 855 0 0,-114 81-1233 0 0,9-7 174 0 0,-10 6 414 0 0,7-5-34 0 0,-27 19-249 0 0,1 1-1 0 0,1 1 0 0 0,47-21 1 0 0,-40 20 50 0 0,36-15 113 0 0,99-30-1 0 0,75-6-259 0 0,51 9-3 0 0,-244 47 24 0 0,64-22 0 0 0,-46 12 8 0 0,190-77 457 0 0,-211 78-426 0 0,338-156 454 0 0,-35 14-2 0 0,-44 17-381 0 0,-47 30-123 0 0,115-48-12 0 0,-306 136 1 0 0,267-103 0 0 0,176-68 230 0 0,-460 178-188 0 0,379-176 580 0 0,-210 92-452 0 0,74-41-89 0 0,3-1 33 0 0,153-76-21 0 0,-68 31 25 0 0,17-5-44 0 0,405-185 1 0 0,-717 334-20 0 0,457-229 391 0 0,-528 269-436 0 0,403-200 604 0 0,-197 97-475 0 0,-90 47-118 0 0,349-154-21 0 0,-263 123 0 0 0,139-67 3 0 0,151-65 5 0 0,7 20-3 0 0,226-88 249 0 0,-434 168-188 0 0,61-19-91 0 0,-297 119-123 0 0,-39 16-287 0 0,-1-3 0 0 0,38-19 0 0 0,15-8-3215 0 0,-36 17-3501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7.409"/>
    </inkml:context>
    <inkml:brush xml:id="br0">
      <inkml:brushProperty name="width" value="0.05" units="cm"/>
      <inkml:brushProperty name="height" value="0.05" units="cm"/>
      <inkml:brushProperty name="color" value="#FFFFFF"/>
    </inkml:brush>
  </inkml:definitions>
  <inkml:trace contextRef="#ctx0" brushRef="#br0">1 118 7488 0 0,'2'0'340'0'0,"24"-2"-143"0"0,-1-1 0 0 0,41-11 1 0 0,-30 6 427 0 0,72-16 1685 0 0,127-21 157 0 0,-125 32-1781 0 0,1 5 1 0 0,212 11-1 0 0,-310-2-646 0 0,32 2 213 0 0,-1 3 0 0 0,75 17-1 0 0,-115-21-204 0 0,1-1-1 0 0,0 0 0 0 0,-1 1 0 0 0,1 0 0 0 0,-1 0 0 0 0,0 1 1 0 0,0-1-1 0 0,0 1 0 0 0,0 0 0 0 0,0 0 0 0 0,0 0 0 0 0,-1 0 1 0 0,1 1-1 0 0,-1 0 0 0 0,0-1 0 0 0,0 1 0 0 0,-1 0 0 0 0,1 0 1 0 0,-1 1-1 0 0,0-1 0 0 0,0 0 0 0 0,0 1 0 0 0,0 0 0 0 0,-1-1 1 0 0,0 1-1 0 0,0 0 0 0 0,0-1 0 0 0,-1 1 0 0 0,1 0 0 0 0,-1 0 1 0 0,-1 7-1 0 0,-2 13 150 0 0,0 1 1 0 0,-2-1-1 0 0,-1-1 1 0 0,-9 26-1 0 0,-3-3 58 0 0,-27 51 0 0 0,20-53-202 0 0,-2-2-1 0 0,-2 0 1 0 0,-1-2 0 0 0,-46 47 0 0 0,-155 137-1357 0 0,174-173 504 0 0,-6 4-3608 0 0,2-3-1382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9.652"/>
    </inkml:context>
    <inkml:brush xml:id="br0">
      <inkml:brushProperty name="width" value="0.05" units="cm"/>
      <inkml:brushProperty name="height" value="0.05" units="cm"/>
      <inkml:brushProperty name="color" value="#FFFFFF"/>
    </inkml:brush>
  </inkml:definitions>
  <inkml:trace contextRef="#ctx0" brushRef="#br0">861 1494 1840 0 0,'0'0'304'0'0,"0"0"603"0"0,-15-5 3366 0 0,-4-1-4184 0 0,14 6-345 0 0,0 0 0 0 0,0 0 0 0 0,0 0 0 0 0,1 1 0 0 0,-1-1 1 0 0,0 1-1 0 0,0 0 0 0 0,-5 3 0 0 0,-10 0-83 0 0,-25 14 4336 0 0,43-17-3589 0 0,2-1-102 0 0,0 0-46 0 0,0 0-10 0 0,-9 9 384 0 0,-1 0 76 0 0,-3 9-31 0 0,0-1-89 0 0,1 1 0 0 0,0 0 0 0 0,-16 37 1 0 0,2 5 218 0 0,15-34-598 0 0,0 0 0 0 0,1 0 1 0 0,2 0-1 0 0,0 1 0 0 0,-5 46 1 0 0,11-54-184 0 0,1-11-16 0 0,0 0 0 0 0,0 0-1 0 0,1 0 1 0 0,0 0 0 0 0,1 0 0 0 0,0 0 0 0 0,0 0 0 0 0,0-1 0 0 0,5 13-1 0 0,-1-5 34 0 0,-4-10-32 0 0,1-1 0 0 0,-1 0-1 0 0,1 0 1 0 0,0 0 0 0 0,0 0 0 0 0,0 0 0 0 0,0 0 0 0 0,5 5-1 0 0,-7-9-11 0 0,19 22 61 0 0,0-2 1 0 0,2 0 0 0 0,34 25-1 0 0,31 20 45 0 0,-59-46-106 0 0,0-1 1 0 0,2-2-1 0 0,0-1 1 0 0,0-1-1 0 0,2-1 1 0 0,32 9-1 0 0,-22-13-15 0 0,0-2 0 0 0,0-2-1 0 0,82 1 1 0 0,124-21-70 0 0,-152 7 73 0 0,560-61-117 0 0,-562 56 146 0 0,179-30 102 0 0,-164 19-34 0 0,135-31-6 0 0,-171 35-30 0 0,91-38 0 0 0,127-71 168 0 0,-266 116-168 0 0,26-17-1 0 0,20-11 150 0 0,261-104 289 0 0,-269 119-443 0 0,62-20-10 0 0,153-34-35 0 0,-234 68 107 0 0,0-2 0 0 0,-1-2-1 0 0,-1-2 1 0 0,0-1 0 0 0,58-38-1 0 0,-74 33 49 0 0,-21 20-140 0 0,-1 0 0 0 0,1 0 0 0 0,0 0 1 0 0,1 1-1 0 0,4-4 0 0 0,18-8 6 0 0,-18 11-7 0 0,-1-1 0 0 0,0 0 1 0 0,1 0-1 0 0,-2-1 0 0 0,10-8 0 0 0,-1 1 3 0 0,0 1 0 0 0,22-14 0 0 0,-15 12-10 0 0,20-18-1 0 0,136-119 58 0 0,-139 116-19 0 0,-2-1-1 0 0,-2-3 1 0 0,-1 0-1 0 0,-2-3 1 0 0,50-82-1 0 0,-67 95 128 0 0,-1-1 0 0 0,-2-1 1 0 0,-1 0-1 0 0,-1-1 0 0 0,-2 0 0 0 0,10-64 0 0 0,-12 60 48 0 0,-2 8-43 0 0,-1 0 0 0 0,1-37 0 0 0,-5 38-13 0 0,-2 0-1 0 0,-7-45 1 0 0,6 58-71 0 0,-1 1 0 0 0,0 0-1 0 0,0 0 1 0 0,-1 0 0 0 0,-1 1 0 0 0,0 0 0 0 0,-11-16-1 0 0,12 21-22 0 0,-2-1 0 0 0,1 1 0 0 0,-1 0 0 0 0,0 0 0 0 0,0 1 0 0 0,0-1 0 0 0,-1 2 0 0 0,0-1 0 0 0,-1 1 0 0 0,-14-6 0 0 0,9 5-2 0 0,0 1 0 0 0,0 1 1 0 0,-1 0-1 0 0,0 1 0 0 0,0 1 0 0 0,-17-1 0 0 0,-17 3 47 0 0,1 2-1 0 0,0 3 1 0 0,-59 12 0 0 0,90-14-90 0 0,-368 77 195 0 0,102-19-107 0 0,-25 13-140 0 0,132-29 1 0 0,-314 107-97 0 0,448-138 97 0 0,-97 31-29 0 0,-59 21 3 0 0,-223 87-23 0 0,243-93 75 0 0,-150 46 0 0 0,-395 135-728 0 0,607-191 912 0 0,2 5 0 0 0,-128 84 0 0 0,161-86-184 0 0,-201 140 0 0 0,12 1-64 0 0,229-165 26 0 0,-2-1 0 0 0,-88 42 0 0 0,126-69 11 0 0,-14 5-120 0 0,17-6-134 0 0,2 0-847 0 0,2-1-373 0 0,4-7-71 0 0,4-6-18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3.409"/>
    </inkml:context>
    <inkml:brush xml:id="br0">
      <inkml:brushProperty name="width" value="0.05" units="cm"/>
      <inkml:brushProperty name="height" value="0.05" units="cm"/>
      <inkml:brushProperty name="color" value="#FFFFFF"/>
    </inkml:brush>
  </inkml:definitions>
  <inkml:trace contextRef="#ctx0" brushRef="#br0">57 19 8376 0 0,'0'0'381'0'0,"0"0"-5"0"0,0 0-99 0 0,-16 13 2442 0 0,14-11-2479 0 0,1 0 1 0 0,-1 0-1 0 0,1-1 1 0 0,0 1-1 0 0,0 0 0 0 0,0 0 1 0 0,0 1-1 0 0,0-1 1 0 0,-1 3-1 0 0,-2 5 369 0 0,0-2-352 0 0,1 0 0 0 0,1 1-1 0 0,0-1 1 0 0,0 0 0 0 0,1 1-1 0 0,0-1 1 0 0,0 17 0 0 0,-1 0 13 0 0,-1 9-216 0 0,1 0-1 0 0,2 0 1 0 0,7 61 0 0 0,-4-74-36 0 0,1-1-1 0 0,1 0 1 0 0,1 0 0 0 0,1-1 0 0 0,1 0 0 0 0,0 0 0 0 0,18 28-1 0 0,-23-43-19 0 0,-1 0 0 0 0,1-1 0 0 0,-1 1 0 0 0,1-1 0 0 0,0 0-1 0 0,1 0 1 0 0,-1 0 0 0 0,0 0 0 0 0,1 0 0 0 0,0-1-1 0 0,0 0 1 0 0,-1 0 0 0 0,1 0 0 0 0,0 0 0 0 0,8 2-1 0 0,-9-4 1 0 0,0 1 0 0 0,0-1-1 0 0,-1 0 1 0 0,1 0-1 0 0,0 0 1 0 0,0 0 0 0 0,0-1-1 0 0,-1 1 1 0 0,1-1-1 0 0,0 0 1 0 0,-1 1 0 0 0,1-1-1 0 0,-1-1 1 0 0,1 1-1 0 0,-1 0 1 0 0,1 0 0 0 0,-1-1-1 0 0,0 0 1 0 0,0 1-1 0 0,1-1 1 0 0,-1 0-1 0 0,0 0 1 0 0,-1 0 0 0 0,1 0-1 0 0,0 0 1 0 0,2-5-1 0 0,10-15 164 0 0,-1-1-1 0 0,0-1 1 0 0,-2 0-1 0 0,-1-1 1 0 0,-1 0-1 0 0,-1 0 1 0 0,-1-1-1 0 0,5-37 0 0 0,-1 4-45 0 0,-6 31-29 0 0,4-38 1 0 0,-7 37 128 0 0,0 11 90 0 0,-1 0 0 0 0,-1 0 1 0 0,-1 0-1 0 0,0-1 1 0 0,-4-19-1 0 0,4 36 2 0 0,1 2 11 0 0,0 0 2 0 0,0 0-20 0 0,-12 67 551 0 0,7 17-1133 0 0,3 2 0 0 0,16 145-1 0 0,-12-222-7 0 0,0 0-1 0 0,1 0 0 0 0,0-1 1 0 0,0 1-1 0 0,1-1 0 0 0,0 0 1 0 0,9 15-1 0 0,1-30-2816 0 0,-1-3 1332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3.876"/>
    </inkml:context>
    <inkml:brush xml:id="br0">
      <inkml:brushProperty name="width" value="0.05" units="cm"/>
      <inkml:brushProperty name="height" value="0.05" units="cm"/>
      <inkml:brushProperty name="color" value="#FFFFFF"/>
    </inkml:brush>
  </inkml:definitions>
  <inkml:trace contextRef="#ctx0" brushRef="#br0">106 92 7400 0 0,'-4'22'266'0'0,"0"0"1"0"0,0 27 0 0 0,-1 5-139 0 0,1-1 1655 0 0,3 79 0 0 0,3-54-151 0 0,5 137 63 0 0,-9-56-1370 0 0,0-78-445 0 0,-6-166-272 0 0,1-12 499 0 0,0 27 397 0 0,0-33 682 0 0,-2-69 163 0 0,9 138-938 0 0,2-1 0 0 0,1 1 0 0 0,9-35-1 0 0,-7 46-100 0 0,1 1-1 0 0,1 0 0 0 0,1 1 0 0 0,13-24 0 0 0,-17 36-200 0 0,1 0 0 0 0,0 1 0 0 0,1 0-1 0 0,0 0 1 0 0,0 0 0 0 0,1 1 0 0 0,0 0-1 0 0,0 0 1 0 0,1 1 0 0 0,0-1 0 0 0,0 2 0 0 0,9-6-1 0 0,-9 7-35 0 0,0 0-1 0 0,0 1 0 0 0,1 0 0 0 0,-1 0 0 0 0,1 1 1 0 0,0 0-1 0 0,-1 1 0 0 0,12-1 0 0 0,-15 2-50 0 0,0 0 0 0 0,1 1 0 0 0,-1-1 0 0 0,0 1 0 0 0,0 0 0 0 0,0 1-1 0 0,0-1 1 0 0,-1 1 0 0 0,1 0 0 0 0,0 0 0 0 0,-1 0 0 0 0,1 1 0 0 0,-1 0 0 0 0,0 0-1 0 0,7 6 1 0 0,-4-3-10 0 0,-1 1-1 0 0,1 0 0 0 0,-2 0 1 0 0,1 1-1 0 0,-1 0 1 0 0,0 0-1 0 0,-1 0 0 0 0,0 0 1 0 0,0 1-1 0 0,-1 0 0 0 0,0-1 1 0 0,-1 1-1 0 0,0 0 1 0 0,0 1-1 0 0,0-1 0 0 0,-2 0 1 0 0,1 0-1 0 0,-1 1 1 0 0,0-1-1 0 0,-1 0 0 0 0,-2 14 1 0 0,-2 0-64 0 0,-1 0 0 0 0,-1-1 0 0 0,-1 1 0 0 0,-1-2 1 0 0,0 1-1 0 0,-2-1 0 0 0,-18 26 0 0 0,23-38 113 0 0,0 0-1 0 0,-1-1 1 0 0,-1 0-1 0 0,1 0 1 0 0,-1-1-1 0 0,-1 0 1 0 0,1 0-1 0 0,-1-1 1 0 0,0 0-1 0 0,-16 7 1 0 0,19-10-76 0 0,-1 0 1 0 0,1-1-1 0 0,-1 1 1 0 0,0-1-1 0 0,0-1 1 0 0,0 1-1 0 0,0-1 0 0 0,0-1 1 0 0,0 1-1 0 0,-1-1 1 0 0,1 0-1 0 0,0-1 1 0 0,0 0-1 0 0,0 0 1 0 0,0 0-1 0 0,-12-5 1 0 0,9 3-124 0 0,1-2 0 0 0,-1 1 1 0 0,1-1-1 0 0,0-1 0 0 0,0 0 1 0 0,1 0-1 0 0,-1-1 0 0 0,1 1 0 0 0,1-2 1 0 0,-1 1-1 0 0,1-1 0 0 0,-7-11 0 0 0,13 16-33 0 0,-1 0-1 0 0,1 0 1 0 0,0 0 0 0 0,0 0-1 0 0,0-1 1 0 0,0 1-1 0 0,1 0 1 0 0,-1-1-1 0 0,1 1 1 0 0,0 0-1 0 0,0-4 1 0 0,2-20-1524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4.260"/>
    </inkml:context>
    <inkml:brush xml:id="br0">
      <inkml:brushProperty name="width" value="0.05" units="cm"/>
      <inkml:brushProperty name="height" value="0.05" units="cm"/>
      <inkml:brushProperty name="color" value="#FFFFFF"/>
    </inkml:brush>
  </inkml:definitions>
  <inkml:trace contextRef="#ctx0" brushRef="#br0">1 0 13272 0 0,'0'0'605'0'0,"0"0"-9"0"0,0 0-288 0 0,0 0 196 0 0,4 8 786 0 0,14 24 449 0 0,-13-24-1479 0 0,0 0 1 0 0,0 1 0 0 0,4 11 0 0 0,-3 7 104 0 0,0 0 0 0 0,-2 0 0 0 0,2 49 0 0 0,-3-22 9 0 0,-1-16-271 0 0,-2 1 0 0 0,-6 38-1 0 0,0 28-114 0 0,9-58 47 0 0,-2 16-1072 0 0,-1-62 868 0 0,0 0-1 0 0,0 0 1 0 0,0 1 0 0 0,-1-1 0 0 0,2 0 0 0 0,-1 0-1 0 0,0 0 1 0 0,0 0 0 0 0,0 0 0 0 0,0 0 0 0 0,1 0-1 0 0,-1 0 1 0 0,0 0 0 0 0,1 0 0 0 0,-1 0 0 0 0,1 0-1 0 0,0 0 1 0 0,-1 0 0 0 0,2 2 0 0 0,-1-2-6180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4.609"/>
    </inkml:context>
    <inkml:brush xml:id="br0">
      <inkml:brushProperty name="width" value="0.05" units="cm"/>
      <inkml:brushProperty name="height" value="0.05" units="cm"/>
      <inkml:brushProperty name="color" value="#FFFFFF"/>
    </inkml:brush>
  </inkml:definitions>
  <inkml:trace contextRef="#ctx0" brushRef="#br0">334 311 13824 0 0,'0'0'629'0'0,"0"0"-12"0"0,-2-7-367 0 0,-12-69 3864 0 0,8 42-3160 0 0,-3 0-1 0 0,0 0 0 0 0,-19-41 0 0 0,27 71-859 0 0,-1 1-1 0 0,1 0 0 0 0,-1 0 0 0 0,0 0 0 0 0,0 0 1 0 0,0 1-1 0 0,0-1 0 0 0,-1 0 0 0 0,1 1 1 0 0,-1-1-1 0 0,0 1 0 0 0,1 0 0 0 0,-1 0 0 0 0,0 0 1 0 0,0 0-1 0 0,0 1 0 0 0,-1-1 0 0 0,1 1 1 0 0,0 0-1 0 0,-1 0 0 0 0,-4-1 0 0 0,4 2-41 0 0,0-1 0 0 0,0 1 0 0 0,0 1 0 0 0,0-1 0 0 0,0 0 1 0 0,0 1-1 0 0,0 0 0 0 0,0 0 0 0 0,0 0 0 0 0,0 1 0 0 0,0-1 0 0 0,1 1 0 0 0,-1 0 0 0 0,0 0 0 0 0,1 0 0 0 0,0 1 0 0 0,-1-1 0 0 0,-3 5 0 0 0,-4 3-39 0 0,1 1 1 0 0,1 1-1 0 0,0-1 0 0 0,0 2 1 0 0,1-1-1 0 0,1 1 0 0 0,0 0 0 0 0,-9 26 1 0 0,6-9-143 0 0,1 0 1 0 0,1 1-1 0 0,-3 36 1 0 0,8-46 7 0 0,2-1 0 0 0,0 1 1 0 0,1 0-1 0 0,1-1 0 0 0,1 1 1 0 0,1 0-1 0 0,9 31 0 0 0,-11-48 110 0 0,1 0-1 0 0,-1 0 0 0 0,1 0 0 0 0,0 0 1 0 0,0-1-1 0 0,1 1 0 0 0,-1-1 0 0 0,1 1 1 0 0,0-1-1 0 0,0 0 0 0 0,0 0 0 0 0,0 0 1 0 0,0 0-1 0 0,7 3 0 0 0,-8-5 8 0 0,1 1-1 0 0,-1-1 0 0 0,1 0 1 0 0,-1 0-1 0 0,1 0 0 0 0,0-1 1 0 0,0 1-1 0 0,-1-1 0 0 0,1 1 1 0 0,0-1-1 0 0,0 0 0 0 0,0 0 1 0 0,-1 0-1 0 0,1-1 0 0 0,0 1 1 0 0,0-1-1 0 0,0 1 0 0 0,-1-1 1 0 0,1 0-1 0 0,0 0 0 0 0,-1 0 1 0 0,1 0-1 0 0,4-3 0 0 0,3-4 6 0 0,0 0 0 0 0,0-1 0 0 0,0 0 0 0 0,-1 0 0 0 0,0-1 0 0 0,-1 0 0 0 0,0-1 0 0 0,-1 1 0 0 0,0-2 0 0 0,6-12 0 0 0,-2 2-12 0 0,-1-1 1 0 0,-2 0-1 0 0,0 0 0 0 0,7-39 1 0 0,-12 31-405 0 0,0-1 1 0 0,-4-56-1 0 0,0 31-1311 0 0,1 31-558 0 0,0 5-4835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5.003"/>
    </inkml:context>
    <inkml:brush xml:id="br0">
      <inkml:brushProperty name="width" value="0.05" units="cm"/>
      <inkml:brushProperty name="height" value="0.05" units="cm"/>
      <inkml:brushProperty name="color" value="#FFFFFF"/>
    </inkml:brush>
  </inkml:definitions>
  <inkml:trace contextRef="#ctx0" brushRef="#br0">349 329 4608 0 0,'8'-16'488'0'0,"-6"11"-296"0"0,0 1-1 0 0,-1-1 1 0 0,0 0 0 0 0,0 1 0 0 0,0-1-1 0 0,-1 0 1 0 0,1 0 0 0 0,-1 1 0 0 0,0-1-1 0 0,-1 0 1 0 0,1 0 0 0 0,-1 1 0 0 0,-2-9-1 0 0,0 4 658 0 0,0 1-1 0 0,0 0 1 0 0,-1 0-1 0 0,-1 0 1 0 0,1 0-1 0 0,-11-12 1 0 0,-5-2 1391 0 0,0 0-1 0 0,-2 2 1 0 0,-31-24 0 0 0,52 43-2207 0 0,-14-10 625 0 0,0-1 1 0 0,-23-11 0 0 0,35 21-595 0 0,-1 0 1 0 0,1 0-1 0 0,0 0 0 0 0,-1 1 1 0 0,1 0-1 0 0,-1 0 0 0 0,0 0 1 0 0,1 0-1 0 0,-1 0 0 0 0,0 1 1 0 0,1 0-1 0 0,-1-1 1 0 0,0 1-1 0 0,0 1 0 0 0,1-1 1 0 0,-1 0-1 0 0,0 1 0 0 0,0 0 1 0 0,-4 1-1 0 0,6 0-39 0 0,-1 0 1 0 0,1 0-1 0 0,-1 0 0 0 0,1 0 0 0 0,0 0 0 0 0,0 0 0 0 0,0 1 1 0 0,0-1-1 0 0,0 1 0 0 0,1-1 0 0 0,-1 1 0 0 0,1 0 0 0 0,-1-1 1 0 0,1 1-1 0 0,0 0 0 0 0,-1 4 0 0 0,-1 7-11 0 0,0-1 0 0 0,-1 18 0 0 0,3-23-33 0 0,-16 251-1728 0 0,15-216 1376 0 0,2 40-275 0 0,0-75 488 0 0,1-1 1 0 0,0 1 0 0 0,0-1 0 0 0,1 0 0 0 0,0 1 0 0 0,0-1 0 0 0,1 0-1 0 0,4 8 1 0 0,-6-13 132 0 0,-1-1 0 0 0,1 1 0 0 0,1 0 0 0 0,-1 0-1 0 0,0-1 1 0 0,0 1 0 0 0,1 0 0 0 0,-1-1 0 0 0,0 0-1 0 0,1 1 1 0 0,0-1 0 0 0,-1 0 0 0 0,1 0 0 0 0,0 0 0 0 0,0 0-1 0 0,-1 0 1 0 0,1 0 0 0 0,0 0 0 0 0,0 0 0 0 0,0-1-1 0 0,0 1 1 0 0,0-1 0 0 0,0 0 0 0 0,0 1 0 0 0,0-1 0 0 0,0 0-1 0 0,0 0 1 0 0,0 0 0 0 0,0-1 0 0 0,1 1 0 0 0,-1 0-1 0 0,0-1 1 0 0,-1 1 0 0 0,1-1 0 0 0,0 0 0 0 0,0 0 0 0 0,0 0-1 0 0,0 0 1 0 0,0 0 0 0 0,-1 0 0 0 0,4-2 0 0 0,5-5 60 0 0,1-1 1 0 0,-1 0 0 0 0,-1-1 0 0 0,16-19 0 0 0,-24 28-38 0 0,23-30 75 0 0,-12 15 253 0 0,1 0-1 0 0,0 0 1 0 0,17-14-1 0 0,-30 30-299 0 0,0 0-1 0 0,0 0 1 0 0,1 0-1 0 0,-1 0 1 0 0,0-1 0 0 0,0 1-1 0 0,0 0 1 0 0,1 0-1 0 0,-1 0 1 0 0,0 0-1 0 0,0 0 1 0 0,1 0 0 0 0,-1-1-1 0 0,0 1 1 0 0,0 0-1 0 0,1 0 1 0 0,-1 0 0 0 0,0 0-1 0 0,0 0 1 0 0,1 0-1 0 0,-1 0 1 0 0,0 0 0 0 0,0 0-1 0 0,1 0 1 0 0,-1 0-1 0 0,0 0 1 0 0,0 0 0 0 0,1 1-1 0 0,-1-1 1 0 0,0 0-1 0 0,0 0 1 0 0,1 0-1 0 0,-1 0 1 0 0,0 0 0 0 0,0 0-1 0 0,0 1 1 0 0,1-1-1 0 0,3 11 113 0 0,-1 16-359 0 0,-3 13-1671 0 0,1-38-349 0 0,5-2-4921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5.533"/>
    </inkml:context>
    <inkml:brush xml:id="br0">
      <inkml:brushProperty name="width" value="0.05" units="cm"/>
      <inkml:brushProperty name="height" value="0.05" units="cm"/>
      <inkml:brushProperty name="color" value="#FFFFFF"/>
    </inkml:brush>
  </inkml:definitions>
  <inkml:trace contextRef="#ctx0" brushRef="#br0">275 263 10624 0 0,'1'-7'172'0'0,"0"0"1"0"0,0 0-1 0 0,-1 0 1 0 0,0 0-1 0 0,0 0 1 0 0,-1 0 0 0 0,0 0-1 0 0,0 0 1 0 0,-2-8-1 0 0,1 11 421 0 0,0 0 0 0 0,0-1 0 0 0,0 1 0 0 0,0 0-1 0 0,-1 0 1 0 0,1 0 0 0 0,-1 0 0 0 0,-6-6 0 0 0,-4-6 1117 0 0,12 14-1579 0 0,0 0 0 0 0,0 1 0 0 0,0-1 0 0 0,0 1 1 0 0,0-1-1 0 0,0 1 0 0 0,0-1 0 0 0,-1 1 0 0 0,1 0 0 0 0,-1-1 0 0 0,1 1 0 0 0,-1 0 0 0 0,0 0 1 0 0,1 0-1 0 0,-1 0 0 0 0,0 1 0 0 0,1-1 0 0 0,-1 0 0 0 0,0 1 0 0 0,0-1 0 0 0,-3 0 0 0 0,-11 0 823 0 0,14 0-870 0 0,1 1-1 0 0,-1-1 1 0 0,0 1 0 0 0,0 0-1 0 0,1 0 1 0 0,-1 0 0 0 0,0 0-1 0 0,0 0 1 0 0,1 0 0 0 0,-1 0 0 0 0,0 1-1 0 0,1-1 1 0 0,-1 1 0 0 0,0-1-1 0 0,1 1 1 0 0,-1-1 0 0 0,0 1-1 0 0,1 0 1 0 0,-1 0 0 0 0,1 0-1 0 0,0 0 1 0 0,-3 2 0 0 0,-8 8 5 0 0,1 0 1 0 0,0 1-1 0 0,0 1 1 0 0,1 0-1 0 0,1 0 1 0 0,0 1-1 0 0,1 0 0 0 0,0 1 1 0 0,1-1-1 0 0,1 1 1 0 0,-7 23-1 0 0,6-12-296 0 0,1 0 0 0 0,1 0 1 0 0,1 1-1 0 0,2-1 0 0 0,0 1 0 0 0,3 30 0 0 0,0-46 131 0 0,0 0 0 0 0,1-1 1 0 0,1 1-1 0 0,-1 0 0 0 0,2-1 0 0 0,-1 0 0 0 0,2 0 0 0 0,-1 0 0 0 0,7 9 0 0 0,-9-15 54 0 0,1-1 0 0 0,0 1 0 0 0,0 0 0 0 0,0-1 0 0 0,1 0 0 0 0,-1 0 0 0 0,1 0 0 0 0,-1 0 0 0 0,1-1 0 0 0,0 0 0 0 0,0 1 0 0 0,0-1 0 0 0,0-1 0 0 0,1 1 0 0 0,-1 0 0 0 0,1-1 0 0 0,-1 0 0 0 0,1 0-1 0 0,-1-1 1 0 0,1 1 0 0 0,-1-1 0 0 0,1 0 0 0 0,7 0 0 0 0,-7-1 7 0 0,1 0-1 0 0,0 0 1 0 0,0-1-1 0 0,0 0 1 0 0,0 0-1 0 0,-1 0 1 0 0,1-1-1 0 0,-1 1 1 0 0,0-1-1 0 0,1 0 1 0 0,-2-1-1 0 0,8-5 1 0 0,-1-1 6 0 0,0-2 0 0 0,0 1 0 0 0,14-21 0 0 0,-17 18 42 0 0,0 0 1 0 0,-2-1-1 0 0,1 0 0 0 0,-2 0 1 0 0,0 0-1 0 0,-1-1 0 0 0,4-28 1 0 0,-2-7-12 0 0,-2 0 1 0 0,-3-67 0 0 0,-2 58-17 0 0,-12-78 2184 0 0,13 138-2076 0 0,0 0 12 0 0,1 4-51 0 0,-1 0 0 0 0,1 0 1 0 0,-1 0-1 0 0,0 0 0 0 0,-1 0 1 0 0,1 0-1 0 0,-2 5 0 0 0,-1 19 83 0 0,6 170-323 0 0,-2-38-604 0 0,0-77 161 0 0,-2-48-324 0 0,1 0-1 0 0,2-1 1 0 0,2 1 0 0 0,10 45 0 0 0,-8-60-727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3.677"/>
    </inkml:context>
    <inkml:brush xml:id="br0">
      <inkml:brushProperty name="width" value="0.05" units="cm"/>
      <inkml:brushProperty name="height" value="0.05" units="cm"/>
      <inkml:brushProperty name="color" value="#FFFFFF"/>
    </inkml:brush>
  </inkml:definitions>
  <inkml:trace contextRef="#ctx0" brushRef="#br0">45 35 14336 0 0,'-12'-11'640'0'0,"12"11"128"0"0,0 0-616 0 0,-3-8-152 0 0,-7 5 0 0 0,7-1 0 0 0,-6 0 384 0 0,1 0 55 0 0,8 4 9 0 0,0 0-4967 0 0,0 0-993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5.927"/>
    </inkml:context>
    <inkml:brush xml:id="br0">
      <inkml:brushProperty name="width" value="0.05" units="cm"/>
      <inkml:brushProperty name="height" value="0.05" units="cm"/>
      <inkml:brushProperty name="color" value="#FFFFFF"/>
    </inkml:brush>
  </inkml:definitions>
  <inkml:trace contextRef="#ctx0" brushRef="#br0">1 295 6912 0 0,'14'39'954'0'0,"-11"-32"-92"0"0,0-1-1 0 0,1 0 1 0 0,0 0 0 0 0,0-1-1 0 0,0 1 1 0 0,9 8-1 0 0,-11-12-503 0 0,1 0-1 0 0,-1 0 0 0 0,1 0 0 0 0,-1 0 1 0 0,1-1-1 0 0,0 1 0 0 0,0-1 0 0 0,0 1 1 0 0,0-1-1 0 0,0 0 0 0 0,0 0 0 0 0,0-1 0 0 0,0 1 1 0 0,0-1-1 0 0,5 1 0 0 0,-4-1-317 0 0,-1-1-1 0 0,1 1 0 0 0,0-1 1 0 0,0 0-1 0 0,-1 0 1 0 0,1 0-1 0 0,0 0 1 0 0,-1-1-1 0 0,6-2 0 0 0,2-3 284 0 0,0 0 0 0 0,0-1 0 0 0,0-1 0 0 0,-1 1-1 0 0,0-2 1 0 0,16-19 0 0 0,-5 2 105 0 0,25-46-1 0 0,-41 66-404 0 0,0 0 0 0 0,-1-1 0 0 0,0 1-1 0 0,-1-1 1 0 0,0 0 0 0 0,0 0 0 0 0,0 0 0 0 0,-1 0 0 0 0,-1 0 0 0 0,1 0-1 0 0,-1-1 1 0 0,0 1 0 0 0,-1-15 0 0 0,-1 17 64 0 0,-1 1 1 0 0,1-1-1 0 0,-1 1 0 0 0,1 0 1 0 0,-2 0-1 0 0,1-1 1 0 0,0 2-1 0 0,-1-1 0 0 0,0 0 1 0 0,0 0-1 0 0,-1 1 0 0 0,-6-8 1 0 0,8 10-46 0 0,0 1 1 0 0,0-1 0 0 0,0 1-1 0 0,0 0 1 0 0,0-1 0 0 0,0 1-1 0 0,0 0 1 0 0,0 0 0 0 0,-1 0-1 0 0,1 0 1 0 0,0 1 0 0 0,-1-1-1 0 0,1 1 1 0 0,0-1 0 0 0,-1 1-1 0 0,1 0 1 0 0,-1 0 0 0 0,1 0-1 0 0,-1 0 1 0 0,1 0 0 0 0,0 1-1 0 0,-1-1 1 0 0,1 1 0 0 0,0 0-1 0 0,-1-1 1 0 0,1 1 0 0 0,0 0 0 0 0,0 0-1 0 0,0 1 1 0 0,0-1 0 0 0,-4 3-1 0 0,-7 6-37 0 0,2 0 0 0 0,-1 0 0 0 0,2 1 0 0 0,-1 1 0 0 0,1 0 0 0 0,1 0 0 0 0,0 1 0 0 0,1 0 0 0 0,0 0 0 0 0,1 1 0 0 0,1 0 0 0 0,0 1 1 0 0,1-1-1 0 0,0 1 0 0 0,-3 22 0 0 0,5-21-32 0 0,1 1 1 0 0,0-1-1 0 0,1 1 1 0 0,1 0-1 0 0,1-1 0 0 0,0 1 1 0 0,1 0-1 0 0,1-1 1 0 0,0 0-1 0 0,2 1 1 0 0,0-1-1 0 0,0-1 1 0 0,1 1-1 0 0,10 16 1 0 0,-13-27 8 0 0,0-1-1 0 0,1 1 1 0 0,0-1 0 0 0,0 1 0 0 0,0-1-1 0 0,0 0 1 0 0,0-1 0 0 0,1 1 0 0 0,8 4-1 0 0,-10-6-143 0 0,0 0 0 0 0,1 0 0 0 0,-1-1 0 0 0,0 0 0 0 0,1 1 0 0 0,-1-1 0 0 0,1-1-1 0 0,0 1 1 0 0,-1 0 0 0 0,1-1 0 0 0,-1 0 0 0 0,1 0 0 0 0,0 0 0 0 0,-1 0 0 0 0,1 0-1 0 0,4-2 1 0 0,12-5-1270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6.478"/>
    </inkml:context>
    <inkml:brush xml:id="br0">
      <inkml:brushProperty name="width" value="0.05" units="cm"/>
      <inkml:brushProperty name="height" value="0.05" units="cm"/>
      <inkml:brushProperty name="color" value="#FFFFFF"/>
    </inkml:brush>
  </inkml:definitions>
  <inkml:trace contextRef="#ctx0" brushRef="#br0">332 459 5120 0 0,'14'47'308'0'0,"-13"-45"-294"0"0,0 1 0 0 0,0 0 0 0 0,1-1 0 0 0,-1 1 0 0 0,1 0 0 0 0,-1-1 0 0 0,1 0 0 0 0,0 1 0 0 0,0-1 0 0 0,0 0 0 0 0,0 0 0 0 0,0 0 0 0 0,5 3 0 0 0,-6-5 22 0 0,0 1 0 0 0,1-1 0 0 0,-1 0 0 0 0,0 0-1 0 0,0 0 1 0 0,1 0 0 0 0,-1 0 0 0 0,0 0 0 0 0,0 0 0 0 0,1 0 0 0 0,-1 0 0 0 0,0 0 0 0 0,0-1 0 0 0,0 1 0 0 0,1-1 0 0 0,-1 1 0 0 0,0-1 0 0 0,0 1 0 0 0,0-1-1 0 0,0 1 1 0 0,0-1 0 0 0,0 0 0 0 0,0 0 0 0 0,0 0 0 0 0,0 1 0 0 0,0-1 0 0 0,-1 0 0 0 0,1 0 0 0 0,0 0 0 0 0,-1 0 0 0 0,1 0 0 0 0,0-1 0 0 0,-1 1 0 0 0,1-2-1 0 0,2-2 197 0 0,-1 0 0 0 0,0 0 0 0 0,0 0 0 0 0,0 0 0 0 0,-1-1 0 0 0,1-8 0 0 0,-1-4 585 0 0,-1 1 0 0 0,-1-1 0 0 0,-1 1 1 0 0,-1 0-1 0 0,0 0 0 0 0,-1 0 0 0 0,-1 0 0 0 0,-13-31 0 0 0,5 19 235 0 0,-2 2-1 0 0,0 0 1 0 0,-2 1-1 0 0,-24-29 1 0 0,29 41-739 0 0,-1 2 1 0 0,0-1-1 0 0,-1 2 1 0 0,-21-14-1 0 0,7 4 81 0 0,26 20-348 0 0,0 0-1 0 0,0-1 1 0 0,0 1-1 0 0,0 0 1 0 0,-1 0 0 0 0,1 0-1 0 0,0 1 1 0 0,-1-1-1 0 0,1 0 1 0 0,-1 1 0 0 0,1-1-1 0 0,-1 1 1 0 0,1 0 0 0 0,-1 0-1 0 0,1 0 1 0 0,-1 0-1 0 0,1 1 1 0 0,0-1 0 0 0,-1 1-1 0 0,1-1 1 0 0,-1 1-1 0 0,1 0 1 0 0,0 0 0 0 0,-1 0-1 0 0,1 0 1 0 0,0 0-1 0 0,0 0 1 0 0,0 1 0 0 0,0-1-1 0 0,0 1 1 0 0,0-1 0 0 0,0 1-1 0 0,-2 2 1 0 0,-2 4 40 0 0,-1-1 0 0 0,1 1 0 0 0,0 0 0 0 0,1 0 0 0 0,0 1 0 0 0,0-1 0 0 0,-4 10 0 0 0,0 7-85 0 0,0 1 1 0 0,2 0 0 0 0,1 0 0 0 0,1 0-1 0 0,1 0 1 0 0,1 1 0 0 0,1 32-1 0 0,3-23-61 0 0,2 1 0 0 0,2-1-1 0 0,1-1 1 0 0,19 63 0 0 0,-22-89-28 0 0,1 0 0 0 0,-1-1 0 0 0,1 1 0 0 0,0-1 1 0 0,1 0-1 0 0,0 0 0 0 0,1-1 0 0 0,-1 0 1 0 0,1 0-1 0 0,1 0 0 0 0,-1 0 0 0 0,1-1 0 0 0,9 6 1 0 0,-11-8 71 0 0,1-1 0 0 0,0 0 0 0 0,0 0 0 0 0,0 0 0 0 0,0-1 0 0 0,0 1 0 0 0,1-2 0 0 0,-1 1 0 0 0,1-1-1 0 0,-1 0 1 0 0,1 0 0 0 0,-1 0 0 0 0,1-1 0 0 0,0 0 0 0 0,-1-1 0 0 0,1 0 0 0 0,0 0 0 0 0,12-3 0 0 0,-14 2 8 0 0,0-1 1 0 0,0 0-1 0 0,0 0 0 0 0,0 0 0 0 0,-1 0 0 0 0,1-1 0 0 0,-1 1 0 0 0,0-1 0 0 0,0 0 1 0 0,0-1-1 0 0,0 1 0 0 0,-1-1 0 0 0,0 1 0 0 0,0-1 0 0 0,4-9 0 0 0,2-4-22 0 0,0-1 0 0 0,10-39 0 0 0,70-298 1246 0 0,-62 241-944 0 0,-20 91-30 0 0,17-37 0 0 0,-21 53-174 0 0,-3 8-59 0 0,0 0 0 0 0,0 0 0 0 0,0-1 0 0 0,0 1 0 0 0,0 0 0 0 0,0 0-1 0 0,0 0 1 0 0,0 0 0 0 0,0 0 0 0 0,0-1 0 0 0,0 1 0 0 0,0 0 0 0 0,0 0 0 0 0,0 0-1 0 0,0 0 1 0 0,0 0 0 0 0,1 0 0 0 0,-1 0 0 0 0,0-1 0 0 0,0 1 0 0 0,0 0 0 0 0,0 0 0 0 0,0 0-1 0 0,0 0 1 0 0,0 0 0 0 0,1 0 0 0 0,-1 0 0 0 0,0 0 0 0 0,0 0 0 0 0,0 0 0 0 0,0 0-1 0 0,0 0 1 0 0,1 0 0 0 0,-1 0 0 0 0,0 0 0 0 0,0 0 0 0 0,0 0 0 0 0,0 0 0 0 0,0 0 0 0 0,0 0-1 0 0,1 0 1 0 0,-1 0 0 0 0,0 0 0 0 0,0 0 0 0 0,5 7 183 0 0,-1 9 0 0 0,1 21-144 0 0,-1 1 0 0 0,-3 0 1 0 0,-1-1-1 0 0,-7 53 0 0 0,4-51-227 0 0,-8 84-329 0 0,-4 110-1410 0 0,19-154-1016 0 0,-3-46 1416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08.514"/>
    </inkml:context>
    <inkml:brush xml:id="br0">
      <inkml:brushProperty name="width" value="0.05" units="cm"/>
      <inkml:brushProperty name="height" value="0.05" units="cm"/>
      <inkml:brushProperty name="color" value="#FFFFFF"/>
    </inkml:brush>
  </inkml:definitions>
  <inkml:trace contextRef="#ctx0" brushRef="#br0">72 7 3680 0 0,'0'0'284'0'0,"-1"-1"-187"0"0,1 0 187 0 0,-1 1 1 0 0,0-1-1 0 0,0 1 0 0 0,0-1 0 0 0,0 1 0 0 0,1 0 1 0 0,-1-1-1 0 0,0 1 0 0 0,0 0 0 0 0,0-1 0 0 0,0 1 0 0 0,0 0 1 0 0,0 0-1 0 0,0 0 0 0 0,0 0 0 0 0,0 0 0 0 0,0 0 1 0 0,0 0-1 0 0,0 0 0 0 0,-2 1 0 0 0,2 0-110 0 0,0-1-1 0 0,0 1 1 0 0,0 0-1 0 0,0-1 1 0 0,0 1 0 0 0,0 0-1 0 0,0 0 1 0 0,0 0-1 0 0,0 0 1 0 0,1 0-1 0 0,-1 0 1 0 0,0 0 0 0 0,-1 2-1 0 0,0 1-73 0 0,1 0 0 0 0,-1 0 0 0 0,0 1 0 0 0,1-1 0 0 0,0 1-1 0 0,-1 6 1 0 0,-9 56 517 0 0,7-44-360 0 0,-4 40-1 0 0,7 29 140 0 0,17 159 0 0 0,44 90 308 0 0,3-142-2222 0 0,-54-175 877 0 0,3 1-4312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0.190"/>
    </inkml:context>
    <inkml:brush xml:id="br0">
      <inkml:brushProperty name="width" value="0.05" units="cm"/>
      <inkml:brushProperty name="height" value="0.05" units="cm"/>
      <inkml:brushProperty name="color" value="#FFFFFF"/>
    </inkml:brush>
  </inkml:definitions>
  <inkml:trace contextRef="#ctx0" brushRef="#br0">13227 151 2760 0 0,'1'0'175'0'0,"3"0"-82"0"0,9-4-113 0 0,12-6 2088 0 0,15-11 986 0 0,-25 12-2047 0 0,-1-1 0 0 0,1 0 1 0 0,-2-1-1 0 0,18-17 0 0 0,-29 25-823 0 0,0 2-76 0 0,1-1 1 0 0,-2 0-1 0 0,1 0 0 0 0,0 0 0 0 0,0-1 1 0 0,-1 1-1 0 0,1 0 0 0 0,-1-1 0 0 0,1 1 1 0 0,-1-1-1 0 0,0 1 0 0 0,0-1 0 0 0,-1 1 0 0 0,1-1 1 0 0,0 0-1 0 0,0-2 0 0 0,-2 4-80 0 0,0 1 0 0 0,0 0-1 0 0,0-1 1 0 0,0 1 0 0 0,0 0-1 0 0,0 0 1 0 0,0 0 0 0 0,0 0 0 0 0,0 0-1 0 0,0 0 1 0 0,0 0 0 0 0,0 0-1 0 0,0 0 1 0 0,1 0 0 0 0,-1 1-1 0 0,0-1 1 0 0,-2 1 0 0 0,-42 16 87 0 0,1 2 0 0 0,1 3-1 0 0,-67 42 1 0 0,-13 8 99 0 0,-287 111 1755 0 0,-13-30-707 0 0,383-139-1200 0 0,26-9-35 0 0,-531 173 653 0 0,238-67-625 0 0,97-31-57 0 0,-44 24 2 0 0,153-60 0 0 0,-470 188 118 0 0,-71 41 7 0 0,12 21-16 0 0,210-96-45 0 0,-231 107-64 0 0,113-57 0 0 0,319-150 0 0 0,50-17 22 0 0,-62 28 35 0 0,-17-2 79 0 0,-160 67 203 0 0,248-117-157 0 0,-30 13 84 0 0,-126 46 206 0 0,-35 15-228 0 0,-70 47-130 0 0,-221 101 78 0 0,-211 61 421 0 0,725-293-556 0 0,-182 64 450 0 0,-172 65-188 0 0,413-148-322 0 0,-539 206 70 0 0,-69-1-403 0 0,467-157-320 0 0,-101 43-350 0 0,194-71 476 0 0,72-28 39 0 0,18-9-1116 0 0,-48 15 0 0 0,58-21 32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0.734"/>
    </inkml:context>
    <inkml:brush xml:id="br0">
      <inkml:brushProperty name="width" value="0.05" units="cm"/>
      <inkml:brushProperty name="height" value="0.05" units="cm"/>
      <inkml:brushProperty name="color" value="#FFFFFF"/>
    </inkml:brush>
  </inkml:definitions>
  <inkml:trace contextRef="#ctx0" brushRef="#br0">1279 0 14168 0 0,'-37'38'1574'0'0,"27"-27"-1175"0"0,0 0 0 0 0,-16 13-1 0 0,-102 79 2489 0 0,41-27-2707 0 0,24-20-146 0 0,-81 65-401 0 0,-110 86-536 0 0,-97 60 1071 0 0,318-240 179 0 0,-57 61 0 0 0,83-81-270 0 0,1 0 0 0 0,0 1 0 0 0,1 0 0 0 0,-1 0 0 0 0,-3 9 0 0 0,8-15-77 0 0,0-1 0 0 0,0 1 0 0 0,1-1 0 0 0,-1 1 0 0 0,1-1 0 0 0,-1 1 0 0 0,1-1 0 0 0,-1 1 1 0 0,1-1-1 0 0,0 1 0 0 0,-1 0 0 0 0,1-1 0 0 0,0 1 0 0 0,0 0 0 0 0,0-1 0 0 0,1 1 1 0 0,-1 0-1 0 0,0-1 0 0 0,1 1 0 0 0,-1-1 0 0 0,1 1 0 0 0,-1 0 0 0 0,1-1 0 0 0,0 1 0 0 0,0-1 1 0 0,-1 0-1 0 0,1 1 0 0 0,0-1 0 0 0,0 0 0 0 0,0 1 0 0 0,1-1 0 0 0,-1 0 0 0 0,0 0 0 0 0,0 0 1 0 0,3 1-1 0 0,3 2-21 0 0,1-1 0 0 0,0 0 0 0 0,0 0 0 0 0,0-1 0 0 0,0 0 0 0 0,0 0-1 0 0,0-1 1 0 0,1 0 0 0 0,10-1 0 0 0,12-1-34 0 0,36-5 0 0 0,-54 4 36 0 0,131-20-81 0 0,50-6-11 0 0,-107 22 86 0 0,1 4 0 0 0,138 15 0 0 0,169 63-6081 0 0,-331-62 357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1.842"/>
    </inkml:context>
    <inkml:brush xml:id="br0">
      <inkml:brushProperty name="width" value="0.05" units="cm"/>
      <inkml:brushProperty name="height" value="0.05" units="cm"/>
      <inkml:brushProperty name="color" value="#FFFFFF"/>
    </inkml:brush>
  </inkml:definitions>
  <inkml:trace contextRef="#ctx0" brushRef="#br0">56 79 2304 0 0,'0'0'523'0'0,"0"0"1354"0"0,0 0 591 0 0,0 0 116 0 0,0 0-175 0 0,0 0-848 0 0,-2 1-374 0 0,-2 5-845 0 0,0-1-1 0 0,1 1 1 0 0,-1 0 0 0 0,1 0 0 0 0,0 0-1 0 0,1 0 1 0 0,0 0 0 0 0,0 1 0 0 0,-3 12-1 0 0,2 6-218 0 0,-1 34 0 0 0,3-34 26 0 0,-10 270-51 0 0,8-126-803 0 0,6 157-1408 0 0,-3-326 2106 0 0,0 4-70 0 0,0-1 0 0 0,0 0 0 0 0,1 1 1 0 0,-1-1-1 0 0,1 0 0 0 0,0 0 0 0 0,0 0 1 0 0,0 1-1 0 0,3 4 0 0 0,9-24-97 0 0,-7-2 269 0 0,0-1-1 0 0,-2 0 1 0 0,0 1 0 0 0,-1-1 0 0 0,-1-1 0 0 0,0-30 0 0 0,2-14 145 0 0,8-112 533 0 0,2-18 119 0 0,-8 141 7 0 0,21-83 0 0 0,12 25 693 0 0,-30 93-1528 0 0,1 0 0 0 0,0 0 0 0 0,1 1 0 0 0,1 1 0 0 0,17-18 0 0 0,-24 28-57 0 0,0 1 0 0 0,0 0 0 0 0,0 0 0 0 0,1 0 0 0 0,0 1 0 0 0,0 0 0 0 0,0 0 0 0 0,0 0 0 0 0,12-4 0 0 0,-14 6 5 0 0,0 1 0 0 0,0 1 0 0 0,0-1-1 0 0,0 0 1 0 0,1 1 0 0 0,-1 0 0 0 0,0 0-1 0 0,0 0 1 0 0,0 1 0 0 0,0-1 0 0 0,1 1-1 0 0,-1 0 1 0 0,0 0 0 0 0,0 0 0 0 0,0 1-1 0 0,-1-1 1 0 0,1 1 0 0 0,4 3 0 0 0,5 4-12 0 0,0 1-1 0 0,-1 1 1 0 0,-1 0 0 0 0,0 1 0 0 0,0 0 0 0 0,-1 0 0 0 0,-1 1-1 0 0,9 15 1 0 0,-6-5-16 0 0,0 0-1 0 0,-2 1 0 0 0,0 1 1 0 0,-2-1-1 0 0,9 40 0 0 0,-11-30 55 0 0,-2 1 0 0 0,-1 0 0 0 0,-1-1 0 0 0,-5 61 0 0 0,3-89-33 0 0,-1 0 1 0 0,1 0 0 0 0,-1 0 0 0 0,0 0-1 0 0,0 0 1 0 0,-1 0 0 0 0,0 0-1 0 0,0 0 1 0 0,0-1 0 0 0,-1 1 0 0 0,0-1-1 0 0,0 1 1 0 0,0-1 0 0 0,-1 0-1 0 0,1 0 1 0 0,-1-1 0 0 0,0 1 0 0 0,-1-1-1 0 0,1 0 1 0 0,-1 0 0 0 0,0 0 0 0 0,0-1-1 0 0,0 1 1 0 0,0-1 0 0 0,-1 0-1 0 0,1-1 1 0 0,-1 1 0 0 0,1-1 0 0 0,-1-1-1 0 0,-12 3 1 0 0,4-2-468 0 0,-1-1 0 0 0,1 0-1 0 0,-1-1 1 0 0,1-1 0 0 0,-1 0 0 0 0,1-1 0 0 0,0-1-1 0 0,-17-5 1 0 0,29 7 100 0 0,0 1 0 0 0,-1-1 0 0 0,1 0-1 0 0,0 0 1 0 0,0-1 0 0 0,-1 1 0 0 0,1 0 0 0 0,0-1 0 0 0,0 1-1 0 0,-3-4 1 0 0,3 2-1684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2.315"/>
    </inkml:context>
    <inkml:brush xml:id="br0">
      <inkml:brushProperty name="width" value="0.05" units="cm"/>
      <inkml:brushProperty name="height" value="0.05" units="cm"/>
      <inkml:brushProperty name="color" value="#FFFFFF"/>
    </inkml:brush>
  </inkml:definitions>
  <inkml:trace contextRef="#ctx0" brushRef="#br0">167 27 11432 0 0,'1'-8'1032'0'0,"1"1"-700"0"0,-2 6 441 0 0,-1 1-468 0 0,-1 1 0 0 0,0-1-1 0 0,1 1 1 0 0,-1-1 0 0 0,1 1 0 0 0,-1 0-1 0 0,1-1 1 0 0,-1 1 0 0 0,-2 2 0 0 0,-2 3 63 0 0,-1 1 0 0 0,1-1 0 0 0,0 1 1 0 0,0 1-1 0 0,1-1 0 0 0,-8 14 0 0 0,0 1-93 0 0,0-2-123 0 0,1 2 0 0 0,2-1 0 0 0,0 1 0 0 0,1 1 0 0 0,1 0 0 0 0,1 0 0 0 0,2 1 0 0 0,0-1 0 0 0,-2 32 0 0 0,5-23-169 0 0,1-1 0 0 0,1 1 0 0 0,2-1-1 0 0,2 1 1 0 0,0-1 0 0 0,15 48 0 0 0,-18-75-12 0 0,1 1 0 0 0,-1 0 0 0 0,2-1 0 0 0,-1 1 0 0 0,0-1 1 0 0,1 0-1 0 0,0 0 0 0 0,0 0 0 0 0,0 0 0 0 0,0 0 0 0 0,6 4 0 0 0,-7-6 5 0 0,0-1 0 0 0,-1 0 0 0 0,1 1 0 0 0,0-1 0 0 0,0 0 0 0 0,0 0 0 0 0,0-1 0 0 0,0 1-1 0 0,0 0 1 0 0,0-1 0 0 0,0 1 0 0 0,0-1 0 0 0,1 1 0 0 0,-1-1 0 0 0,0 0 0 0 0,0 0 0 0 0,0 0-1 0 0,0 0 1 0 0,1-1 0 0 0,-1 1 0 0 0,0 0 0 0 0,0-1 0 0 0,0 0 0 0 0,0 1 0 0 0,0-1 0 0 0,0 0 0 0 0,2-1-1 0 0,4-4-21 0 0,0 1 0 0 0,0-1-1 0 0,-1 0 1 0 0,0-1-1 0 0,0 0 1 0 0,-1 0 0 0 0,0 0-1 0 0,0-1 1 0 0,6-12-1 0 0,4-9 64 0 0,16-40 0 0 0,-28 60-9 0 0,35-102 313 0 0,-20 50-141 0 0,35-116 277 0 0,-47 157-401 0 0,4-10 153 0 0,10-42 0 0 0,-21 70-181 0 0,0 1 1 0 0,0-1 0 0 0,1 0 0 0 0,-1 1-1 0 0,1-1 1 0 0,-1 1 0 0 0,1-1-1 0 0,0 1 1 0 0,0-1 0 0 0,-1 1 0 0 0,1 0-1 0 0,0-1 1 0 0,0 1 0 0 0,0 0 0 0 0,1-1-1 0 0,-1 1 1 0 0,0 0 0 0 0,0 0-1 0 0,1 0 1 0 0,-1 0 0 0 0,2-1 0 0 0,-2 3 34 0 0,0 0 0 0 0,0 0-1 0 0,0 0 1 0 0,0 0 0 0 0,-1 0 0 0 0,1 0 0 0 0,0 0 0 0 0,-1 0 0 0 0,1 0 0 0 0,-1 0 0 0 0,1 0 0 0 0,-1 2 0 0 0,1-2 31 0 0,9 25 2 0 0,-2 1 1 0 0,0 0-1 0 0,-2 1 1 0 0,4 38-1 0 0,4 18-524 0 0,-4-39-249 0 0,-1 0 0 0 0,3 81-1 0 0,-12-122 505 0 0,0-1-1 0 0,0 1 0 0 0,0-1 0 0 0,1 1 1 0 0,-1-1-1 0 0,1 1 0 0 0,0-1 0 0 0,0 0 0 0 0,1 1 1 0 0,-1-1-1 0 0,3 5 0 0 0,5 8-1589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2.682"/>
    </inkml:context>
    <inkml:brush xml:id="br0">
      <inkml:brushProperty name="width" value="0.05" units="cm"/>
      <inkml:brushProperty name="height" value="0.05" units="cm"/>
      <inkml:brushProperty name="color" value="#FFFFFF"/>
    </inkml:brush>
  </inkml:definitions>
  <inkml:trace contextRef="#ctx0" brushRef="#br0">28 14 8752 0 0,'-7'-13'507'0'0,"4"12"-264"0"0,4 24 62 0 0,-1 6 760 0 0,-3 108 3973 0 0,3-59-4262 0 0,-7 140-394 0 0,-1 322 405 0 0,10-493-1976 0 0,6-1-4757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3.070"/>
    </inkml:context>
    <inkml:brush xml:id="br0">
      <inkml:brushProperty name="width" value="0.05" units="cm"/>
      <inkml:brushProperty name="height" value="0.05" units="cm"/>
      <inkml:brushProperty name="color" value="#FFFFFF"/>
    </inkml:brush>
  </inkml:definitions>
  <inkml:trace contextRef="#ctx0" brushRef="#br0">38 1 6448 0 0,'0'0'64'0'0,"1"0"0"0"0,-1 0 1 0 0,1 0-1 0 0,-1 0 1 0 0,0 0-1 0 0,1 0 0 0 0,-1 0 1 0 0,1 0-1 0 0,-1-1 0 0 0,0 1 1 0 0,1 1-1 0 0,-1-1 0 0 0,0 0 1 0 0,1 0-1 0 0,-1 0 0 0 0,1 0 1 0 0,-1 0-1 0 0,0 0 0 0 0,1 0 1 0 0,-1 0-1 0 0,0 1 0 0 0,1-1 1 0 0,-1 0-1 0 0,0 0 0 0 0,1 0 1 0 0,-1 1-1 0 0,0-1 0 0 0,1 1 1 0 0,1 11 4830 0 0,-1 4-2294 0 0,2 11-1172 0 0,-2 0 0 0 0,-1 33-1 0 0,0-22-1030 0 0,-1 21 110 0 0,-11 85 0 0 0,-8 77-122 0 0,11-105-267 0 0,0 129-2139 0 0,4-189-5175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8.423"/>
    </inkml:context>
    <inkml:brush xml:id="br0">
      <inkml:brushProperty name="width" value="0.05" units="cm"/>
      <inkml:brushProperty name="height" value="0.05" units="cm"/>
      <inkml:brushProperty name="color" value="#FFFFFF"/>
    </inkml:brush>
  </inkml:definitions>
  <inkml:trace contextRef="#ctx0" brushRef="#br0">153 1 11720 0 0,'0'0'532'0'0,"0"0"-4"0"0,0 0-162 0 0,0 0 566 0 0,0 0 284 0 0,-14 15 2039 0 0,-5 5-1877 0 0,11-12-1136 0 0,1 0 1 0 0,-1 1-1 0 0,2 0 0 0 0,-1 0 0 0 0,-8 16 1 0 0,3 2-213 0 0,1 2 0 0 0,1-1 0 0 0,2 1 0 0 0,0 1 0 0 0,3-1 0 0 0,-4 34 0 0 0,8-42-39 0 0,-2 4-51 0 0,1 1 0 0 0,4 43 0 0 0,25 159-15 0 0,-27-223 75 0 0,1 1 0 0 0,0 0 0 0 0,1 0 0 0 0,0 0 0 0 0,0 0 0 0 0,0-1 0 0 0,4 9 0 0 0,-5-12 16 0 0,-1-1-1 0 0,1 1 0 0 0,-1-1 0 0 0,1 0 0 0 0,0 1 0 0 0,0-1 1 0 0,-1 0-1 0 0,1 1 0 0 0,0-1 0 0 0,0 0 0 0 0,1 0 0 0 0,-1 0 1 0 0,0 0-1 0 0,0 0 0 0 0,0 0 0 0 0,1 0 0 0 0,-1 0 0 0 0,0 0 1 0 0,1 0-1 0 0,-1-1 0 0 0,1 1 0 0 0,-1-1 0 0 0,1 1 1 0 0,-1-1-1 0 0,1 1 0 0 0,-1-1 0 0 0,1 0 0 0 0,-1 0 0 0 0,1 0 1 0 0,1 0-1 0 0,-2 0-14 0 0,46-8 889 0 0,35-11-478 0 0,102-8-92 0 0,119-21-950 0 0,-148 21 390 0 0,-22 9 272 0 0,192-1 0 0 0,133 28 32 0 0,-455-9-64 0 0,319-7 0 0 0,-297 4-692 0 0,-1 0-1 0 0,41-11 1 0 0,-28 3-455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4.066"/>
    </inkml:context>
    <inkml:brush xml:id="br0">
      <inkml:brushProperty name="width" value="0.05" units="cm"/>
      <inkml:brushProperty name="height" value="0.05" units="cm"/>
      <inkml:brushProperty name="color" value="#FFFFFF"/>
    </inkml:brush>
  </inkml:definitions>
  <inkml:trace contextRef="#ctx0" brushRef="#br0">279 186 12872 0 0,'0'0'588'0'0,"-5"-8"193"0"0,-6-7-871 0 0,-34-37 3300 0 0,3 8-388 0 0,30 33-2147 0 0,7 5-339 0 0,-1 1 0 0 0,0 0 0 0 0,0 0 0 0 0,-1 0 0 0 0,0 1 1 0 0,-11-6-1 0 0,16 9-292 0 0,0 0 0 0 0,-1 1 0 0 0,1-1 0 0 0,0 1 0 0 0,-1 0 0 0 0,1-1 0 0 0,0 1 0 0 0,-1 0 0 0 0,1 0 0 0 0,0 1 0 0 0,-1-1 1 0 0,1 1-1 0 0,0-1 0 0 0,-1 1 0 0 0,1 0 0 0 0,0-1 0 0 0,0 1 0 0 0,-1 0 0 0 0,1 1 0 0 0,0-1 0 0 0,0 0 0 0 0,0 0 0 0 0,1 1 0 0 0,-1 0 0 0 0,0-1 0 0 0,0 1 1 0 0,-2 3-1 0 0,1-1-29 0 0,-1 1 1 0 0,1 0 0 0 0,0 0 0 0 0,0 1 0 0 0,0-1 0 0 0,1 0 0 0 0,0 1 0 0 0,0 0 0 0 0,-2 11 0 0 0,-7 58-180 0 0,10-57 39 0 0,-2 11-154 0 0,2-1 0 0 0,1 0 1 0 0,1 0-1 0 0,2 1 0 0 0,10 51 0 0 0,-9-68 238 0 0,1-1 0 0 0,0 1 0 0 0,0-1 0 0 0,1 0 1 0 0,0-1-1 0 0,1 0 0 0 0,0 0 0 0 0,13 14 0 0 0,-18-22 36 0 0,0 0 0 0 0,-1-1 0 0 0,1 1-1 0 0,0 0 1 0 0,0-1 0 0 0,0 1 0 0 0,0-1 0 0 0,0 0 0 0 0,1 0-1 0 0,-1 0 1 0 0,0 0 0 0 0,0 0 0 0 0,1 0 0 0 0,-1 0 0 0 0,1-1-1 0 0,-1 1 1 0 0,1-1 0 0 0,-1 0 0 0 0,0 0 0 0 0,4 0 0 0 0,-2-1-2 0 0,-1 0 0 0 0,0 0 1 0 0,1 0-1 0 0,-1 0 0 0 0,1 0 1 0 0,-1-1-1 0 0,0 0 1 0 0,0 0-1 0 0,0 0 0 0 0,0 0 1 0 0,0 0-1 0 0,4-5 0 0 0,-1 1-25 0 0,0-1 0 0 0,0-1 0 0 0,0 1 0 0 0,-1-1 0 0 0,0 0 0 0 0,-1 0 0 0 0,0-1 0 0 0,0 1 0 0 0,5-19 0 0 0,-7 9 34 0 0,0-1 0 0 0,-1 1 0 0 0,-1-1 0 0 0,-1 0 0 0 0,0 1-1 0 0,-6-27 1 0 0,-2-20-681 0 0,4 11-1776 0 0,-14-59 1 0 0,11 76 350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18.923"/>
    </inkml:context>
    <inkml:brush xml:id="br0">
      <inkml:brushProperty name="width" value="0.05" units="cm"/>
      <inkml:brushProperty name="height" value="0.05" units="cm"/>
      <inkml:brushProperty name="color" value="#FFFFFF"/>
    </inkml:brush>
  </inkml:definitions>
  <inkml:trace contextRef="#ctx0" brushRef="#br0">198 9 7368 0 0,'21'0'333'0'0,"-16"0"0"0"0,34-4 4462 0 0,-33 2-4320 0 0,1 1-1 0 0,-1 0 0 0 0,0 1 0 0 0,1 0 1 0 0,-1 0-1 0 0,1 0 0 0 0,6 2 0 0 0,5 1-304 0 0,0 1 0 0 0,-1 1 0 0 0,1 1 0 0 0,-1 0 0 0 0,-1 1 0 0 0,1 1 0 0 0,-1 1 0 0 0,-1 0 0 0 0,1 1 0 0 0,-1 1 0 0 0,22 20 0 0 0,-25-19-147 0 0,-1-1 113 0 0,0 0 0 0 0,15 21 0 0 0,-23-28-110 0 0,0 1 0 0 0,-1-1 0 0 0,0 1 0 0 0,0-1 1 0 0,0 1-1 0 0,0 0 0 0 0,-1 0 0 0 0,1 0 0 0 0,-1 0 0 0 0,-1 0 0 0 0,1 11 0 0 0,-1-4 35 0 0,-1-1-1 0 0,-1 1 1 0 0,0 0-1 0 0,0-1 1 0 0,-2 1-1 0 0,1-1 0 0 0,-1 0 1 0 0,-10 19-1 0 0,-1-2 324 0 0,-2-2-1 0 0,-22 29 1 0 0,22-35-162 0 0,-1-1 1 0 0,-1 0-1 0 0,-33 25 0 0 0,-1 1 104 0 0,28-24-133 0 0,-37 23 1 0 0,1-1 44 0 0,17-9-45 0 0,-2-2 1 0 0,-55 28-1 0 0,83-50-1194 0 0,15-8-4423 0 0,3-2-1913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1.948"/>
    </inkml:context>
    <inkml:brush xml:id="br0">
      <inkml:brushProperty name="width" value="0.05" units="cm"/>
      <inkml:brushProperty name="height" value="0.05" units="cm"/>
      <inkml:brushProperty name="color" value="#FFFFFF"/>
    </inkml:brush>
  </inkml:definitions>
  <inkml:trace contextRef="#ctx0" brushRef="#br0">168 586 4144 0 0,'0'-11'226'0'0,"0"9"1469"0"0,0 2-8 0 0,0 0 75 0 0,0 0-176 0 0,0 9-1026 0 0,0 7-72 0 0,-1 1 0 0 0,-3 25 0 0 0,-1 24-7 0 0,-4-9-261 0 0,7-41-82 0 0,0 0 0 0 0,-1 0 0 0 0,-1 0 0 0 0,0-1-1 0 0,-1 0 1 0 0,-8 16 0 0 0,-5 9 309 0 0,18-39-446 0 0,0 0 0 0 0,0-1 0 0 0,-1 1 0 0 0,1 0 0 0 0,-1-1-1 0 0,1 1 1 0 0,0-1 0 0 0,-1 1 0 0 0,1-1 0 0 0,-1 1 0 0 0,1-1 0 0 0,-1 1 0 0 0,1-1 0 0 0,-1 1 0 0 0,0-1 0 0 0,1 0 0 0 0,-1 1 0 0 0,1-1-1 0 0,-1 0 1 0 0,0 0 0 0 0,1 1 0 0 0,-1-1 0 0 0,0 0 0 0 0,1 0 0 0 0,-1 0 0 0 0,0 0 0 0 0,0 0 0 0 0,1 0 0 0 0,-1 0 0 0 0,0 0 0 0 0,1 0 0 0 0,-1 0-1 0 0,0 0 1 0 0,1 0 0 0 0,-1 0 0 0 0,0-1 0 0 0,1 1 0 0 0,-1 0 0 0 0,0-1 0 0 0,1 1 0 0 0,-2-1 0 0 0,-15-14-176 0 0,13 7 207 0 0,0 0-1 0 0,1 0 1 0 0,0 0 0 0 0,0-1 0 0 0,1 1-1 0 0,-3-17 1 0 0,-1-7-19 0 0,-3-9 319 0 0,3 1 1 0 0,2-1 0 0 0,0-68 0 0 0,2 13 359 0 0,2 47-688 0 0,2 0 0 0 0,2 0 0 0 0,12-55 0 0 0,-13 82 196 0 0,2 0-1 0 0,1 1 1 0 0,1-1-1 0 0,1 1 0 0 0,10-21 1 0 0,-14 35-124 0 0,0-1 0 0 0,0 1 0 0 0,1 0 0 0 0,0 1 0 0 0,0-1 0 0 0,1 1 0 0 0,0 0-1 0 0,0 0 1 0 0,0 0 0 0 0,1 1 0 0 0,-1 0 0 0 0,1 1 0 0 0,1-1 0 0 0,-1 1 0 0 0,0 1 0 0 0,15-6 0 0 0,-17 8-58 0 0,-1 1 0 0 0,1-1 0 0 0,1 1 0 0 0,-1 0 0 0 0,0 0 0 0 0,0 0 0 0 0,0 1 0 0 0,0 0 0 0 0,0 0 0 0 0,-1 0 0 0 0,1 0 0 0 0,0 1-1 0 0,0 0 1 0 0,-1 0 0 0 0,1 0 0 0 0,5 4 0 0 0,2 1-734 0 0,-1 1-1 0 0,0 0 0 0 0,0 1 1 0 0,17 19-1 0 0,-10-7-5396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2.309"/>
    </inkml:context>
    <inkml:brush xml:id="br0">
      <inkml:brushProperty name="width" value="0.05" units="cm"/>
      <inkml:brushProperty name="height" value="0.05" units="cm"/>
      <inkml:brushProperty name="color" value="#FFFFFF"/>
    </inkml:brush>
  </inkml:definitions>
  <inkml:trace contextRef="#ctx0" brushRef="#br0">0 123 10136 0 0,'0'0'777'0'0,"0"0"-362"0"0,0 0 351 0 0,0 0 208 0 0,0 0 39 0 0,0 0-20 0 0,2 1-121 0 0,4 2-524 0 0,-1-1 0 0 0,1 0 0 0 0,0 0 0 0 0,-1 0 0 0 0,1-1 0 0 0,0 0 0 0 0,0 0 0 0 0,0 0 0 0 0,0-1 0 0 0,9-1 0 0 0,12 0 418 0 0,26-6 0 0 0,-17 1-725 0 0,0-1 1 0 0,-1-2-1 0 0,46-19 0 0 0,-45 15-350 0 0,-8 2-724 0 0,29-15 1 0 0,-11-3-306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2.748"/>
    </inkml:context>
    <inkml:brush xml:id="br0">
      <inkml:brushProperty name="width" value="0.05" units="cm"/>
      <inkml:brushProperty name="height" value="0.05" units="cm"/>
      <inkml:brushProperty name="color" value="#FFFFFF"/>
    </inkml:brush>
  </inkml:definitions>
  <inkml:trace contextRef="#ctx0" brushRef="#br0">1 363 10392 0 0,'0'0'473'0'0,"0"0"-5"0"0,0 1-357 0 0,0-1 1 0 0,0 1-1 0 0,0 0 1 0 0,1-1-1 0 0,-1 1 1 0 0,0 0-1 0 0,0-1 1 0 0,1 1-1 0 0,-1-1 0 0 0,1 1 1 0 0,-1 0-1 0 0,0-1 1 0 0,1 1-1 0 0,-1-1 1 0 0,1 1-1 0 0,1 0 1 0 0,7 0 637 0 0,0 0 0 0 0,1 1 0 0 0,12 3 0 0 0,24 4-127 0 0,-26-5-527 0 0,-15-3-76 0 0,0 0 1 0 0,1 0 0 0 0,-1 0 0 0 0,1-1 0 0 0,-1 0 0 0 0,1 0 0 0 0,-1-1 0 0 0,10-1-1 0 0,-9 1 20 0 0,0 0-1 0 0,0 0 1 0 0,-1-1-1 0 0,1 0 1 0 0,0 0-1 0 0,-1 0 1 0 0,11-6-1 0 0,-13 6-13 0 0,-1 0-1 0 0,1 0 0 0 0,0-1 0 0 0,-1 1 1 0 0,0-1-1 0 0,1 0 0 0 0,-1 0 0 0 0,0 0 1 0 0,0 0-1 0 0,-1 0 0 0 0,1 0 0 0 0,-1 0 1 0 0,1 0-1 0 0,-1-1 0 0 0,1-4 0 0 0,0 0 41 0 0,-1 0-1 0 0,0-1 0 0 0,0 1 0 0 0,-1 0 0 0 0,0-1 0 0 0,-1 1 1 0 0,-1-13-1 0 0,-18-58 369 0 0,12 48-52 0 0,2 6-139 0 0,-9-31-432 0 0,14 52 214 0 0,-1 0 1 0 0,0 0 0 0 0,0 0-1 0 0,0 1 1 0 0,0-1 0 0 0,0 1-1 0 0,-1-1 1 0 0,0 1 0 0 0,1 0-1 0 0,-7-5 1 0 0,7 6 18 0 0,0 1-1 0 0,1 0 1 0 0,-1-1-1 0 0,0 1 1 0 0,0 0-1 0 0,0 0 0 0 0,0 0 1 0 0,0 1-1 0 0,0-1 1 0 0,0 0-1 0 0,0 1 1 0 0,0-1-1 0 0,0 1 1 0 0,0 0-1 0 0,-1 0 1 0 0,1 0-1 0 0,0 0 1 0 0,0 0-1 0 0,0 0 1 0 0,0 1-1 0 0,0-1 1 0 0,-1 1-1 0 0,1-1 1 0 0,0 1-1 0 0,0 0 1 0 0,0-1-1 0 0,0 1 1 0 0,0 1-1 0 0,1-1 1 0 0,-1 0-1 0 0,0 0 1 0 0,0 0-1 0 0,1 1 1 0 0,-1-1-1 0 0,1 1 1 0 0,-1 0-1 0 0,1-1 1 0 0,0 1-1 0 0,-2 3 0 0 0,-6 8 104 0 0,2 0-1 0 0,0 1 0 0 0,0 0 0 0 0,-6 22 1 0 0,9-25-132 0 0,-7 23-120 0 0,1 2-1 0 0,-10 61 1 0 0,2 76 10 0 0,17-156 102 0 0,-1 6-100 0 0,0-1 1 0 0,2 0 0 0 0,0 1-1 0 0,2-1 1 0 0,0 0 0 0 0,2 0-1 0 0,0 0 1 0 0,9 24 0 0 0,-12-42 62 0 0,1 0 0 0 0,0 0 0 0 0,0 0 0 0 0,0 0 0 0 0,0-1 0 0 0,1 1 0 0 0,-1-1 0 0 0,1 0 0 0 0,0 1 0 0 0,0-1 0 0 0,0-1 0 0 0,1 1 1 0 0,-1 0-1 0 0,1-1 0 0 0,5 4 0 0 0,-6-5-87 0 0,0 0 0 0 0,0 0 0 0 0,1 0 0 0 0,-1 0 0 0 0,1 0 1 0 0,-1-1-1 0 0,1 1 0 0 0,-1-1 0 0 0,1 0 0 0 0,-1 0 0 0 0,1-1 1 0 0,-1 1-1 0 0,1 0 0 0 0,-1-1 0 0 0,0 0 0 0 0,1 0 0 0 0,-1 0 0 0 0,0 0 1 0 0,5-3-1 0 0,14-10-1463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3.143"/>
    </inkml:context>
    <inkml:brush xml:id="br0">
      <inkml:brushProperty name="width" value="0.05" units="cm"/>
      <inkml:brushProperty name="height" value="0.05" units="cm"/>
      <inkml:brushProperty name="color" value="#FFFFFF"/>
    </inkml:brush>
  </inkml:definitions>
  <inkml:trace contextRef="#ctx0" brushRef="#br0">1 1 1840 0 0,'0'0'391'0'0,"0"0"969"0"0,0 6 1595 0 0,1-3 2312 0 0,7 20-3632 0 0,0-1-1 0 0,-1 1 1 0 0,5 38-1 0 0,3 74-710 0 0,-5-35-776 0 0,3 74-105 0 0,-5-36-554 0 0,-3-39-1722 0 0,-2-49-3857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3.474"/>
    </inkml:context>
    <inkml:brush xml:id="br0">
      <inkml:brushProperty name="width" value="0.05" units="cm"/>
      <inkml:brushProperty name="height" value="0.05" units="cm"/>
      <inkml:brushProperty name="color" value="#FFFFFF"/>
    </inkml:brush>
  </inkml:definitions>
  <inkml:trace contextRef="#ctx0" brushRef="#br0">8 0 1376 0 0,'0'0'65'0'0,"-1"0"-6"0"0,-5 0 474 0 0,5 0 2175 0 0,1 0 947 0 0,0 0 185 0 0,0 0-403 0 0,0 0-1837 0 0,0 0-804 0 0,0 0-164 0 0,0 0-44 0 0,0 0-63 0 0,1 1-441 0 0,0-1 0 0 0,0 1 0 0 0,0 0 0 0 0,-1-1 0 0 0,1 1 0 0 0,0 0 1 0 0,-1 0-1 0 0,1-1 0 0 0,0 1 0 0 0,-1 0 0 0 0,1 0 0 0 0,-1 0 0 0 0,1 2 0 0 0,3 3 172 0 0,9 8 32 0 0,1-1 0 0 0,26 21 0 0 0,-34-30-223 0 0,0 0 0 0 0,1 0 0 0 0,-1 0-1 0 0,1-1 1 0 0,-1 0 0 0 0,1 0-1 0 0,0-1 1 0 0,0 0 0 0 0,0 0 0 0 0,8 1-1 0 0,-6-2-466 0 0,-1-1-1 0 0,1 1 0 0 0,0-1 1 0 0,-1-1-1 0 0,1 0 0 0 0,-1 0 1 0 0,1 0-1 0 0,-1-1 0 0 0,14-5 1 0 0,-4-1-6515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3.844"/>
    </inkml:context>
    <inkml:brush xml:id="br0">
      <inkml:brushProperty name="width" value="0.05" units="cm"/>
      <inkml:brushProperty name="height" value="0.05" units="cm"/>
      <inkml:brushProperty name="color" value="#FFFFFF"/>
    </inkml:brush>
  </inkml:definitions>
  <inkml:trace contextRef="#ctx0" brushRef="#br0">183 163 1376 0 0,'8'-31'552'0'0,"-8"25"619"0"0,0 0-1 0 0,0 1 1 0 0,-1-1 0 0 0,0 0-1 0 0,0 0 1 0 0,0 0 0 0 0,-1 1-1 0 0,0-1 1 0 0,0 1 0 0 0,0-1-1 0 0,-1 1 1 0 0,1 0 0 0 0,-6-7-1 0 0,-18-16 967 0 0,25 26-2045 0 0,-1 0 0 0 0,0 1 0 0 0,0-1 0 0 0,0 1 0 0 0,-1-1 0 0 0,1 1 0 0 0,0 0 0 0 0,0 0 0 0 0,-1 0 0 0 0,1 0-1 0 0,-1 0 1 0 0,1 0 0 0 0,-1 1 0 0 0,1-1 0 0 0,-1 1 0 0 0,1 0 0 0 0,-1 0 0 0 0,1 0 0 0 0,-1 0 0 0 0,0 0 0 0 0,1 0 0 0 0,-1 1 0 0 0,1-1 0 0 0,-1 1 0 0 0,-3 1 0 0 0,3 0-62 0 0,-1 1 1 0 0,1-1 0 0 0,0 1-1 0 0,0-1 1 0 0,0 1 0 0 0,0 0-1 0 0,1 0 1 0 0,-1 1 0 0 0,1-1-1 0 0,-1 0 1 0 0,1 1 0 0 0,0-1-1 0 0,1 1 1 0 0,-3 7 0 0 0,-2 5 13 0 0,1 1 1 0 0,-2 19-1 0 0,6-34-43 0 0,-4 29-113 0 0,0 0-1 0 0,2 1 0 0 0,2-1 1 0 0,0 0-1 0 0,3 1 0 0 0,0-1 1 0 0,2 0-1 0 0,1 1 0 0 0,2-2 1 0 0,1 1-1 0 0,23 55 0 0 0,-27-77 10 0 0,1 0-1 0 0,0-1 0 0 0,0 1 0 0 0,1-1 1 0 0,0-1-1 0 0,0 1 0 0 0,14 12 1 0 0,-17-18 24 0 0,-1 0 0 0 0,1 0 0 0 0,0 0 0 0 0,-1 0 0 0 0,1-1 0 0 0,0 1 0 0 0,0-1 0 0 0,0 0 0 0 0,0 0 0 0 0,0 0 0 0 0,0 0 0 0 0,0 0 0 0 0,0-1 0 0 0,1 1 0 0 0,-1-1 0 0 0,0 0 0 0 0,0 0 0 0 0,0 0 0 0 0,1 0 0 0 0,-1-1 0 0 0,0 1 0 0 0,0-1 0 0 0,0 0 0 0 0,0 0 0 0 0,0 0 0 0 0,0 0 0 0 0,4-3 0 0 0,10-7-1425 0 0,1 0-366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4.206"/>
    </inkml:context>
    <inkml:brush xml:id="br0">
      <inkml:brushProperty name="width" value="0.05" units="cm"/>
      <inkml:brushProperty name="height" value="0.05" units="cm"/>
      <inkml:brushProperty name="color" value="#FFFFFF"/>
    </inkml:brush>
  </inkml:definitions>
  <inkml:trace contextRef="#ctx0" brushRef="#br0">8 1 15664 0 0,'-1'8'761'0'0,"-2"9"-518"0"0,2 0 1 0 0,-1 0-1 0 0,2-1 1 0 0,0 1-1 0 0,1 0 1 0 0,1 0 0 0 0,5 25-1 0 0,3 23 1609 0 0,10 67 367 0 0,3 21-1161 0 0,-9-5-1039 0 0,2 30-21 0 0,-3-60-874 0 0,0-37-576 0 0,-6-44 348 0 0,-7-36 977 0 0,0 0 0 0 0,0 0-1 0 0,0-1 1 0 0,1 1-1 0 0,-1 0 1 0 0,0 0 0 0 0,0 0-1 0 0,0 0 1 0 0,1-1-1 0 0,-1 1 1 0 0,0 0 0 0 0,1 0-1 0 0,-1-1 1 0 0,0 1-1 0 0,1 0 1 0 0,-1 0 0 0 0,2 0-1 0 0,3-12-427 0 0,1-34 872 0 0,-5 40-514 0 0,0-20-381 0 0,-1-1 0 0 0,-4-32 0 0 0,2 27 771 0 0,0-17 524 0 0,6-79-1 0 0,-1 99-505 0 0,1 0 0 0 0,1 0 0 0 0,2 1 0 0 0,12-33 0 0 0,20-29 1534 0 0,-34 80-1452 0 0,0 1 1 0 0,0-1 0 0 0,1 1-1 0 0,0 0 1 0 0,1 1-1 0 0,0-1 1 0 0,11-9-1 0 0,-17 17-228 0 0,0-1 0 0 0,0 0-1 0 0,0 0 1 0 0,0 1 0 0 0,0-1 0 0 0,0 1-1 0 0,1-1 1 0 0,-1 1 0 0 0,0-1-1 0 0,0 1 1 0 0,1 0 0 0 0,-1-1 0 0 0,0 1-1 0 0,0 0 1 0 0,1 0 0 0 0,-1 0-1 0 0,0 0 1 0 0,1 0 0 0 0,-1 0 0 0 0,0 0-1 0 0,0 1 1 0 0,1-1 0 0 0,-1 0-1 0 0,0 1 1 0 0,0-1 0 0 0,1 1 0 0 0,-1-1-1 0 0,0 1 1 0 0,0 0 0 0 0,0 0-1 0 0,0-1 1 0 0,0 1 0 0 0,0 0 0 0 0,0 0-1 0 0,0 0 1 0 0,0 0 0 0 0,-1 0-1 0 0,1 0 1 0 0,0 0 0 0 0,1 2 0 0 0,3 5 44 0 0,-1 0 0 0 0,0 1 1 0 0,0-1-1 0 0,4 13 1 0 0,-7-17-143 0 0,12 44 33 0 0,-2-1 0 0 0,-2 2 0 0 0,4 81 0 0 0,-12-120 0 0 0,2 33-167 0 0,18 156-672 0 0,-15-160-2020 0 0,16 49 0 0 0,-15-72-4128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59.089"/>
    </inkml:context>
    <inkml:brush xml:id="br0">
      <inkml:brushProperty name="width" value="0.05" units="cm"/>
      <inkml:brushProperty name="height" value="0.05" units="cm"/>
      <inkml:brushProperty name="color" value="#FFFFFF"/>
    </inkml:brush>
  </inkml:definitions>
  <inkml:trace contextRef="#ctx0" brushRef="#br0">2333 81 4608 0 0,'-43'-19'733'0'0,"-27"0"4877"0"0,34 10-3049 0 0,-15-2-1622 0 0,1 2 1 0 0,-1 2 0 0 0,-86 0-1 0 0,42 11-733 0 0,-1 4 0 0 0,-179 38-1 0 0,132-12-97 0 0,-158 61 0 0 0,217-62-54 0 0,2 3 0 0 0,1 4 0 0 0,-84 56 0 0 0,128-70-66 0 0,1 1-1 0 0,2 2 0 0 0,0 2 0 0 0,2 1 0 0 0,1 1 1 0 0,2 2-1 0 0,2 1 0 0 0,1 1 0 0 0,-40 75 0 0 0,25-27-47 0 0,-49 143 0 0 0,71-165 51 0 0,2 2 0 0 0,3 0-1 0 0,-6 76 1 0 0,15-83-12 0 0,-10 214-89 0 0,16-230 81 0 0,2 0 0 0 0,2 1-1 0 0,11 44 1 0 0,-12-69 27 0 0,0 1-38 0 0,1 0 0 0 0,1-1 0 0 0,0 0 1 0 0,17 33-1 0 0,-8-26 74 0 0,1 0 0 0 0,0-1 0 0 0,2-1 1 0 0,1-1-1 0 0,1 0 0 0 0,1-2 0 0 0,1 0 0 0 0,0-1 1 0 0,1-2-1 0 0,1 0 0 0 0,1-1 0 0 0,1-2 0 0 0,0-1 1 0 0,0 0-1 0 0,1-2 0 0 0,36 9 0 0 0,10-3 33 0 0,0-3 0 0 0,0-4 0 0 0,1-3 0 0 0,0-3 0 0 0,96-7-1 0 0,-11-4-51 0 0,237-20 42 0 0,-215 6 96 0 0,109-15 431 0 0,-202 20-372 0 0,109-32-1 0 0,-131 27 4 0 0,0-2 0 0 0,-1-3 0 0 0,79-45 0 0 0,-77 31 15 0 0,-2-3 0 0 0,-2-2-1 0 0,76-72 1 0 0,-111 90-46 0 0,0-2 1 0 0,-2-1 0 0 0,-1-1-1 0 0,-2-1 1 0 0,-1-1-1 0 0,-2-1 1 0 0,-1-1 0 0 0,21-53-1 0 0,-17 26 87 0 0,26-122-1 0 0,-44 157-226 0 0,-1 0 1 0 0,-2-1-1 0 0,0 1 1 0 0,-2-1-1 0 0,-1 1 0 0 0,-1-1 1 0 0,-8-35-1 0 0,1 31 24 0 0,-1 0-1 0 0,-1 1 0 0 0,-2 0 1 0 0,-2 1-1 0 0,-31-50 0 0 0,18 39-14 0 0,-3 2 0 0 0,-1 1 0 0 0,-2 2 1 0 0,-63-53-1 0 0,67 63-12 0 0,-25-30 1 0 0,-13-12 5 0 0,12 17-47 0 0,-98-80 0 0 0,126 110 0 0 0,-1 1 0 0 0,0 2 0 0 0,-58-27 0 0 0,50 30-43 0 0,-1 3-1 0 0,-73-16 0 0 0,-78 2-187 0 0,49 8 137 0 0,91 10-285 0 0,-65-21 1 0 0,45 6-7838 0 0,47 16 1526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5.384"/>
    </inkml:context>
    <inkml:brush xml:id="br0">
      <inkml:brushProperty name="width" value="0.05" units="cm"/>
      <inkml:brushProperty name="height" value="0.05" units="cm"/>
      <inkml:brushProperty name="color" value="#FFFFFF"/>
    </inkml:brush>
  </inkml:definitions>
  <inkml:trace contextRef="#ctx0" brushRef="#br0">83 229 3224 0 0,'-1'2'408'0'0,"0"-1"1"0"0,0 1 0 0 0,0-1-1 0 0,-1 0 1 0 0,1 1-1 0 0,0-1 1 0 0,0 0-1 0 0,-1 0 1 0 0,1 0-1 0 0,-1 0 1 0 0,1 0 0 0 0,-1 0-1 0 0,1 0 1 0 0,-1-1-1 0 0,0 1 1 0 0,1-1-1 0 0,-1 1 1 0 0,0-1-1 0 0,0 1 1 0 0,-2-1-1 0 0,-6 3 703 0 0,8-2-910 0 0,-1 0 0 0 0,1 1 0 0 0,-1 0 0 0 0,1 0 0 0 0,0 0 0 0 0,0 0 1 0 0,0 0-1 0 0,0 0 0 0 0,0 0 0 0 0,0 1 0 0 0,0-1 0 0 0,1 1 0 0 0,-1-1 0 0 0,1 1 0 0 0,0 0 0 0 0,0-1 0 0 0,0 1 0 0 0,0 0 0 0 0,0 0 0 0 0,0 5 0 0 0,-1 6-37 0 0,1 0 0 0 0,0 0 0 0 0,2 16 0 0 0,0-7 74 0 0,0 43-90 0 0,3-1 1 0 0,3 1-1 0 0,28 117 0 0 0,-32-172-162 0 0,-2-9-90 0 0,11-34-906 0 0,-10-7 863 0 0,-2 0-1 0 0,-6-44 0 0 0,2 29 87 0 0,0-13 157 0 0,3 0 0 0 0,3 1 0 0 0,19-118 0 0 0,-20 176 30 0 0,1 0-1 0 0,1 0 0 0 0,0 0 1 0 0,0 1-1 0 0,5-10 0 0 0,-6 14-38 0 0,0-1 1 0 0,0 1-1 0 0,1-1 0 0 0,-1 1 1 0 0,1 0-1 0 0,0 0 0 0 0,0 0 1 0 0,0 0-1 0 0,0 1 0 0 0,0-1 0 0 0,0 1 1 0 0,5-2-1 0 0,-7 3-81 0 0,1 1 1 0 0,-1-1-1 0 0,0 1 0 0 0,1 0 1 0 0,-1-1-1 0 0,1 1 0 0 0,-1 0 1 0 0,1 0-1 0 0,-1 0 0 0 0,1 0 1 0 0,-1 0-1 0 0,1 0 0 0 0,-1 1 1 0 0,1-1-1 0 0,-1 0 0 0 0,1 1 1 0 0,-1-1-1 0 0,0 1 0 0 0,1 0 0 0 0,-1-1 1 0 0,0 1-1 0 0,1 0 0 0 0,-1 0 1 0 0,0 0-1 0 0,0 0 0 0 0,0 0 1 0 0,0 0-1 0 0,2 2 0 0 0,3 4 122 0 0,-1 0-1 0 0,0 1 1 0 0,7 14 0 0 0,-4-8 270 0 0,7 11-119 0 0,-1 0 1 0 0,-1 1-1 0 0,14 39 0 0 0,-10-11-115 0 0,16 99 0 0 0,-11-31-388 0 0,-13-208-2350 0 0,2-8 1994 0 0,37-155 1 0 0,-42 231 535 0 0,0 1-1 0 0,1 0 1 0 0,1 0 0 0 0,0 1-1 0 0,1 0 1 0 0,1 0 0 0 0,22-27-1 0 0,-31 42 91 0 0,-1 0 0 0 0,1 0-1 0 0,0 0 1 0 0,0 0-1 0 0,0 0 1 0 0,0 0 0 0 0,0 0-1 0 0,0 0 1 0 0,0 0-1 0 0,0 1 1 0 0,1-1-1 0 0,-1 0 1 0 0,0 1 0 0 0,0-1-1 0 0,1 1 1 0 0,-1-1-1 0 0,0 1 1 0 0,0 0-1 0 0,1-1 1 0 0,-1 1 0 0 0,1 0-1 0 0,-1 0 1 0 0,0 0-1 0 0,1 0 1 0 0,-1 0 0 0 0,0 0-1 0 0,1 0 1 0 0,-1 1-1 0 0,0-1 1 0 0,1 0-1 0 0,-1 1 1 0 0,0-1 0 0 0,2 2-1 0 0,0 0 17 0 0,0 0 0 0 0,-1 0 0 0 0,1 0-1 0 0,-1 1 1 0 0,1-1 0 0 0,-1 1 0 0 0,0 0 0 0 0,0 0-1 0 0,0 0 1 0 0,0 0 0 0 0,-1 0 0 0 0,3 5 0 0 0,34 77 1306 0 0,23 57-1130 0 0,3 44-1175 0 0,-60-174 841 0 0,0 0-1076 0 0,0 0 1 0 0,1 0 0 0 0,0 0-1 0 0,12 17 1 0 0,-1-15-826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4.443"/>
    </inkml:context>
    <inkml:brush xml:id="br0">
      <inkml:brushProperty name="width" value="0.05" units="cm"/>
      <inkml:brushProperty name="height" value="0.05" units="cm"/>
      <inkml:brushProperty name="color" value="#FFFFFF"/>
    </inkml:brush>
  </inkml:definitions>
  <inkml:trace contextRef="#ctx0" brushRef="#br0">1 440 7832 0 0,'12'40'342'0'0,"-1"-9"2189"0"0,-3 0 0 0 0,10 55-1 0 0,-18-47-1082 0 0,0-37-1200 0 0,3-4-201 0 0,-1 0-1 0 0,1 0 1 0 0,-1 0-1 0 0,0 0 1 0 0,1-1-1 0 0,-1 1 1 0 0,0-1-1 0 0,0 0 1 0 0,2-4-1 0 0,-3 5-46 0 0,4-9-19 0 0,0 0 0 0 0,0-1-1 0 0,-1 1 1 0 0,-1-1-1 0 0,0 0 1 0 0,-1 0 0 0 0,2-19-1 0 0,2-10 177 0 0,9-38 95 0 0,5-35 1508 0 0,44-139 1 0 0,-44 215-752 0 0,-19 36-673 0 0,1 3-277 0 0,0-1-1 0 0,-1 0 0 0 0,1 1 1 0 0,0-1-1 0 0,0 1 1 0 0,-1 0-1 0 0,1 0 0 0 0,0-1 1 0 0,-1 1-1 0 0,1 0 1 0 0,-1 0-1 0 0,1 0 0 0 0,-1 1 1 0 0,0-1-1 0 0,1 0 1 0 0,-1 0-1 0 0,0 1 0 0 0,0-1 1 0 0,0 1-1 0 0,0-1 1 0 0,2 4-1 0 0,15 38 431 0 0,-15-36-391 0 0,7 26 32 0 0,-1 0-1 0 0,-1 1 1 0 0,4 43-1 0 0,0 107-457 0 0,-5-54-230 0 0,-6-119 446 0 0,7 65-1303 0 0,3-27-2263 0 0,-6-30-3500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5.826"/>
    </inkml:context>
    <inkml:brush xml:id="br0">
      <inkml:brushProperty name="width" value="0.05" units="cm"/>
      <inkml:brushProperty name="height" value="0.05" units="cm"/>
      <inkml:brushProperty name="color" value="#FFFFFF"/>
    </inkml:brush>
  </inkml:definitions>
  <inkml:trace contextRef="#ctx0" brushRef="#br0">0 393 5064 0 0,'0'0'389'0'0,"2"2"31"0"0,0 0-85 0 0,-1-1 0 0 0,1 1 0 0 0,0 0 0 0 0,0-1 0 0 0,0 1 0 0 0,0-1 0 0 0,0 0 0 0 0,0 0 0 0 0,0 0 0 0 0,1 0 0 0 0,-1 0 0 0 0,0 0 0 0 0,1 0-1 0 0,-1-1 1 0 0,0 1 0 0 0,1-1 0 0 0,-1 0 0 0 0,1 0 0 0 0,-1 0 0 0 0,1 0 0 0 0,-1 0 0 0 0,0 0 0 0 0,1-1 0 0 0,3 0 0 0 0,5-2 89 0 0,0-1 0 0 0,0-1 0 0 0,0 0 1 0 0,10-6-1 0 0,0 1-51 0 0,-10 3-313 0 0,-1 1 0 0 0,1-1 0 0 0,-1-1 0 0 0,0 1-1 0 0,-1-2 1 0 0,0 0 0 0 0,0 0 0 0 0,-1 0 0 0 0,0-1 0 0 0,-1 0 0 0 0,0-1 0 0 0,-1 1 0 0 0,0-1 0 0 0,0-1 0 0 0,-1 1 0 0 0,-1-1 0 0 0,0 0 0 0 0,5-23-1 0 0,-9 28 122 0 0,1 0 0 0 0,-2-1-1 0 0,1 1 1 0 0,-1 0-1 0 0,0-1 1 0 0,0 1 0 0 0,0 0-1 0 0,-1 0 1 0 0,-1 0 0 0 0,1 0-1 0 0,-1 0 1 0 0,0 1-1 0 0,-1-1 1 0 0,1 1 0 0 0,-1 0-1 0 0,0 0 1 0 0,-1 0-1 0 0,-7-7 1 0 0,9 9-131 0 0,-1 1 0 0 0,0 0 0 0 0,1 0 0 0 0,-1 1 0 0 0,0-1 1 0 0,0 1-1 0 0,0 0 0 0 0,-1 0 0 0 0,1 0 0 0 0,0 1 0 0 0,-1-1 0 0 0,0 1 0 0 0,1 0 0 0 0,-1 0 0 0 0,1 1 1 0 0,-1-1-1 0 0,0 1 0 0 0,1 0 0 0 0,-1 1 0 0 0,0-1 0 0 0,1 1 0 0 0,-1 0 0 0 0,0 0 0 0 0,1 0 0 0 0,-1 0 1 0 0,1 1-1 0 0,0 0 0 0 0,-1 0 0 0 0,-3 3 0 0 0,1 0-39 0 0,0 0 0 0 0,0 0 1 0 0,1 1-1 0 0,0 0 0 0 0,0 0 1 0 0,1 1-1 0 0,0-1 0 0 0,0 1 0 0 0,0 0 1 0 0,1 1-1 0 0,0-1 0 0 0,0 1 0 0 0,1 0 1 0 0,-4 13-1 0 0,-2 13-340 0 0,1-1 0 0 0,-4 42 1 0 0,11-68 250 0 0,0 9-74 0 0,1 1 0 0 0,0 0 0 0 0,1-1 0 0 0,4 20 0 0 0,-1-4-16 0 0,-1-17 86 0 0,0 0 1 0 0,1 0-1 0 0,1-1 0 0 0,0 1 0 0 0,1-1 0 0 0,1 0 0 0 0,0 0 0 0 0,1-1 0 0 0,0 0 0 0 0,1 0 1 0 0,14 14-1 0 0,-17-21-57 0 0,0 0 1 0 0,1-1 0 0 0,0 0-1 0 0,0-1 1 0 0,0 0-1 0 0,1 0 1 0 0,-1 0 0 0 0,1-1-1 0 0,0 0 1 0 0,0 0 0 0 0,0-1-1 0 0,1 0 1 0 0,-1 0-1 0 0,0-1 1 0 0,1-1 0 0 0,-1 1-1 0 0,1-1 1 0 0,12-2-1 0 0,5-5-6152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6.222"/>
    </inkml:context>
    <inkml:brush xml:id="br0">
      <inkml:brushProperty name="width" value="0.05" units="cm"/>
      <inkml:brushProperty name="height" value="0.05" units="cm"/>
      <inkml:brushProperty name="color" value="#FFFFFF"/>
    </inkml:brush>
  </inkml:definitions>
  <inkml:trace contextRef="#ctx0" brushRef="#br0">12 171 12176 0 0,'-2'3'54'0'0,"1"-1"0"0"0,-1 0 1 0 0,1 1-1 0 0,0-1 1 0 0,0 1-1 0 0,0 0 1 0 0,0-1-1 0 0,1 1 1 0 0,-1 0-1 0 0,1-1 0 0 0,-1 1 1 0 0,1 0-1 0 0,0 3 1 0 0,4 42 465 0 0,-2-30-477 0 0,2 23 245 0 0,1 0-1 0 0,2 0 1 0 0,12 39 0 0 0,0 0 193 0 0,-15-55-324 0 0,2 0 0 0 0,11 30 0 0 0,-16-53 144 0 0,-1-2 10 0 0,1-6-69 0 0,7-10-109 0 0,-6 6-23 0 0,0 1 0 0 0,0-1 0 0 0,0-17-1 0 0,3-11 179 0 0,7-67-251 0 0,2-6-41 0 0,-6 58 262 0 0,3-14 779 0 0,-10 61-911 0 0,1-1 1 0 0,0 1-1 0 0,1 0 1 0 0,-1 0-1 0 0,1 0 1 0 0,1 0 0 0 0,7-10-1 0 0,10-10 430 0 0,27-24-1 0 0,-38 41-467 0 0,0 0 1 0 0,0 1-1 0 0,1 0 1 0 0,0 1-1 0 0,21-10 0 0 0,-19 7-217 0 0,-12 9 17 0 0,0 0-1 0 0,0 0 0 0 0,0 0 0 0 0,0 0 0 0 0,0 0 1 0 0,1 0-1 0 0,-1 0 0 0 0,0 1 0 0 0,1-1 0 0 0,-1 0 1 0 0,3 0-1 0 0,6 0-753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6.870"/>
    </inkml:context>
    <inkml:brush xml:id="br0">
      <inkml:brushProperty name="width" value="0.05" units="cm"/>
      <inkml:brushProperty name="height" value="0.05" units="cm"/>
      <inkml:brushProperty name="color" value="#FFFFFF"/>
    </inkml:brush>
  </inkml:definitions>
  <inkml:trace contextRef="#ctx0" brushRef="#br0">368 237 7744 0 0,'0'0'356'0'0,"12"-22"128"0"0,-11 14 377 0 0,0-1 1 0 0,-1 1 0 0 0,0-1 0 0 0,-1 0-1 0 0,0 1 1 0 0,-4-16 0 0 0,2 8 202 0 0,2 13-840 0 0,0 0 0 0 0,0 0 0 0 0,0 0 1 0 0,0 0-1 0 0,-1 0 0 0 0,1 0 1 0 0,-1 0-1 0 0,0 0 0 0 0,0 0 1 0 0,0 1-1 0 0,-1-1 0 0 0,1 1 1 0 0,-3-3-1 0 0,-40-27 2006 0 0,19 14-793 0 0,20 14-1344 0 0,0 0 0 0 0,0 1 0 0 0,0-1-1 0 0,-1 1 1 0 0,1 1 0 0 0,-1-1 0 0 0,0 1 0 0 0,0 0-1 0 0,0 0 1 0 0,0 1 0 0 0,0 0 0 0 0,0 1-1 0 0,0-1 1 0 0,0 1 0 0 0,0 0 0 0 0,-11 2 0 0 0,10 2-65 0 0,0-1-1 0 0,0 1 1 0 0,0 0 0 0 0,0 1 0 0 0,1 0 0 0 0,0 0 0 0 0,0 0 0 0 0,0 1 0 0 0,1 0 0 0 0,0 1 0 0 0,0-1 0 0 0,1 1 0 0 0,-1 0 0 0 0,1 1 0 0 0,1-1 0 0 0,0 1 0 0 0,0 0 0 0 0,0 0 0 0 0,1 0-1 0 0,0 1 1 0 0,1-1 0 0 0,-1 1 0 0 0,0 11 0 0 0,-5 29-482 0 0,-1 68-1 0 0,8-94 97 0 0,2-1 0 0 0,1 1-1 0 0,1-1 1 0 0,0 1 0 0 0,10 30 0 0 0,-10-44 302 0 0,1-1 0 0 0,0 1 0 0 0,0-1 0 0 0,0 1 0 0 0,1-1 1 0 0,0-1-1 0 0,1 1 0 0 0,8 9 0 0 0,-11-14 65 0 0,-1 0-1 0 0,1-1 1 0 0,0 0-1 0 0,0 1 1 0 0,0-1 0 0 0,0 0-1 0 0,0 0 1 0 0,0-1-1 0 0,0 1 1 0 0,0-1-1 0 0,1 1 1 0 0,-1-1 0 0 0,1 0-1 0 0,-1 0 1 0 0,1-1-1 0 0,-1 1 1 0 0,1-1 0 0 0,0 0-1 0 0,-1 0 1 0 0,1 0-1 0 0,0 0 1 0 0,-1 0 0 0 0,1-1-1 0 0,5-1 1 0 0,3-3-129 0 0,-1 0 1 0 0,0 0 0 0 0,-1-1 0 0 0,1 0-1 0 0,-1-1 1 0 0,0 0 0 0 0,0-1 0 0 0,-1 0-1 0 0,0-1 1 0 0,-1 1 0 0 0,9-13 0 0 0,8-13 881 0 0,39-71 1 0 0,-36 56-799 0 0,-26 45 32 0 0,0 0 1 0 0,1 1-1 0 0,-1-1 0 0 0,1 1 0 0 0,0 0 0 0 0,0 0 0 0 0,0 0 0 0 0,0 0 0 0 0,6-3 1 0 0,-8 5 6 0 0,0 1 0 0 0,0 0 0 0 0,-1-1 1 0 0,1 1-1 0 0,0 0 0 0 0,0 0 1 0 0,0-1-1 0 0,-1 1 0 0 0,1 0 0 0 0,0 0 1 0 0,0 0-1 0 0,0 0 0 0 0,0 0 1 0 0,0 0-1 0 0,0 0 0 0 0,-1 0 0 0 0,1 0 1 0 0,0 1-1 0 0,0-1 0 0 0,1 1 0 0 0,-1 0 24 0 0,0-1 0 0 0,0 1 0 0 0,0 0-1 0 0,1 0 1 0 0,-1 1 0 0 0,0-1-1 0 0,0 0 1 0 0,-1 0 0 0 0,1 0-1 0 0,0 1 1 0 0,0-1 0 0 0,-1 1 0 0 0,1-1-1 0 0,0 0 1 0 0,0 3 0 0 0,8 24 620 0 0,-1-7-405 0 0,-1 0 0 0 0,-2 1 0 0 0,5 30-1 0 0,-9-46-241 0 0,8 71 0 0 0,-2 126 0 0 0,-8-166-5 0 0,-11 133 17 0 0,9-148-24 0 0,-2 0 0 0 0,0 0 0 0 0,-1 0 1 0 0,-1 0-1 0 0,-14 28 0 0 0,17-42-120 0 0,0 0 0 0 0,-1 0-1 0 0,0-1 1 0 0,0 0 0 0 0,-1 0-1 0 0,0 0 1 0 0,0-1 0 0 0,-1 0 0 0 0,-7 6-1 0 0,10-9 46 0 0,0 0 0 0 0,0-1 0 0 0,-1 0 0 0 0,1 1 1 0 0,0-2-1 0 0,-1 1 0 0 0,0 0 0 0 0,1-1 0 0 0,-1 0 0 0 0,0 0 0 0 0,0 0 0 0 0,1-1 0 0 0,-1 1 0 0 0,0-1 0 0 0,0-1 0 0 0,0 1 0 0 0,-8-2 0 0 0,-13-6-4899 0 0,0-3-1707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27.339"/>
    </inkml:context>
    <inkml:brush xml:id="br0">
      <inkml:brushProperty name="width" value="0.05" units="cm"/>
      <inkml:brushProperty name="height" value="0.05" units="cm"/>
      <inkml:brushProperty name="color" value="#FFFFFF"/>
    </inkml:brush>
  </inkml:definitions>
  <inkml:trace contextRef="#ctx0" brushRef="#br0">37 371 15664 0 0,'0'11'327'0'0,"0"-5"-161"0"0,0 1 0 0 0,0 0 0 0 0,0-1-1 0 0,1 1 1 0 0,0-1 0 0 0,3 12 0 0 0,-3-16-44 0 0,0 0 1 0 0,1-1 0 0 0,-1 1 0 0 0,0 0 0 0 0,0 0 0 0 0,1 0 0 0 0,-1-1 0 0 0,1 1 0 0 0,0-1 0 0 0,-1 1 0 0 0,1-1 0 0 0,0 0 0 0 0,0 1 0 0 0,0-1-1 0 0,0 0 1 0 0,0 0 0 0 0,0-1 0 0 0,0 1 0 0 0,0 0 0 0 0,0-1 0 0 0,0 1 0 0 0,0-1 0 0 0,1 1 0 0 0,2-1 0 0 0,2 0-6 0 0,1 0 0 0 0,0 0 0 0 0,-1 0 1 0 0,1-1-1 0 0,-1 0 0 0 0,1-1 0 0 0,-1 0 1 0 0,1 0-1 0 0,-1 0 0 0 0,13-7 0 0 0,-9 3-51 0 0,1 0-1 0 0,-2-1 0 0 0,1 0 0 0 0,-1-1 0 0 0,15-14 0 0 0,-19 15 110 0 0,-1 1 0 0 0,0-1 0 0 0,0 0 0 0 0,-1 0 0 0 0,0 0 1 0 0,0-1-1 0 0,-1 0 0 0 0,4-12 0 0 0,-2 0-162 0 0,0 1 0 0 0,3-29-1 0 0,-8 29-12 0 0,0 0 0 0 0,-1 0 0 0 0,-3-19 0 0 0,-9-37 0 0 0,13 72 0 0 0,-1 0 1 0 0,0 0-1 0 0,0 0 0 0 0,0 1 0 0 0,-1-1 0 0 0,1 0 0 0 0,-1 0 0 0 0,1 1 0 0 0,-1-1 1 0 0,0 1-1 0 0,0 0 0 0 0,0-1 0 0 0,0 1 0 0 0,0 0 0 0 0,-1 0 0 0 0,1 0 1 0 0,-1 1-1 0 0,1-1 0 0 0,-1 0 0 0 0,1 1 0 0 0,-1 0 0 0 0,0 0 0 0 0,0 0 0 0 0,0 0 1 0 0,0 0-1 0 0,0 0 0 0 0,-3 0 0 0 0,-1 0 131 0 0,0 0-1 0 0,-1 0 1 0 0,1 1-1 0 0,0-1 1 0 0,-1 2-1 0 0,1-1 1 0 0,0 1 0 0 0,-1 0-1 0 0,1 1 1 0 0,-9 2-1 0 0,7 0-97 0 0,1 0 0 0 0,-1 1 0 0 0,1 0 1 0 0,0 0-1 0 0,0 1 0 0 0,0 0 0 0 0,1 0 0 0 0,0 1 0 0 0,1 0 0 0 0,-1 0 0 0 0,1 1 0 0 0,0 0 0 0 0,1 0 0 0 0,0 0 0 0 0,0 1 0 0 0,1-1 0 0 0,0 1 0 0 0,1 0 0 0 0,-3 11 1 0 0,-2 9-43 0 0,2-1 0 0 0,1 1 0 0 0,1 0 0 0 0,1 0 0 0 0,2 32 0 0 0,2-33 9 0 0,0 1 0 0 0,3-1 0 0 0,0 1 0 0 0,2-1 0 0 0,0 0 0 0 0,2-1 0 0 0,2 0 0 0 0,0 0 0 0 0,2-1 0 0 0,0 0 0 0 0,2-1 0 0 0,25 34 0 0 0,-32-50-89 0 0,0-1 0 0 0,1 0-1 0 0,0 0 1 0 0,1-1 0 0 0,14 10 0 0 0,8-1-6414 0 0,-12-10-1458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03.767"/>
    </inkml:context>
    <inkml:brush xml:id="br0">
      <inkml:brushProperty name="width" value="0.05" units="cm"/>
      <inkml:brushProperty name="height" value="0.05" units="cm"/>
      <inkml:brushProperty name="color" value="#FFFFFF"/>
    </inkml:brush>
  </inkml:definitions>
  <inkml:trace contextRef="#ctx0" brushRef="#br0">38 0 4608 0 0,'-22'100'448'0'0,"16"-69"180"0"0,1 0 0 0 0,2 1 1 0 0,1 44-1 0 0,5-50 79 0 0,0 0-1 0 0,1 0 0 0 0,2 0 1 0 0,1-1-1 0 0,16 41 1 0 0,-9-22 290 0 0,-11-33-576 0 0,0 0 0 0 0,1 0 0 0 0,7 15 0 0 0,-3-12-86 0 0,-1 0 1 0 0,-1 0 0 0 0,0 1-1 0 0,-1 0 1 0 0,4 16-1 0 0,-6-19-312 0 0,1-1 1 0 0,0 0-1 0 0,1 1 0 0 0,1-2 1 0 0,0 1-1 0 0,0-1 0 0 0,1 0 0 0 0,0 0 1 0 0,1 0-1 0 0,0-1 0 0 0,0-1 1 0 0,20 16-1 0 0,24 10-11 0 0,-27-19-14 0 0,-5-5 72 0 0,0 0 0 0 0,0-2 0 0 0,1 0 0 0 0,41 8 0 0 0,-16-3 28 0 0,34 5 28 0 0,1-3 0 0 0,131 8 0 0 0,-106-14-29 0 0,131 8-11 0 0,340-19 0 0 0,-251-19 209 0 0,77 11-12 0 0,-200 10-150 0 0,425-3-123 0 0,-435-10-10 0 0,-71 1 96 0 0,193-43 0 0 0,196-75 428 0 0,-441 113-527 0 0,0 2 0 0 0,117-10 1 0 0,-46 25-6340 0 0,-115 0 737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04.175"/>
    </inkml:context>
    <inkml:brush xml:id="br0">
      <inkml:brushProperty name="width" value="0.05" units="cm"/>
      <inkml:brushProperty name="height" value="0.05" units="cm"/>
      <inkml:brushProperty name="color" value="#FFFFFF"/>
    </inkml:brush>
  </inkml:definitions>
  <inkml:trace contextRef="#ctx0" brushRef="#br0">140 1 3224 0 0,'-38'109'534'0'0,"20"-40"4377"0"0,-16 125 0 0 0,16-87-3274 0 0,-1 12-424 0 0,7 41 62 0 0,11-128-1586 0 0,2 1 0 0 0,10 62 1 0 0,-3-50-5663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2.781"/>
    </inkml:context>
    <inkml:brush xml:id="br0">
      <inkml:brushProperty name="width" value="0.05" units="cm"/>
      <inkml:brushProperty name="height" value="0.05" units="cm"/>
      <inkml:brushProperty name="color" value="#FFFFFF"/>
    </inkml:brush>
  </inkml:definitions>
  <inkml:trace contextRef="#ctx0" brushRef="#br0">407 403 4720 0 0,'0'0'101'0'0,"0"0"22"0"0,0 0 6 0 0,0 0 153 0 0,0 0 615 0 0,0 0 265 0 0,4-16 2313 0 0,-4 14-3273 0 0,1 0 0 0 0,-1 0 0 0 0,0 0 0 0 0,0 0-1 0 0,0 0 1 0 0,0-1 0 0 0,0 1 0 0 0,0 0 0 0 0,0 0 0 0 0,-1 0 0 0 0,1 0 0 0 0,-1 0-1 0 0,1 0 1 0 0,-3-3 0 0 0,-1-7 306 0 0,4 10-434 0 0,0 0 0 0 0,-1 0 1 0 0,1 0-1 0 0,0 0 0 0 0,0-1 1 0 0,0 1-1 0 0,0 0 0 0 0,1 0 0 0 0,-1 0 1 0 0,1-2-1 0 0,1-20 533 0 0,-6 6-389 0 0,-1 1 1 0 0,-1-1-1 0 0,0 1 1 0 0,-1 0-1 0 0,-1 0 1 0 0,-1 1-1 0 0,0 0 1 0 0,-15-18-1 0 0,12 18 223 0 0,0 0-1 0 0,-2 1 1 0 0,-23-21-1 0 0,33 32-343 0 0,-1 0 0 0 0,0 0 0 0 0,0 1-1 0 0,0 0 1 0 0,0-1 0 0 0,0 2 0 0 0,-1-1 0 0 0,0 1 0 0 0,1 0-1 0 0,-1 0 1 0 0,0 0 0 0 0,0 1 0 0 0,0 0 0 0 0,0 0 0 0 0,0 1 0 0 0,-7-1-1 0 0,9 2-83 0 0,1 0-1 0 0,0 0 0 0 0,-1 0 0 0 0,1 1 1 0 0,0-1-1 0 0,0 1 0 0 0,0 0 0 0 0,0-1 0 0 0,0 1 1 0 0,0 1-1 0 0,0-1 0 0 0,1 0 0 0 0,-1 1 1 0 0,1-1-1 0 0,0 1 0 0 0,0 0 0 0 0,0 0 1 0 0,0 0-1 0 0,0 0 0 0 0,-1 3 0 0 0,-3 6-12 0 0,1 0 0 0 0,0 0 0 0 0,1 0 0 0 0,-3 15-1 0 0,0-3-221 0 0,2 0-1 0 0,1 1 1 0 0,1-1-1 0 0,1 1 1 0 0,1 0-1 0 0,2 0 1 0 0,0 0-1 0 0,2 0 1 0 0,0-1-1 0 0,12 41 0 0 0,-14-60 206 0 0,2 0 0 0 0,-1 0-1 0 0,0-1 1 0 0,1 1 0 0 0,0-1-1 0 0,0 0 1 0 0,1 1 0 0 0,3 3-1 0 0,-5-6 12 0 0,0 0-1 0 0,0 0 0 0 0,0 0 0 0 0,1 0 1 0 0,-1 0-1 0 0,0-1 0 0 0,1 1 0 0 0,-1-1 1 0 0,1 1-1 0 0,0-1 0 0 0,0 0 0 0 0,-1 0 1 0 0,1 0-1 0 0,0-1 0 0 0,3 2 0 0 0,2-3 25 0 0,0 0 0 0 0,0 0 0 0 0,-1-1-1 0 0,1 0 1 0 0,-1 0 0 0 0,1-1 0 0 0,-1 0-1 0 0,0 0 1 0 0,0-1 0 0 0,0 1 0 0 0,0-2-1 0 0,-1 1 1 0 0,12-10 0 0 0,5-8 95 0 0,0 0 1 0 0,21-28-1 0 0,-29 31-87 0 0,24-29 230 0 0,-39 48-183 0 0,2 0-39 0 0,0 0 0 0 0,-1 1 0 0 0,1-1 0 0 0,0 1 0 0 0,-1 0 0 0 0,1 0-1 0 0,-1-1 1 0 0,1 1 0 0 0,-1 0 0 0 0,1 0 0 0 0,-1 1 0 0 0,0-1 0 0 0,0 0-1 0 0,1 0 1 0 0,-1 0 0 0 0,0 1 0 0 0,0-1 0 0 0,0 1 0 0 0,0-1 0 0 0,-1 1-1 0 0,2 1 1 0 0,17 40 377 0 0,-16-34-328 0 0,8 27 58 0 0,-1 2 1 0 0,-2-1-1 0 0,4 42 1 0 0,-11-70-169 0 0,6 54-110 0 0,-5 127 0 0 0,-4-165 110 0 0,0-1-1 0 0,-8 36 0 0 0,8-51 27 0 0,0-1 0 0 0,0 1-1 0 0,-1-1 1 0 0,-1 0 0 0 0,1 0 0 0 0,-1 0 0 0 0,0 0 0 0 0,-1-1 0 0 0,0 0-1 0 0,-8 9 1 0 0,10-13-39 0 0,-1 0 0 0 0,1-1-1 0 0,-1 1 1 0 0,0-1 0 0 0,0 0 0 0 0,0 0-1 0 0,0-1 1 0 0,-1 1 0 0 0,1-1-1 0 0,0 1 1 0 0,-1-2 0 0 0,1 1 0 0 0,-1 0-1 0 0,1-1 1 0 0,-1 0 0 0 0,-6 0-1 0 0,0-1-118 0 0,0 0-1 0 0,0 0 0 0 0,-1-2 0 0 0,1 1 0 0 0,-13-6 0 0 0,2-1-456 0 0,0-1 0 0 0,1-1 0 0 0,1 0 0 0 0,0-2 0 0 0,0 0 0 0 0,1-2 0 0 0,1 0 0 0 0,1-1 0 0 0,0 0 0 0 0,1-2-1 0 0,0 0 1 0 0,-17-27 0 0 0,21 19-2382 0 0,3-1-678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3.216"/>
    </inkml:context>
    <inkml:brush xml:id="br0">
      <inkml:brushProperty name="width" value="0.05" units="cm"/>
      <inkml:brushProperty name="height" value="0.05" units="cm"/>
      <inkml:brushProperty name="color" value="#FFFFFF"/>
    </inkml:brush>
  </inkml:definitions>
  <inkml:trace contextRef="#ctx0" brushRef="#br0">19 473 11288 0 0,'0'0'514'0'0,"0"0"-6"0"0,14 15-306 0 0,-12-14-103 0 0,1 0-1 0 0,-1 0 1 0 0,1 0 0 0 0,-1 0 0 0 0,1 0 0 0 0,-1 0 0 0 0,1-1 0 0 0,0 1 0 0 0,-1-1 0 0 0,1 0 0 0 0,0 0 0 0 0,0 0 0 0 0,-1 0-1 0 0,1 0 1 0 0,0 0 0 0 0,-1-1 0 0 0,1 1 0 0 0,0-1 0 0 0,-1 0 0 0 0,4-1 0 0 0,1-1 208 0 0,1 0 0 0 0,-1 0 0 0 0,0 0 0 0 0,-1-1 0 0 0,1 0 0 0 0,7-6 0 0 0,-4 1-223 0 0,0 0 0 0 0,-1-1-1 0 0,0 0 1 0 0,12-17 0 0 0,-18 21-55 0 0,1 0 0 0 0,-1 1-1 0 0,0-1 1 0 0,0 0 0 0 0,-1-1 0 0 0,0 1 0 0 0,0 0 0 0 0,-1-1 0 0 0,1 1 0 0 0,-1-1 0 0 0,0-8-1 0 0,-1-21 462 0 0,-6-38-1 0 0,5 61-335 0 0,-2 0-1 0 0,0 0 1 0 0,0 1 0 0 0,-1-1 0 0 0,-1 1-1 0 0,-7-16 1 0 0,6 17-28 0 0,0 0 71 0 0,1 1 0 0 0,-2 0-1 0 0,1 0 1 0 0,-11-11 0 0 0,15 19-125 0 0,0-1 0 0 0,0 1 0 0 0,-1 0 0 0 0,1 0 0 0 0,-1 0 0 0 0,0 1 0 0 0,0-1 0 0 0,1 1 0 0 0,-1-1 0 0 0,0 1 0 0 0,0 0 0 0 0,0 0 0 0 0,-1 0-1 0 0,1 0 1 0 0,0 1 0 0 0,0-1 0 0 0,0 1 0 0 0,-1 0 0 0 0,1 0 0 0 0,-5 1 0 0 0,4-1-41 0 0,1 1-1 0 0,0 0 0 0 0,-1 0 0 0 0,1 1 0 0 0,0-1 1 0 0,-1 1-1 0 0,1 0 0 0 0,0-1 0 0 0,0 2 0 0 0,0-1 1 0 0,1 0-1 0 0,-1 0 0 0 0,0 1 0 0 0,1-1 0 0 0,0 1 1 0 0,-1 0-1 0 0,1 0 0 0 0,0 0 0 0 0,1 0 0 0 0,-1 0 1 0 0,0 0-1 0 0,1 1 0 0 0,0-1 0 0 0,-2 5 0 0 0,-1 7 97 0 0,0 0 0 0 0,1 0-1 0 0,1 1 1 0 0,-2 17-1 0 0,3 0-273 0 0,1 1 0 0 0,1 0 0 0 0,2-1 0 0 0,2 1 0 0 0,0-1 0 0 0,3 0 0 0 0,0-1-1 0 0,23 55 1 0 0,-29-83-26 0 0,1 0 0 0 0,-1 1 0 0 0,1-1 0 0 0,0 0 0 0 0,0 0 0 0 0,0-1 0 0 0,1 1 0 0 0,-1 0 0 0 0,1-1 0 0 0,0 0 0 0 0,0 0 0 0 0,0 0 0 0 0,6 2 0 0 0,-9-5-78 0 0,0 1 1 0 0,0-1 0 0 0,-1 0-1 0 0,1 0 1 0 0,0 0-1 0 0,0 0 1 0 0,0 0 0 0 0,0 0-1 0 0,0 0 1 0 0,0 0 0 0 0,0 0-1 0 0,0-1 1 0 0,0 1-1 0 0,0 0 1 0 0,-1 0 0 0 0,3-2-1 0 0,1 1-1559 0 0,8-2-4120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3.562"/>
    </inkml:context>
    <inkml:brush xml:id="br0">
      <inkml:brushProperty name="width" value="0.05" units="cm"/>
      <inkml:brushProperty name="height" value="0.05" units="cm"/>
      <inkml:brushProperty name="color" value="#FFFFFF"/>
    </inkml:brush>
  </inkml:definitions>
  <inkml:trace contextRef="#ctx0" brushRef="#br0">26 0 14456 0 0,'-1'9'1306'0'0,"-4"10"-1301"0"0,-1 1 812 0 0,2-1-1 0 0,0 1 0 0 0,-2 40 1 0 0,30 378 1556 0 0,-22-425-2348 0 0,14 118 799 0 0,0-73-1942 0 0,-11-46-1070 0 0,0-1 0 0 0,12 21 0 0 0,-8-20-4097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3.903"/>
    </inkml:context>
    <inkml:brush xml:id="br0">
      <inkml:brushProperty name="width" value="0.05" units="cm"/>
      <inkml:brushProperty name="height" value="0.05" units="cm"/>
      <inkml:brushProperty name="color" value="#FFFFFF"/>
    </inkml:brush>
  </inkml:definitions>
  <inkml:trace contextRef="#ctx0" brushRef="#br0">1 0 15432 0 0,'0'0'348'0'0,"0"0"49"0"0,0 0 23 0 0,0 2-38 0 0,0-1-322 0 0,0 1-1 0 0,1 0 0 0 0,0 0 0 0 0,-1 0 0 0 0,1-1 1 0 0,0 1-1 0 0,0 0 0 0 0,0-1 0 0 0,0 1 0 0 0,0-1 1 0 0,0 1-1 0 0,0-1 0 0 0,0 1 0 0 0,1-1 0 0 0,-1 0 1 0 0,0 0-1 0 0,1 0 0 0 0,-1 1 0 0 0,1-2 0 0 0,0 1 1 0 0,-1 0-1 0 0,1 0 0 0 0,0 0 0 0 0,2 0 0 0 0,-1 1 309 0 0,1-1-73 0 0,12 8 765 0 0,1-1-1 0 0,0-1 0 0 0,24 7 0 0 0,-34-13-1039 0 0,0 1-1 0 0,0-2 1 0 0,0 1-1 0 0,0-1 1 0 0,0 0 0 0 0,0 0-1 0 0,0-1 1 0 0,0 0-1 0 0,0 0 1 0 0,0-1 0 0 0,0 0-1 0 0,7-2 1 0 0,-10 2-223 0 0,13-4-1347 0 0,-1-1 0 0 0,20-11 0 0 0,-10 0-5435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24.805"/>
    </inkml:context>
    <inkml:brush xml:id="br0">
      <inkml:brushProperty name="width" value="0.05" units="cm"/>
      <inkml:brushProperty name="height" value="0.05" units="cm"/>
      <inkml:brushProperty name="color" value="#FFFFFF"/>
    </inkml:brush>
  </inkml:definitions>
  <inkml:trace contextRef="#ctx0" brushRef="#br0">595 369 3224 0 0,'-52'-68'2147'0'0,"3"2"6172"0"0,-4 3-2546 0 0,-35-28-1930 0 0,69 77-3128 0 0,1 1 1 0 0,-30-16-1 0 0,38 23-512 0 0,5 3-102 0 0,-1 0 0 0 0,0 1 0 0 0,1 0 0 0 0,-1 0 0 0 0,0 0 0 0 0,0 1 0 0 0,0 0 0 0 0,0 0 0 0 0,-1 0 0 0 0,1 1 0 0 0,0 0 0 0 0,0 0 0 0 0,-11 2 0 0 0,14-2-96 0 0,1 1 0 0 0,0-1 0 0 0,-1 1 1 0 0,1 0-1 0 0,0 0 0 0 0,-1 0 0 0 0,1 0 0 0 0,0 0 0 0 0,0 0 0 0 0,0 0 1 0 0,0 1-1 0 0,0-1 0 0 0,0 1 0 0 0,1 0 0 0 0,-1-1 0 0 0,0 1 0 0 0,1 0 1 0 0,-1 0-1 0 0,1 0 0 0 0,0 0 0 0 0,-1 0 0 0 0,1 0 0 0 0,0 0 0 0 0,1 1 0 0 0,-1-1 1 0 0,0 0-1 0 0,0 1 0 0 0,1-1 0 0 0,0 0 0 0 0,-1 1 0 0 0,1-1 0 0 0,0 1 1 0 0,0-1-1 0 0,0 1 0 0 0,0-1 0 0 0,1 3 0 0 0,2 11-53 0 0,1-1 0 0 0,0 1-1 0 0,1-1 1 0 0,0 0-1 0 0,2 0 1 0 0,0 0 0 0 0,0-1-1 0 0,13 17 1 0 0,12 14-199 0 0,39 42-1 0 0,-65-79 246 0 0,125 133-103 0 0,8 9 42 0 0,-121-128 63 0 0,26 43 0 0 0,-43-65 0 0 0,-1 1 0 0 0,1 0-1 0 0,-1 0 1 0 0,1 0 0 0 0,-1 0 0 0 0,0 0-1 0 0,1-1 1 0 0,-1 1 0 0 0,0 0 0 0 0,0 0-1 0 0,0 0 1 0 0,1 0 0 0 0,-1 0 0 0 0,0 0-1 0 0,0 2 1 0 0,-5 2 10 0 0,4-5 2 0 0,-1 3 4 0 0,0-1 0 0 0,0 0 1 0 0,0 0-1 0 0,-1 0 1 0 0,1-1-1 0 0,-1 1 1 0 0,1-1-1 0 0,-1 1 1 0 0,0-1-1 0 0,0 0 0 0 0,1 0 1 0 0,-1 0-1 0 0,0 0 1 0 0,0-1-1 0 0,0 1 1 0 0,0-1-1 0 0,0 1 1 0 0,0-1-1 0 0,-4-1 0 0 0,-8 0-5 0 0,0 0 0 0 0,-25-7 0 0 0,17 3-14 0 0,-101-18-2197 0 0,-154-50 0 0 0,212 51 488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4.315"/>
    </inkml:context>
    <inkml:brush xml:id="br0">
      <inkml:brushProperty name="width" value="0.05" units="cm"/>
      <inkml:brushProperty name="height" value="0.05" units="cm"/>
      <inkml:brushProperty name="color" value="#FFFFFF"/>
    </inkml:brush>
  </inkml:definitions>
  <inkml:trace contextRef="#ctx0" brushRef="#br0">279 59 5984 0 0,'0'0'464'0'0,"0"0"81"0"0,0 0 1479 0 0,-2 0 2578 0 0,-13-7-1068 0 0,-7-10-727 0 0,16 12-2214 0 0,1 0-1 0 0,-1 1 0 0 0,-1-1 1 0 0,1 1-1 0 0,-11-4 0 0 0,16 7-524 0 0,-1 1 0 0 0,0-1 0 0 0,1 1 0 0 0,-1-1 0 0 0,0 1-1 0 0,1 0 1 0 0,-1 0 0 0 0,0 0 0 0 0,1 0 0 0 0,-1 0 0 0 0,0 0 0 0 0,1 0-1 0 0,-1 1 1 0 0,0-1 0 0 0,1 1 0 0 0,-1-1 0 0 0,1 1 0 0 0,-1-1 0 0 0,1 1-1 0 0,-1 0 1 0 0,1 0 0 0 0,-1 0 0 0 0,1 0 0 0 0,0 0 0 0 0,-1 0-1 0 0,1 0 1 0 0,0 0 0 0 0,0 0 0 0 0,-2 3 0 0 0,-2 3-81 0 0,0 1 0 0 0,0-1 0 0 0,1 1 1 0 0,0 0-1 0 0,0 0 0 0 0,1 0 0 0 0,0 1 0 0 0,1-1 1 0 0,-1 1-1 0 0,2-1 0 0 0,-1 1 0 0 0,1 0 0 0 0,1 0 1 0 0,-1 0-1 0 0,1 0 0 0 0,1 0 0 0 0,0-1 0 0 0,0 1 1 0 0,1 0-1 0 0,0-1 0 0 0,0 1 0 0 0,1-1 0 0 0,0 1 1 0 0,1-1-1 0 0,0 0 0 0 0,0 0 0 0 0,1-1 0 0 0,0 1 1 0 0,5 6-1 0 0,42 43-1578 0 0,-49-55 1708 0 0,-1 0 1 0 0,1 1-1 0 0,-1-1 0 0 0,0 1 0 0 0,0-1 0 0 0,0 1 0 0 0,0 0 1 0 0,0-1-1 0 0,0 1 0 0 0,-1 0 0 0 0,0 0 0 0 0,1 1 1 0 0,-1-1-1 0 0,0 0 0 0 0,-1 0 0 0 0,2 7 0 0 0,-1 0-117 0 0,0-6 71 0 0,0 1 0 0 0,-1-1 0 0 0,1 0 0 0 0,-1 0 0 0 0,0 1 0 0 0,0-1 0 0 0,0 0 0 0 0,0 0 0 0 0,-1 0 0 0 0,0 1 0 0 0,0-1 0 0 0,-3 8 0 0 0,-2 11 110 0 0,5-18-162 0 0,-1 0 0 0 0,0 0 1 0 0,-1 0-1 0 0,1 0 0 0 0,-1 0 0 0 0,0 0 0 0 0,0-1 0 0 0,-4 6 0 0 0,-9 12 73 0 0,13-18-108 0 0,0 1-1 0 0,0-1 1 0 0,0 0 0 0 0,-1 0-1 0 0,0-1 1 0 0,0 1-1 0 0,0-1 1 0 0,0 0 0 0 0,-1 0-1 0 0,1 0 1 0 0,-1 0-1 0 0,0-1 1 0 0,1 0 0 0 0,-1 0-1 0 0,0 0 1 0 0,-1 0-1 0 0,-4 0 1 0 0,6-1-151 0 0,0 0 0 0 0,0-1 0 0 0,0 0 0 0 0,1 1 0 0 0,-1-1 0 0 0,0-1 0 0 0,0 1 0 0 0,0-1 0 0 0,0 1 0 0 0,0-1 0 0 0,0 0 0 0 0,1 0 0 0 0,-1-1 0 0 0,0 1 0 0 0,1-1 0 0 0,-1 0 0 0 0,1 0 0 0 0,0 0 0 0 0,-1 0 0 0 0,1 0 0 0 0,0-1 0 0 0,-5-5 0 0 0,-2-7-1697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4.720"/>
    </inkml:context>
    <inkml:brush xml:id="br0">
      <inkml:brushProperty name="width" value="0.05" units="cm"/>
      <inkml:brushProperty name="height" value="0.05" units="cm"/>
      <inkml:brushProperty name="color" value="#FFFFFF"/>
    </inkml:brush>
  </inkml:definitions>
  <inkml:trace contextRef="#ctx0" brushRef="#br0">428 208 9584 0 0,'-4'-16'1022'0'0,"0"3"-510"0"0,0 0 0 0 0,0 1 0 0 0,-1 0 0 0 0,-1 0 0 0 0,0 0 0 0 0,-1 0 0 0 0,0 1-1 0 0,-1 0 1 0 0,0 1 0 0 0,-10-10 0 0 0,13 14-289 0 0,0 2 0 0 0,0-1 0 0 0,-1 0-1 0 0,0 1 1 0 0,0 0 0 0 0,0 0 0 0 0,0 1 0 0 0,0 0 0 0 0,-1 0-1 0 0,0 0 1 0 0,1 1 0 0 0,-1 0 0 0 0,0 0 0 0 0,0 1 0 0 0,0 0-1 0 0,0 0 1 0 0,-1 1 0 0 0,1 0 0 0 0,0 0 0 0 0,-10 1 0 0 0,10 1-79 0 0,-1 0 1 0 0,1 0 0 0 0,0 1 0 0 0,0 0 0 0 0,1 0-1 0 0,-1 1 1 0 0,1 0 0 0 0,-1 0 0 0 0,1 0-1 0 0,0 1 1 0 0,1 0 0 0 0,-7 5 0 0 0,-2 6 137 0 0,0 1 1 0 0,-22 33 0 0 0,29-38-308 0 0,1 0 0 0 0,0 0 0 0 0,1 1 0 0 0,0 0 0 0 0,1 0 0 0 0,0 0 0 0 0,1 1 0 0 0,1-1 0 0 0,-1 20 0 0 0,1-1-211 0 0,3-1 1 0 0,7 63-1 0 0,-5-75 121 0 0,2 0 1 0 0,0-1-1 0 0,0 1 0 0 0,2-1 1 0 0,0-1-1 0 0,18 31 0 0 0,-17-35 51 0 0,1 0 0 0 0,0 0 0 0 0,1 0 0 0 0,0-1 0 0 0,1-1-1 0 0,0 0 1 0 0,1 0 0 0 0,21 14 0 0 0,-25-21-16 0 0,-1 1 0 0 0,1-2-1 0 0,0 1 1 0 0,0-1 0 0 0,0 0 0 0 0,1-1 0 0 0,-1 0-1 0 0,11 1 1 0 0,39-1-5676 0 0,-18-5-628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5.081"/>
    </inkml:context>
    <inkml:brush xml:id="br0">
      <inkml:brushProperty name="width" value="0.05" units="cm"/>
      <inkml:brushProperty name="height" value="0.05" units="cm"/>
      <inkml:brushProperty name="color" value="#FFFFFF"/>
    </inkml:brush>
  </inkml:definitions>
  <inkml:trace contextRef="#ctx0" brushRef="#br0">389 174 13272 0 0,'0'0'298'0'0,"0"0"46"0"0,0 0 23 0 0,0 0-43 0 0,0-1-213 0 0,-1-4 191 0 0,1-1 1 0 0,-1 1-1 0 0,-1 0 1 0 0,1-1 0 0 0,0 1-1 0 0,-1 0 1 0 0,0 0 0 0 0,-1 0-1 0 0,1 0 1 0 0,-1 1-1 0 0,0-1 1 0 0,0 0 0 0 0,0 1-1 0 0,0 0 1 0 0,-1 0 0 0 0,-6-6-1 0 0,-3-3 353 0 0,6 5-357 0 0,-1 0-1 0 0,-1 1 1 0 0,0 0-1 0 0,0 0 1 0 0,0 1-1 0 0,-1 0 1 0 0,1 1-1 0 0,-1 0 0 0 0,-12-4 1 0 0,17 8-196 0 0,0 0 1 0 0,0 1-1 0 0,0-1 1 0 0,0 1-1 0 0,0 0 1 0 0,-1 0-1 0 0,1 1 1 0 0,0-1-1 0 0,0 1 0 0 0,0 0 1 0 0,0 1-1 0 0,0-1 1 0 0,0 1-1 0 0,1 0 1 0 0,-1 0-1 0 0,0 1 1 0 0,1-1-1 0 0,0 1 1 0 0,-6 4-1 0 0,2-1-114 0 0,0 1 1 0 0,0 0-1 0 0,0 0 0 0 0,1 1 1 0 0,0 0-1 0 0,0 0 0 0 0,1 1 1 0 0,-7 13-1 0 0,3-1-196 0 0,1-1 0 0 0,1 1 0 0 0,2 1 0 0 0,0-1 0 0 0,1 1-1 0 0,1 0 1 0 0,0 0 0 0 0,2 1 0 0 0,1-1 0 0 0,1 0 0 0 0,1 1 0 0 0,1-1 0 0 0,0 0 0 0 0,2 0 0 0 0,1 0 0 0 0,0 0 0 0 0,18 41 0 0 0,-21-59 186 0 0,-1 1 0 0 0,2-1 0 0 0,-1 0 0 0 0,0 1 1 0 0,1-1-1 0 0,0-1 0 0 0,0 1 0 0 0,0 0 0 0 0,0-1 0 0 0,1 1 1 0 0,5 3-1 0 0,-7-5 1 0 0,0-1 0 0 0,0 0 0 0 0,0 0 1 0 0,0-1-1 0 0,0 1 0 0 0,0 0 0 0 0,1-1 1 0 0,-1 1-1 0 0,0-1 0 0 0,0 0 0 0 0,0 1 1 0 0,1-1-1 0 0,-1 0 0 0 0,0 0 0 0 0,0-1 0 0 0,0 1 1 0 0,1 0-1 0 0,-1-1 0 0 0,0 1 0 0 0,0-1 1 0 0,0 0-1 0 0,0 0 0 0 0,0 0 0 0 0,0 0 1 0 0,0 0-1 0 0,3-3 0 0 0,2-1 20 0 0,-1 0 1 0 0,0 0-1 0 0,0-1 0 0 0,0 0 1 0 0,-1-1-1 0 0,1 1 0 0 0,-2-1 1 0 0,8-12-1 0 0,1-7 21 0 0,11-32 1 0 0,-17 39-19 0 0,12-34-1434 0 0,19-88 0 0 0,-31 113-5111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5.426"/>
    </inkml:context>
    <inkml:brush xml:id="br0">
      <inkml:brushProperty name="width" value="0.05" units="cm"/>
      <inkml:brushProperty name="height" value="0.05" units="cm"/>
      <inkml:brushProperty name="color" value="#FFFFFF"/>
    </inkml:brush>
  </inkml:definitions>
  <inkml:trace contextRef="#ctx0" brushRef="#br0">17 80 7832 0 0,'0'0'356'0'0,"0"0"-7"0"0,-9 16 3966 0 0,7-12-3558 0 0,1 1 1 0 0,-1-1 0 0 0,1 1 0 0 0,1-1 0 0 0,-1 1-1 0 0,0 8 1 0 0,2 2-395 0 0,0-1-1 0 0,5 21 1 0 0,-2-11 195 0 0,4 15-310 0 0,24 70-1 0 0,1 2-41 0 0,-31-105-230 0 0,0 1 0 0 0,0-1-1 0 0,1 1 1 0 0,0-1-1 0 0,0 0 1 0 0,7 9 0 0 0,-10-14-158 0 0,13-21-454 0 0,-7-6 407 0 0,-2 0-1 0 0,-1 0 1 0 0,-1-1-1 0 0,-1-31 1 0 0,1-18 404 0 0,1 33-8 0 0,7-72 684 0 0,-8 102-631 0 0,0 0 1 0 0,2-1 0 0 0,-1 1-1 0 0,2 1 1 0 0,-1-1-1 0 0,9-14 1 0 0,-12 26-207 0 0,-1 0-1 0 0,0 0 1 0 0,1 1 0 0 0,-1-1 0 0 0,0 0 0 0 0,1 0 0 0 0,-1 1 0 0 0,1-1 0 0 0,-1 0 0 0 0,1 1 0 0 0,0-1-1 0 0,-1 1 1 0 0,1-1 0 0 0,-1 1 0 0 0,1-1 0 0 0,0 1 0 0 0,0-1 0 0 0,-1 1 0 0 0,1-1 0 0 0,0 1 0 0 0,0 0-1 0 0,-1 0 1 0 0,1-1 0 0 0,0 1 0 0 0,0 0 0 0 0,0 0 0 0 0,0 0 0 0 0,-1 0 0 0 0,1 0 0 0 0,1 0 0 0 0,0 1 50 0 0,0 0 0 0 0,0 0 0 0 0,-1 0 0 0 0,1 0 0 0 0,0 0 0 0 0,-1 1 0 0 0,1-1 0 0 0,0 1 0 0 0,-1-1 0 0 0,0 1 1 0 0,3 3-1 0 0,0 1 70 0 0,0 0 1 0 0,-1 0 0 0 0,1 1 0 0 0,-2 0 0 0 0,1-1-1 0 0,0 1 1 0 0,1 12 0 0 0,7 54-94 0 0,-6-36 14 0 0,26 247-1268 0 0,-23-242-1494 0 0,-4-30 1131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5.802"/>
    </inkml:context>
    <inkml:brush xml:id="br0">
      <inkml:brushProperty name="width" value="0.05" units="cm"/>
      <inkml:brushProperty name="height" value="0.05" units="cm"/>
      <inkml:brushProperty name="color" value="#FFFFFF"/>
    </inkml:brush>
  </inkml:definitions>
  <inkml:trace contextRef="#ctx0" brushRef="#br0">8 0 7368 0 0,'0'0'568'0'0,"-1"2"-70"0"0,-1 5 466 0 0,1-1 0 0 0,-1 0 0 0 0,1 1 0 0 0,1-1 0 0 0,-1 1 0 0 0,1 0 0 0 0,0-1 0 0 0,1 8 0 0 0,11 55 1653 0 0,-8-53-2167 0 0,23 107 920 0 0,18 99-370 0 0,-36-166-1421 0 0,20 129 1176 0 0,-8-63-7799 0 0,-15-87 223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6.162"/>
    </inkml:context>
    <inkml:brush xml:id="br0">
      <inkml:brushProperty name="width" value="0.05" units="cm"/>
      <inkml:brushProperty name="height" value="0.05" units="cm"/>
      <inkml:brushProperty name="color" value="#FFFFFF"/>
    </inkml:brush>
  </inkml:definitions>
  <inkml:trace contextRef="#ctx0" brushRef="#br0">1 1 8752 0 0,'0'0'673'0'0,"0"0"-141"0"0,0 0 1029 0 0,0 0 499 0 0,0 0 99 0 0,0 0-166 0 0,0 0-760 0 0,0 0-331 0 0,9 8 714 0 0,1 1-1212 0 0,0-1 0 0 0,1 0 0 0 0,0 0 1 0 0,1-1-1 0 0,0 0 0 0 0,0-1 0 0 0,0-1 1 0 0,23 8-1 0 0,-26-11-575 0 0,0 0 0 0 0,-1-1 1 0 0,1 0-1 0 0,0 0 0 0 0,-1-1 0 0 0,11-1 1 0 0,-12 0-672 0 0,1 0 0 0 0,0 0 0 0 0,-1-1 0 0 0,1-1 0 0 0,-1 1 0 0 0,0-1-1 0 0,11-6 1 0 0,3-5-6545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6.509"/>
    </inkml:context>
    <inkml:brush xml:id="br0">
      <inkml:brushProperty name="width" value="0.05" units="cm"/>
      <inkml:brushProperty name="height" value="0.05" units="cm"/>
      <inkml:brushProperty name="color" value="#FFFFFF"/>
    </inkml:brush>
  </inkml:definitions>
  <inkml:trace contextRef="#ctx0" brushRef="#br0">21 443 2760 0 0,'0'2'207'0'0,"-1"2"-16"0"0,1 0 0 0 0,-1 1 0 0 0,0-1 0 0 0,-1 0 0 0 0,1 0 0 0 0,-3 6 0 0 0,2-6 1152 0 0,0 0 1 0 0,1 0-1 0 0,-1 0 0 0 0,1 0 1 0 0,0 0-1 0 0,-1 6 1 0 0,2-9-34 0 0,0-1-566 0 0,0 0-116 0 0,0 0-52 0 0,14 16 593 0 0,-10-15-1080 0 0,1 0 0 0 0,-1 0 0 0 0,1-1-1 0 0,0 1 1 0 0,-1-1 0 0 0,1 0 0 0 0,0 0-1 0 0,-1-1 1 0 0,1 0 0 0 0,-1 1 0 0 0,1-1-1 0 0,-1-1 1 0 0,1 1 0 0 0,-1-1 0 0 0,0 0-1 0 0,1 0 1 0 0,-1 0 0 0 0,0 0 0 0 0,0-1-1 0 0,6-5 1 0 0,1-1-34 0 0,0 0 0 0 0,-1-1 0 0 0,0 0 0 0 0,-1 0 0 0 0,15-22 0 0 0,-11 8-43 0 0,-1-1 0 0 0,0 0 0 0 0,-2 0 1 0 0,-2-1-1 0 0,10-43 0 0 0,-16 59-47 0 0,-1 0 0 0 0,0 0 1 0 0,0 1-1 0 0,-1-1 0 0 0,0 0 0 0 0,-1 0 0 0 0,0 0 0 0 0,-1 0 0 0 0,0 1 1 0 0,0-1-1 0 0,-1 1 0 0 0,-6-13 0 0 0,7 15 93 0 0,-1 1-1 0 0,0 0 0 0 0,-1 0 1 0 0,1 1-1 0 0,-1-1 0 0 0,0 1 1 0 0,-1 0-1 0 0,1 0 1 0 0,-1 0-1 0 0,0 0 0 0 0,0 1 1 0 0,-1 0-1 0 0,1 0 0 0 0,-1 0 1 0 0,0 1-1 0 0,0 0 1 0 0,0 0-1 0 0,-11-4 0 0 0,14 7 0 0 0,0-1 0 0 0,0 1-1 0 0,1 0 1 0 0,-1 0 0 0 0,0 0 0 0 0,0 0-1 0 0,1 0 1 0 0,-1 1 0 0 0,0-1-1 0 0,0 1 1 0 0,1 0 0 0 0,-1 0 0 0 0,0 0-1 0 0,1 0 1 0 0,-1 0 0 0 0,1 1-1 0 0,-1-1 1 0 0,1 1 0 0 0,0-1 0 0 0,0 1-1 0 0,0 0 1 0 0,0 0 0 0 0,0 0-1 0 0,0 0 1 0 0,0 0 0 0 0,0 0 0 0 0,1 1-1 0 0,-1-1 1 0 0,1 1 0 0 0,-2 4-1 0 0,-1 1 65 0 0,0 1-1 0 0,0 1 0 0 0,1-1 0 0 0,0 0 1 0 0,1 1-1 0 0,0-1 0 0 0,-1 15 0 0 0,0 233 87 0 0,6-217-274 0 0,1 0 0 0 0,2 0 0 0 0,1-1 0 0 0,19 54 0 0 0,-23-83 18 0 0,1 1 1 0 0,1-1-1 0 0,0 0 0 0 0,7 9 0 0 0,10 6-1630 0 0,-20-23 1017 0 0,1-1 0 0 0,-1 1 0 0 0,1 0 1 0 0,0-1-1 0 0,0 1 0 0 0,-1-1 0 0 0,1 0 0 0 0,4 1 1 0 0,7-1-6123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6.869"/>
    </inkml:context>
    <inkml:brush xml:id="br0">
      <inkml:brushProperty name="width" value="0.05" units="cm"/>
      <inkml:brushProperty name="height" value="0.05" units="cm"/>
      <inkml:brushProperty name="color" value="#FFFFFF"/>
    </inkml:brush>
  </inkml:definitions>
  <inkml:trace contextRef="#ctx0" brushRef="#br0">24 270 7832 0 0,'-1'4'89'0'0,"0"-1"1"0"0,0 1-1 0 0,0 0 0 0 0,0 0 1 0 0,1 0-1 0 0,0 0 1 0 0,0 7-1 0 0,0 1 29 0 0,0-10-118 0 0,0-1 1 0 0,-1 1-1 0 0,1 0 1 0 0,-1 0-1 0 0,1-1 1 0 0,-1 1-1 0 0,0 0 0 0 0,1-1 1 0 0,-1 1-1 0 0,0 0 1 0 0,-2 1-1 0 0,2-2 12 0 0,0 1 0 0 0,0-1 0 0 0,0 1-1 0 0,0 0 1 0 0,1-1 0 0 0,-1 1 0 0 0,0-1 0 0 0,1 1 0 0 0,-1 0-1 0 0,1 0 1 0 0,-1-1 0 0 0,1 1 0 0 0,0 3 0 0 0,5 21 1084 0 0,0 10 845 0 0,-4-25-1604 0 0,0 0 0 0 0,1 0 0 0 0,3 13-1 0 0,-2-13-376 0 0,-1 1 0 0 0,0-1 0 0 0,0 15 0 0 0,-2-20 175 0 0,0 0 1 0 0,1-1-1 0 0,0 1 1 0 0,0 0 0 0 0,1-1-1 0 0,0 1 1 0 0,2 6 0 0 0,0-2 128 0 0,-4-8-212 0 0,1-1 0 0 0,-1 1 0 0 0,0-1 0 0 0,0 1 1 0 0,0-1-1 0 0,0 1 0 0 0,0-1 0 0 0,0 1 0 0 0,0-1 0 0 0,0 1 0 0 0,-1-1 1 0 0,1 1-1 0 0,-1-1 0 0 0,0 3 0 0 0,0-3-26 0 0,1 0 0 0 0,-1-1 0 0 0,1 1 0 0 0,0 0 0 0 0,-1-1-1 0 0,1 1 1 0 0,0 0 0 0 0,0-1 0 0 0,-1 1 0 0 0,1 0 0 0 0,0 0 0 0 0,0-1 0 0 0,0 1 0 0 0,0 0 0 0 0,0 0 0 0 0,0 0 0 0 0,0-1-1 0 0,0 1 1 0 0,0 0 0 0 0,1 0 0 0 0,-1-1 0 0 0,0 1 0 0 0,0 0 0 0 0,1 0 0 0 0,-1-1 0 0 0,0 1 0 0 0,1 0 0 0 0,-1-1 0 0 0,1 1-1 0 0,-1-1 1 0 0,1 1 0 0 0,-1 0 0 0 0,1-1 0 0 0,-1 1 0 0 0,1-1 0 0 0,0 1 0 0 0,-1-1 0 0 0,1 0 0 0 0,0 1 0 0 0,-1-1 0 0 0,2 1 0 0 0,11 3 604 0 0,-9-16-103 0 0,-3 8-509 0 0,7-17-29 0 0,-7 20 8 0 0,0-1 0 0 0,0 1-1 0 0,0-1 1 0 0,0 1 0 0 0,-1-1-1 0 0,1 0 1 0 0,-1 1 0 0 0,1-1 0 0 0,-1 0-1 0 0,0 1 1 0 0,1-1 0 0 0,-1 0-1 0 0,0 1 1 0 0,0-1 0 0 0,-1-2-1 0 0,1 0-5 0 0,-1 0 0 0 0,1 0-1 0 0,-1 0 1 0 0,1 0-1 0 0,0 0 1 0 0,1-1 0 0 0,-1 1-1 0 0,1 0 1 0 0,-1 0-1 0 0,1 1 1 0 0,1-1-1 0 0,-1 0 1 0 0,0 0 0 0 0,4-6-1 0 0,-2 4 0 0 0,-2 1 0 0 0,1-1-1 0 0,0 0 1 0 0,-1 1 0 0 0,0-1-1 0 0,-1 0 1 0 0,1-11 0 0 0,2-18-41 0 0,5-15 467 0 0,3 0 1 0 0,1 1 0 0 0,36-88-1 0 0,-38 112-49 0 0,-5 14-124 0 0,0 0 1 0 0,0 0 0 0 0,1 0-1 0 0,0 1 1 0 0,1-1 0 0 0,9-10-1 0 0,-9 14-31 0 0,-3 2-70 0 0,1 0-1 0 0,-1 1 1 0 0,1-1 0 0 0,0 1-1 0 0,0 0 1 0 0,8-4 0 0 0,-12 8-106 0 0,1-1 0 0 0,0 0 0 0 0,-1 1 0 0 0,1 0 0 0 0,0-1 0 0 0,-1 1 0 0 0,1 0 0 0 0,0 0 0 0 0,-1 0 0 0 0,1 0 0 0 0,0 0 0 0 0,0 0 0 0 0,-1 0 0 0 0,1 1 0 0 0,0-1 0 0 0,-1 1 0 0 0,1-1 0 0 0,-1 1 0 0 0,1 0 0 0 0,0-1 0 0 0,-1 1 0 0 0,0 0 0 0 0,1 0 0 0 0,-1 0 0 0 0,1 0 0 0 0,-1 0 0 0 0,0 1 0 0 0,2 1 0 0 0,3 4 61 0 0,-1-1-1 0 0,0 1 0 0 0,0 0 1 0 0,0 0-1 0 0,-1 1 0 0 0,0-1 1 0 0,-1 1-1 0 0,0 0 0 0 0,3 9 0 0 0,2 14 47 0 0,4 35 0 0 0,-1-10-64 0 0,-3-11-88 0 0,3 59 0 0 0,-5-36-151 0 0,1 97-425 0 0,-1-3-2130 0 0,-4-122-2493 0 0,-2-8-1577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7.214"/>
    </inkml:context>
    <inkml:brush xml:id="br0">
      <inkml:brushProperty name="width" value="0.05" units="cm"/>
      <inkml:brushProperty name="height" value="0.05" units="cm"/>
      <inkml:brushProperty name="color" value="#FFFFFF"/>
    </inkml:brush>
  </inkml:definitions>
  <inkml:trace contextRef="#ctx0" brushRef="#br0">0 1 15664 0 0,'4'7'154'0'0,"0"1"0"0"0,-1 0 0 0 0,0-1 0 0 0,0 1 0 0 0,-1 1 1 0 0,0-1-1 0 0,0 0 0 0 0,-1 1 0 0 0,0-1 0 0 0,-1 16 0 0 0,13 75 1570 0 0,-12-71-913 0 0,1 1 0 0 0,12 50-1 0 0,3 24 106 0 0,-13-67-515 0 0,10 38 1 0 0,5 5 99 0 0,-8-28-258 0 0,20 55 0 0 0,-23-74-475 0 0,-8-27-155 0 0,1 1 1 0 0,1 0-1 0 0,-1-1 0 0 0,1 1 0 0 0,4 8 1 0 0,3-1-1076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37.562"/>
    </inkml:context>
    <inkml:brush xml:id="br0">
      <inkml:brushProperty name="width" value="0.05" units="cm"/>
      <inkml:brushProperty name="height" value="0.05" units="cm"/>
      <inkml:brushProperty name="color" value="#FFFFFF"/>
    </inkml:brush>
  </inkml:definitions>
  <inkml:trace contextRef="#ctx0" brushRef="#br0">43 0 11976 0 0,'-42'22'3774'0'0,"77"-7"1603"0"0,-20-10-4563 0 0,1-1-1 0 0,-1-1 0 0 0,30 2 1 0 0,21 5 755 0 0,-57-8-1558 0 0,0 0-1 0 0,-1-1 1 0 0,1 0 0 0 0,0-1-1 0 0,0 1 1 0 0,0-2 0 0 0,0 1-1 0 0,0-1 1 0 0,-1 0 0 0 0,1-1-1 0 0,0 0 1 0 0,12-5 0 0 0,2-11-3808 0 0,-16 11 2710 0 0,4-6-751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39.209"/>
    </inkml:context>
    <inkml:brush xml:id="br0">
      <inkml:brushProperty name="width" value="0.05" units="cm"/>
      <inkml:brushProperty name="height" value="0.05" units="cm"/>
      <inkml:brushProperty name="color" value="#FFFFFF"/>
    </inkml:brush>
  </inkml:definitions>
  <inkml:trace contextRef="#ctx0" brushRef="#br0">0 1 1840 0 0,'0'0'83'0'0,"1"2"-6"0"0,36 128 9690 0 0,13 70-7456 0 0,-45-161-2119 0 0,-1 0 0 0 0,-1 0 1 0 0,-6 63-1 0 0,1-18 273 0 0,6-61-760 0 0,5-12-3614 0 0,-8-10-855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0.328"/>
    </inkml:context>
    <inkml:brush xml:id="br0">
      <inkml:brushProperty name="width" value="0.05" units="cm"/>
      <inkml:brushProperty name="height" value="0.05" units="cm"/>
      <inkml:brushProperty name="color" value="#FFFFFF"/>
    </inkml:brush>
  </inkml:definitions>
  <inkml:trace contextRef="#ctx0" brushRef="#br0">0 1521 4832 0 0,'0'0'223'0'0,"1"-3"-17"0"0,2-7-144 0 0,-1 5 405 0 0,0 0-1 0 0,-1 0 0 0 0,1 0 1 0 0,-1 0-1 0 0,0-6 0 0 0,-1 9 510 0 0,0 2-93 0 0,2-2-41 0 0,-1 1-746 0 0,0 0 1 0 0,0 0-1 0 0,0 0 0 0 0,1 0 0 0 0,-1 0 0 0 0,0 0 0 0 0,1 1 1 0 0,-1-1-1 0 0,1 0 0 0 0,-1 1 0 0 0,1-1 0 0 0,-1 1 0 0 0,1 0 1 0 0,-1-1-1 0 0,1 1 0 0 0,-1 0 0 0 0,1 0 0 0 0,0 0 0 0 0,-1 0 0 0 0,1 0 1 0 0,-1 0-1 0 0,1 0 0 0 0,-1 1 0 0 0,1-1 0 0 0,-1 1 0 0 0,1-1 1 0 0,-1 1-1 0 0,2 0 0 0 0,7 4-162 0 0,0 0 0 0 0,-1 0 0 0 0,12 9-1 0 0,1 0 135 0 0,-15-10-51 0 0,1 0 0 0 0,0-1 0 0 0,0-1 0 0 0,0 1 0 0 0,0-1 0 0 0,1 0 0 0 0,-1-1 1 0 0,1 0-1 0 0,-1 0 0 0 0,1-1 0 0 0,-1 0 0 0 0,1-1 0 0 0,-1 0 0 0 0,0 0 0 0 0,1-1 0 0 0,-1 0 0 0 0,14-5 0 0 0,9-5 21 0 0,-1-2 1 0 0,0 0-1 0 0,32-23 1 0 0,-42 25 94 0 0,23-14 34 0 0,2 2-1 0 0,1 1 1 0 0,0 3 0 0 0,80-23 0 0 0,11 6-89 0 0,87-21 103 0 0,187-54 32 0 0,-283 56-178 0 0,2-1-16 0 0,-113 51-19 0 0,81-29 67 0 0,193-42-1 0 0,-52 30 110 0 0,-149 28-276 0 0,531-128 1192 0 0,-474 101-981 0 0,-44 12 96 0 0,-5 3 128 0 0,89-26 138 0 0,24 4-659 0 0,-53 4 1014 0 0,64-12-72 0 0,-180 49-560 0 0,78-23-15 0 0,56-20 660 0 0,-47 12-213 0 0,44-20 199 0 0,-71 23-567 0 0,-64 25-180 0 0,-24 8-36 0 0,1 1 0 0 0,0 1 1 0 0,1 0-1 0 0,23-3 0 0 0,-23 3-13 0 0,-13 4 13 0 0,-1 0 1 0 0,1 0-1 0 0,-1 0 0 0 0,1 1 0 0 0,0-1 0 0 0,-1 0 1 0 0,1 1-1 0 0,0 0 0 0 0,-1 0 0 0 0,1 0 0 0 0,4 0 1 0 0,-7 1-195 0 0,0 0 1 0 0,0 0-1 0 0,0 0 1 0 0,0-1 0 0 0,0 1-1 0 0,-1 0 1 0 0,1 0-1 0 0,0 0 1 0 0,0 0 0 0 0,-1-1-1 0 0,1 1 1 0 0,0 0-1 0 0,-1 0 1 0 0,1-1 0 0 0,-1 1-1 0 0,0 1 1 0 0,-4 5-1197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2.277"/>
    </inkml:context>
    <inkml:brush xml:id="br0">
      <inkml:brushProperty name="width" value="0.05" units="cm"/>
      <inkml:brushProperty name="height" value="0.05" units="cm"/>
      <inkml:brushProperty name="color" value="#FFFFFF"/>
    </inkml:brush>
  </inkml:definitions>
  <inkml:trace contextRef="#ctx0" brushRef="#br0">347 41 9960 0 0,'-3'-1'141'0'0,"0"-1"0"0"0,0 1 0 0 0,0-1 1 0 0,0 1-1 0 0,0-1 0 0 0,1 0 1 0 0,-6-4-1 0 0,-10-7 706 0 0,12 11-516 0 0,-1 0-1 0 0,1 0 1 0 0,0 1 0 0 0,-1-1 0 0 0,1 1-1 0 0,-1 1 1 0 0,1-1 0 0 0,-1 1-1 0 0,0 1 1 0 0,1-1 0 0 0,-1 1-1 0 0,1 0 1 0 0,-1 0 0 0 0,1 1 0 0 0,0 0-1 0 0,0 0 1 0 0,0 0 0 0 0,0 1-1 0 0,0 0 1 0 0,-11 7 0 0 0,4-1-49 0 0,0 1 1 0 0,0 0-1 0 0,1 0 1 0 0,0 1-1 0 0,1 1 1 0 0,0 0 0 0 0,-13 18-1 0 0,18-18-249 0 0,-1-1 1 0 0,1 2-1 0 0,1-1 1 0 0,0 0-1 0 0,1 1 0 0 0,0 0 1 0 0,1 0-1 0 0,0 0 1 0 0,1 0-1 0 0,1 1 0 0 0,0-1 1 0 0,1 0-1 0 0,0 1 1 0 0,1-1-1 0 0,1 0 0 0 0,0 1 1 0 0,5 16-1 0 0,1-1-113 0 0,1 1 0 0 0,2-1 0 0 0,1-1 0 0 0,2 0-1 0 0,0-1 1 0 0,25 36 0 0 0,-33-56 88 0 0,-1 0-1 0 0,1 0 1 0 0,1 0 0 0 0,-1 0 0 0 0,1-1-1 0 0,0 0 1 0 0,0-1 0 0 0,1 0-1 0 0,-1 0 1 0 0,1 0 0 0 0,1-1-1 0 0,-1 0 1 0 0,0-1 0 0 0,1 0-1 0 0,0 0 1 0 0,0 0 0 0 0,0-1 0 0 0,0-1-1 0 0,0 0 1 0 0,0 0 0 0 0,0-1-1 0 0,0 0 1 0 0,0 0 0 0 0,0-1-1 0 0,1 0 1 0 0,-1-1 0 0 0,-1 0 0 0 0,1 0-1 0 0,0-1 1 0 0,10-4 0 0 0,7-6-740 0 0,-1-1 0 0 0,0-2 1 0 0,31-23-1 0 0,-30 17-1091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2.680"/>
    </inkml:context>
    <inkml:brush xml:id="br0">
      <inkml:brushProperty name="width" value="0.05" units="cm"/>
      <inkml:brushProperty name="height" value="0.05" units="cm"/>
      <inkml:brushProperty name="color" value="#FFFFFF"/>
    </inkml:brush>
  </inkml:definitions>
  <inkml:trace contextRef="#ctx0" brushRef="#br0">437 225 11976 0 0,'-1'-2'546'0'0,"-7"-16"339"0"0,-1 0-1 0 0,-1 1 0 0 0,0 0 0 0 0,-25-29 0 0 0,30 41-373 0 0,1-1-170 0 0,-1 0 0 0 0,1 1 0 0 0,-1 0-1 0 0,-1 0 1 0 0,-7-5 0 0 0,-18-12 635 0 0,21 14-568 0 0,0 1 0 0 0,-19-10 0 0 0,25 15-323 0 0,0 0 1 0 0,0 1-1 0 0,0-1 1 0 0,-1 1 0 0 0,1 0-1 0 0,-1 0 1 0 0,1 1 0 0 0,-1-1-1 0 0,1 1 1 0 0,-1 0-1 0 0,-6 1 1 0 0,5 0-24 0 0,-1 1 1 0 0,1 0-1 0 0,-1 0 0 0 0,1 0 0 0 0,0 1 1 0 0,0 0-1 0 0,0 0 0 0 0,0 1 1 0 0,1 0-1 0 0,-1 0 0 0 0,1 0 0 0 0,0 0 1 0 0,0 1-1 0 0,0 0 0 0 0,1 0 1 0 0,0 0-1 0 0,0 1 0 0 0,0-1 1 0 0,-5 11-1 0 0,-2 7-98 0 0,0 1 1 0 0,1 0-1 0 0,-11 45 1 0 0,16-48-112 0 0,0 1-1 0 0,2 0 1 0 0,0 0 0 0 0,2 0-1 0 0,0 0 1 0 0,2 0 0 0 0,4 36 0 0 0,-4-47 78 0 0,1 0 1 0 0,1-1-1 0 0,0 1 0 0 0,0-1 1 0 0,1 0-1 0 0,0 0 1 0 0,1 0-1 0 0,0-1 1 0 0,0 1-1 0 0,1-1 1 0 0,0 0-1 0 0,1-1 1 0 0,0 1-1 0 0,0-1 1 0 0,1-1-1 0 0,0 1 1 0 0,13 8-1 0 0,-16-13 56 0 0,0 0 0 0 0,-1-1 1 0 0,1 0-1 0 0,0 0 0 0 0,0 0 0 0 0,0 0 0 0 0,1-1 0 0 0,-1 0 0 0 0,0 0 1 0 0,1 0-1 0 0,-1-1 0 0 0,0 0 0 0 0,1 0 0 0 0,9-1 0 0 0,-7-1 21 0 0,-1 0 0 0 0,1 0 0 0 0,-1 0 0 0 0,0-1 0 0 0,1-1 0 0 0,-1 1 0 0 0,0-1-1 0 0,-1 0 1 0 0,9-7 0 0 0,-3 2 8 0 0,-2-1 0 0 0,1 0 0 0 0,-1-1 0 0 0,-1 0 0 0 0,0 0 0 0 0,-1-1 0 0 0,0 0 0 0 0,0-1-1 0 0,-2 0 1 0 0,9-21 0 0 0,-10 18-6 0 0,-1 0-1 0 0,-1 0 0 0 0,0 0 0 0 0,-1 0 1 0 0,-1 0-1 0 0,0-1 0 0 0,-3-19 0 0 0,-4-14-295 0 0,-12-49-1 0 0,10 56-472 0 0,3 24-679 0 0,1 3-74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3.156"/>
    </inkml:context>
    <inkml:brush xml:id="br0">
      <inkml:brushProperty name="width" value="0.05" units="cm"/>
      <inkml:brushProperty name="height" value="0.05" units="cm"/>
      <inkml:brushProperty name="color" value="#FFFFFF"/>
    </inkml:brush>
  </inkml:definitions>
  <inkml:trace contextRef="#ctx0" brushRef="#br0">13 152 11168 0 0,'0'11'1016'0'0,"-4"5"-917"0"0,2-5 185 0 0,0 0 0 0 0,0 0 1 0 0,1 0-1 0 0,0 0 1 0 0,1 19-1 0 0,18 78 2239 0 0,-10-64-2052 0 0,38 157 777 0 0,-39-185-1165 0 0,-1 4-6 0 0,-5-20-68 0 0,0 0 0 0 0,0-1 0 0 0,-1 1 0 0 0,1 0 0 0 0,0-1 0 0 0,0 1 0 0 0,0-1 0 0 0,-1 1-1 0 0,1-1 1 0 0,0 0 0 0 0,-1 1 0 0 0,1-1 0 0 0,-1 0 0 0 0,1 1 0 0 0,0-1 0 0 0,-1 0 0 0 0,1-1-1 0 0,6-20-125 0 0,0-1 0 0 0,-2 0 0 0 0,4-37 0 0 0,-2 15 16 0 0,51-190 37 0 0,-48 200 132 0 0,4-4 352 0 0,0 2-1 0 0,31-55 1 0 0,-44 90-349 0 0,0 0 1 0 0,0 0-1 0 0,0 0 1 0 0,0 0-1 0 0,0 0 1 0 0,1 0-1 0 0,-1 0 1 0 0,1 1 0 0 0,0-1-1 0 0,-1 0 1 0 0,1 1-1 0 0,0 0 1 0 0,0-1-1 0 0,0 1 1 0 0,0 0-1 0 0,0 0 1 0 0,2-1-1 0 0,-2 2-18 0 0,-1 0 0 0 0,1 0 0 0 0,-1 0 1 0 0,1 0-1 0 0,-1 0 0 0 0,1 1 0 0 0,-1-1 0 0 0,0 1 0 0 0,1-1 0 0 0,-1 1 0 0 0,0-1 0 0 0,1 1 0 0 0,-1 0 0 0 0,0 0 0 0 0,0-1 0 0 0,0 1 0 0 0,1 0 0 0 0,-1 0 0 0 0,0 0 1 0 0,0 0-1 0 0,0 0 0 0 0,-1 1 0 0 0,1-1 0 0 0,0 0 0 0 0,0 0 0 0 0,-1 1 0 0 0,2 2 0 0 0,7 12 127 0 0,-1 1-1 0 0,-1 0 1 0 0,-1 0 0 0 0,5 22 0 0 0,12 76 30 0 0,-14-67-154 0 0,4 28-114 0 0,-6-29-273 0 0,23 81 0 0 0,-29-126 272 0 0,0 0-1 0 0,0 1 0 0 0,0-1 0 0 0,0 0 1 0 0,0 0-1 0 0,1 1 0 0 0,-1-1 0 0 0,1 0 1 0 0,-1 0-1 0 0,4 3 0 0 0,-4-6 28 0 0,0 1-1 0 0,-1 0 1 0 0,1 0-1 0 0,0-1 1 0 0,-1 1 0 0 0,1-1-1 0 0,-1 1 1 0 0,1 0-1 0 0,-1-1 1 0 0,1 1 0 0 0,-1-1-1 0 0,1 1 1 0 0,-1-1 0 0 0,0 0-1 0 0,1 1 1 0 0,0-2-1 0 0,2-7-135 0 0,0-1 0 0 0,0 0 0 0 0,-1 0 0 0 0,0 0-1 0 0,-1 0 1 0 0,0 0 0 0 0,-1 0 0 0 0,0-1-1 0 0,-1-10 1 0 0,0-5 74 0 0,0-51 95 0 0,-1 32-109 0 0,2-1 0 0 0,11-81-1 0 0,-10 120 186 0 0,1 0-1 0 0,0 0 1 0 0,0 0-1 0 0,0 0 1 0 0,1 0-1 0 0,-1 0 1 0 0,2 0-1 0 0,-1 1 0 0 0,1 0 1 0 0,0-1-1 0 0,6-5 1 0 0,-9 11-43 0 0,0 0 0 0 0,0 1 0 0 0,0-1 0 0 0,0 0 0 0 0,0 1 1 0 0,1-1-1 0 0,-1 1 0 0 0,0-1 0 0 0,1 1 0 0 0,-1 0 0 0 0,0-1 0 0 0,1 1 0 0 0,-1 0 1 0 0,0 0-1 0 0,1 0 0 0 0,-1 0 0 0 0,0 0 0 0 0,1 0 0 0 0,-1 1 0 0 0,0-1 0 0 0,1 0 1 0 0,-1 1-1 0 0,0-1 0 0 0,0 1 0 0 0,1-1 0 0 0,-1 1 0 0 0,0 0 0 0 0,0-1 1 0 0,0 1-1 0 0,0 0 0 0 0,0 0 0 0 0,0 0 0 0 0,0 0 0 0 0,1 1 0 0 0,2 2-84 0 0,0-1-1 0 0,-1 1 1 0 0,0 0-1 0 0,1 0 1 0 0,-1 1-1 0 0,-1-1 1 0 0,4 8-1 0 0,12 34-2518 0 0,-9-20-4109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3.678"/>
    </inkml:context>
    <inkml:brush xml:id="br0">
      <inkml:brushProperty name="width" value="0.05" units="cm"/>
      <inkml:brushProperty name="height" value="0.05" units="cm"/>
      <inkml:brushProperty name="color" value="#FFFFFF"/>
    </inkml:brush>
  </inkml:definitions>
  <inkml:trace contextRef="#ctx0" brushRef="#br0">32 41 3224 0 0,'-1'-4'559'0'0,"1"3"-490"0"0,-5-16 4210 0 0,1-2 3656 0 0,3 19-7793 0 0,0 1 0 0 0,0-1-1 0 0,-1 0 1 0 0,1 1 0 0 0,0-1-1 0 0,0 1 1 0 0,0 0 0 0 0,0-1-1 0 0,0 1 1 0 0,0 0 0 0 0,0-1-1 0 0,0 1 1 0 0,0 0 0 0 0,0 0-1 0 0,0 0 1 0 0,1 0 0 0 0,-1 0-1 0 0,-1 2 1 0 0,1 2-20 0 0,1 1 1 0 0,0-1-1 0 0,0 1 0 0 0,0 0 1 0 0,0-1-1 0 0,1 1 0 0 0,0-1 1 0 0,0 1-1 0 0,1-1 0 0 0,2 7 1 0 0,25 55 563 0 0,-15-37-690 0 0,7 16 50 0 0,30 76 36 0 0,48 140 391 0 0,-56-165-2285 0 0,-35-84 1782 0 0,-4-8-1274 0 0,-3-2-3924 0 0,-1-3-385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4.295"/>
    </inkml:context>
    <inkml:brush xml:id="br0">
      <inkml:brushProperty name="width" value="0.05" units="cm"/>
      <inkml:brushProperty name="height" value="0.05" units="cm"/>
      <inkml:brushProperty name="color" value="#FFFFFF"/>
    </inkml:brush>
  </inkml:definitions>
  <inkml:trace contextRef="#ctx0" brushRef="#br0">1 250 13040 0 0,'0'0'597'0'0,"0"0"-9"0"0,0 0-279 0 0,4 11 929 0 0,40 153 2295 0 0,-2-8-3415 0 0,-8-27-222 0 0,-30-221-2072 0 0,1-150 1828 0 0,-4 209 919 0 0,2 0-1 0 0,1 1 1 0 0,2 0-1 0 0,10-37 0 0 0,-13 60-391 0 0,0 0 0 0 0,1 0-1 0 0,5-11 1 0 0,-8 18-125 0 0,1 0 1 0 0,-1-1-1 0 0,0 1 0 0 0,1 0 1 0 0,0 0-1 0 0,-1 0 0 0 0,1 0 1 0 0,0 0-1 0 0,0 0 0 0 0,0 1 1 0 0,0-1-1 0 0,0 1 0 0 0,1-1 1 0 0,-1 1-1 0 0,5-2 0 0 0,-6 3 1 0 0,1 1-1 0 0,-1-1 0 0 0,1 1 1 0 0,-1-1-1 0 0,0 1 0 0 0,1 0 1 0 0,-1 0-1 0 0,0 0 0 0 0,0 0 0 0 0,0 0 1 0 0,0 0-1 0 0,1 0 0 0 0,-2 0 1 0 0,1 0-1 0 0,0 0 0 0 0,0 0 1 0 0,0 1-1 0 0,1 2 0 0 0,-1-2 69 0 0,11 18 34 0 0,0 0-1 0 0,-2 1 1 0 0,-1 0-1 0 0,0 1 1 0 0,-2 0-1 0 0,6 28 1 0 0,13 36-144 0 0,-5-17-13 0 0,-15-45 0 0 0,18 46 0 0 0,2-21-74 0 0,-25-47-44 0 0,2-6-11 0 0,0 0 0 0 0,0 0 0 0 0,0 0 0 0 0,0 0 0 0 0,-1-1 0 0 0,1 1 0 0 0,-1-1 0 0 0,-1 1 0 0 0,1-1 1 0 0,2-9-1 0 0,-1-5-153 0 0,2-29 0 0 0,1-7 110 0 0,7-9 3 0 0,19-88 362 0 0,-24 123-96 0 0,2 0 0 0 0,25-56-1 0 0,-35 84-122 0 0,4-6 123 0 0,0-1 0 0 0,0 1 0 0 0,1 0 0 0 0,9-11 1 0 0,-13 17-55 0 0,0 0 1 0 0,-1 0-1 0 0,1 1 1 0 0,0-1-1 0 0,0 0 1 0 0,0 1 0 0 0,-1-1-1 0 0,1 0 1 0 0,0 1-1 0 0,0-1 1 0 0,0 1 0 0 0,0-1-1 0 0,0 1 1 0 0,0 0-1 0 0,0-1 1 0 0,0 1-1 0 0,0 0 1 0 0,0 0 0 0 0,1 0-1 0 0,-1 0 1 0 0,0 0-1 0 0,0 0 1 0 0,0 0 0 0 0,0 0-1 0 0,0 0 1 0 0,0 0-1 0 0,0 1 1 0 0,0-1-1 0 0,0 0 1 0 0,0 1 0 0 0,0-1-1 0 0,0 1 1 0 0,0-1-1 0 0,0 1 1 0 0,0-1-1 0 0,0 1 1 0 0,0 0 0 0 0,-1 0-1 0 0,1-1 1 0 0,0 1-1 0 0,0 0 1 0 0,-1 0 0 0 0,1 0-1 0 0,-1 0 1 0 0,1 1-1 0 0,6 8 93 0 0,-1 1-1 0 0,-1 1 0 0 0,0-1 1 0 0,0 1-1 0 0,3 16 0 0 0,-2-10-55 0 0,8 33 102 0 0,9 65 1 0 0,-15-71-767 0 0,1-1-1 0 0,20 57 1 0 0,-28-99 324 0 0,0 0 0 0 0,0 0-1 0 0,-1 0 1 0 0,2 0 0 0 0,-1 0-1 0 0,0 0 1 0 0,0 0 0 0 0,1 0-1 0 0,-1-1 1 0 0,0 1 0 0 0,1 0-1 0 0,0-1 1 0 0,-1 1-1 0 0,1-1 1 0 0,0 0 0 0 0,0 0-1 0 0,0 0 1 0 0,3 2 0 0 0,-2-2-1578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4.639"/>
    </inkml:context>
    <inkml:brush xml:id="br0">
      <inkml:brushProperty name="width" value="0.05" units="cm"/>
      <inkml:brushProperty name="height" value="0.05" units="cm"/>
      <inkml:brushProperty name="color" value="#FFFFFF"/>
    </inkml:brush>
  </inkml:definitions>
  <inkml:trace contextRef="#ctx0" brushRef="#br0">1 0 13272 0 0,'6'9'1201'0'0,"-5"-7"-1182"0"0,1 0 1 0 0,-1 0-1 0 0,0 0 0 0 0,0 0 0 0 0,0 0 1 0 0,0 0-1 0 0,0 0 0 0 0,-1 0 1 0 0,1 1-1 0 0,-1-1 0 0 0,1 4 1 0 0,5 17 143 0 0,25 62 3342 0 0,35 157 0 0 0,-51-194-2859 0 0,-11-38-485 0 0,0 0 0 0 0,-1 1 1 0 0,-1-1-1 0 0,3 14 0 0 0,-5-24-160 0 0,0 8-25 0 0,0 0 0 0 0,1 0-1 0 0,0 0 1 0 0,0 0-1 0 0,1 0 1 0 0,0 0 0 0 0,0-1-1 0 0,1 1 1 0 0,0-1 0 0 0,4 7-1 0 0,1 8-311 0 0,-7-20 158 0 0,-1 0 0 0 0,1 0 0 0 0,-1 1 0 0 0,1-1 0 0 0,0 0 0 0 0,-1 0 0 0 0,1 0 0 0 0,0 0 0 0 0,0 0 0 0 0,1-1 0 0 0,-1 1 0 0 0,0 0 1 0 0,1 0-1 0 0,-1-1 0 0 0,1 1 0 0 0,-1-1 0 0 0,1 1 0 0 0,0-1 0 0 0,0 0 0 0 0,3 2 0 0 0,12-1-1221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4.970"/>
    </inkml:context>
    <inkml:brush xml:id="br0">
      <inkml:brushProperty name="width" value="0.05" units="cm"/>
      <inkml:brushProperty name="height" value="0.05" units="cm"/>
      <inkml:brushProperty name="color" value="#FFFFFF"/>
    </inkml:brush>
  </inkml:definitions>
  <inkml:trace contextRef="#ctx0" brushRef="#br0">0 39 15664 0 0,'21'-11'696'0'0,"-16"3"135"0"0,-10 0-663 0 0,5 0-168 0 0,5 5 0 0 0,-5 3 0 0 0,0 0 760 0 0,0 0 112 0 0,0 0 24 0 0,0 0 8 0 0,0 0-624 0 0,0 0-128 0 0,0 0-24 0 0,0 0-5807 0 0,0 0-1161 0 0</inkml:trace>
  <inkml:trace contextRef="#ctx0" brushRef="#br0" timeOffset="1">254 50 14280 0 0,'4'15'700'0'0,"4"33"0"0"0,-6-32-297 0 0,1 0 1 0 0,5 20-1 0 0,-3-19 374 0 0,-1 0-1 0 0,3 21 0 0 0,2 16 435 0 0,102 476-26 0 0,-104-502-1134 0 0,0 0 0 0 0,18 41 0 0 0,-11-34-1273 0 0,-2-7-517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5.319"/>
    </inkml:context>
    <inkml:brush xml:id="br0">
      <inkml:brushProperty name="width" value="0.05" units="cm"/>
      <inkml:brushProperty name="height" value="0.05" units="cm"/>
      <inkml:brushProperty name="color" value="#FFFFFF"/>
    </inkml:brush>
  </inkml:definitions>
  <inkml:trace contextRef="#ctx0" brushRef="#br0">30 1 10136 0 0,'-8'1'286'0'0,"7"0"-192"0"0,-1-1-1 0 0,0 0 0 0 0,0 1 0 0 0,0-1 0 0 0,1 1 1 0 0,-1 0-1 0 0,0 0 0 0 0,1-1 0 0 0,-1 1 0 0 0,-2 2 1 0 0,3-2 1296 0 0,1-1 430 0 0,0 0 89 0 0,0 0-159 0 0,0 0-720 0 0,0 0-320 0 0,11 5 559 0 0,9 4-950 0 0,2-1 0 0 0,-1 0 0 0 0,1-2 0 0 0,0-1 0 0 0,0 0 0 0 0,0-2 0 0 0,46 2 0 0 0,-22-13-3356 0 0,-21 8 1515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5.706"/>
    </inkml:context>
    <inkml:brush xml:id="br0">
      <inkml:brushProperty name="width" value="0.05" units="cm"/>
      <inkml:brushProperty name="height" value="0.05" units="cm"/>
      <inkml:brushProperty name="color" value="#FFFFFF"/>
    </inkml:brush>
  </inkml:definitions>
  <inkml:trace contextRef="#ctx0" brushRef="#br0">197 80 11976 0 0,'42'-9'1082'0'0,"-42"9"-1077"0"0,0 0 0 0 0,0-1-1 0 0,1 1 1 0 0,-1 0-1 0 0,0 0 1 0 0,0-1 0 0 0,0 1-1 0 0,0 0 1 0 0,0-1 0 0 0,1 1-1 0 0,-1 0 1 0 0,0-1 0 0 0,0 1-1 0 0,0 0 1 0 0,0-1 0 0 0,0 1-1 0 0,0 0 1 0 0,0-1-1 0 0,0 1 1 0 0,0 0 0 0 0,0-1-1 0 0,0 1 1 0 0,0 0 0 0 0,0-1-1 0 0,-1 1 1 0 0,1 0 0 0 0,0-1-1 0 0,0 1 1 0 0,0 0 0 0 0,0-1-1 0 0,-1 1 1 0 0,1 0-1 0 0,0 0 1 0 0,0-1 0 0 0,0 1-1 0 0,-1 0 1 0 0,1 0 0 0 0,0 0-1 0 0,0-1 1 0 0,-1 1 0 0 0,1 0-1 0 0,0 0 1 0 0,-1-1-1 0 0,-2-4 327 0 0,2 3 71 0 0,0 0 0 0 0,0-1 0 0 0,0 1 0 0 0,0 0 0 0 0,0 0 0 0 0,0 0 0 0 0,-1 1 0 0 0,1-1 0 0 0,-1 0 0 0 0,1 0 0 0 0,-1 1 0 0 0,0-1 0 0 0,1 1 0 0 0,-1-1 0 0 0,0 1 0 0 0,0 0 0 0 0,0 0 0 0 0,0-1 0 0 0,0 1 0 0 0,-1 1 0 0 0,1-1 0 0 0,-3-1 0 0 0,-5-1 99 0 0,1 0-1 0 0,-1 0 0 0 0,0 1 0 0 0,-11-2 1 0 0,14 3-409 0 0,-1 1 1 0 0,1 0 0 0 0,-1 0 0 0 0,1 1 0 0 0,-14 3-1 0 0,18-3-74 0 0,1-1 0 0 0,-1 1 0 0 0,1 0 0 0 0,-1 0 0 0 0,1 0 0 0 0,0 0 0 0 0,-1 1-1 0 0,1-1 1 0 0,0 1 0 0 0,0-1 0 0 0,0 1 0 0 0,0 0 0 0 0,1 0 0 0 0,-1 0 0 0 0,0 0 0 0 0,1 0 0 0 0,-1 0-1 0 0,1 0 1 0 0,-2 3 0 0 0,-11 23 93 0 0,12-24-111 0 0,-1-1 1 0 0,1 1-1 0 0,0 0 0 0 0,1 0 0 0 0,-1 0 0 0 0,1 1 0 0 0,-1-1 0 0 0,1 0 0 0 0,0 1 0 0 0,1-1 0 0 0,-1 1 0 0 0,1-1 0 0 0,0 5 0 0 0,1 0-55 0 0,-1 0-1 0 0,2 0 1 0 0,-1-1-1 0 0,1 1 1 0 0,1 0 0 0 0,0-1-1 0 0,0 0 1 0 0,0 1-1 0 0,1-1 1 0 0,1 0 0 0 0,-1-1-1 0 0,1 1 1 0 0,0-1-1 0 0,1 0 1 0 0,0 0-1 0 0,0-1 1 0 0,0 0 0 0 0,1 0-1 0 0,0 0 1 0 0,14 8-1 0 0,-1-4-118 0 0,0-1 0 0 0,1-1 0 0 0,1-1 0 0 0,36 7 0 0 0,90 5-508 0 0,-39-6 704 0 0,-102-12-29 0 0,0 0 1 0 0,0 1 0 0 0,0 0 0 0 0,0 1 0 0 0,0-1 0 0 0,-1 1 0 0 0,1 0 0 0 0,-1 1-1 0 0,0-1 1 0 0,8 8 0 0 0,-12-10 23 0 0,0 1 0 0 0,-1-1 0 0 0,1 1 0 0 0,-1 0-1 0 0,1-1 1 0 0,-1 1 0 0 0,0 0 0 0 0,0 0 0 0 0,0 0 0 0 0,0 0 0 0 0,0 0-1 0 0,0 0 1 0 0,0 0 0 0 0,-1 0 0 0 0,1 1 0 0 0,-1-1 0 0 0,0 0-1 0 0,1 0 1 0 0,-1 1 0 0 0,0-1 0 0 0,0 0 0 0 0,0 0 0 0 0,-1 1 0 0 0,1-1-1 0 0,-1 0 1 0 0,1 0 0 0 0,-1 0 0 0 0,1 0 0 0 0,-1 0 0 0 0,0 1-1 0 0,0-1 1 0 0,0-1 0 0 0,-1 1 0 0 0,1 0 0 0 0,0 0 0 0 0,-2 2 0 0 0,-3 3 111 0 0,1 1 0 0 0,-1-1 0 0 0,-1 0 0 0 0,1 0 1 0 0,-1-1-1 0 0,0 0 0 0 0,-1 0 0 0 0,1-1 1 0 0,-1 0-1 0 0,0 0 0 0 0,-14 6 0 0 0,-15 9 165 0 0,29-15-223 0 0,-1 0 1 0 0,1-1-1 0 0,-14 6 1 0 0,4-5 36 0 0,-1 0 0 0 0,1 0 0 0 0,-1-2 0 0 0,0-1 0 0 0,0 0 0 0 0,-1-1 0 0 0,1-1 0 0 0,-30-4 0 0 0,41 3-276 0 0,1 0 1 0 0,0-1 0 0 0,0 0-1 0 0,-1 0 1 0 0,1 0 0 0 0,0-1 0 0 0,1 0-1 0 0,-1-1 1 0 0,1 1 0 0 0,-1-1-1 0 0,1 0 1 0 0,0-1 0 0 0,0 0-1 0 0,1 0 1 0 0,0 0 0 0 0,-1 0-1 0 0,2-1 1 0 0,-1 0 0 0 0,1 0-1 0 0,0 0 1 0 0,0-1 0 0 0,0 1 0 0 0,1-1-1 0 0,0 0 1 0 0,-2-8 0 0 0,-2-25-1370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1.589"/>
    </inkml:context>
    <inkml:brush xml:id="br0">
      <inkml:brushProperty name="width" value="0.05" units="cm"/>
      <inkml:brushProperty name="height" value="0.05" units="cm"/>
      <inkml:brushProperty name="color" value="#FFFFFF"/>
    </inkml:brush>
  </inkml:definitions>
  <inkml:trace contextRef="#ctx0" brushRef="#br0">0 1 13272 0 0,'0'0'605'0'0,"0"15"230"0"0,1-7-717 0 0,-1-1 1 0 0,1 0 0 0 0,1 1 0 0 0,0-1 0 0 0,0 0-1 0 0,0 0 1 0 0,6 11 0 0 0,29 50 1512 0 0,-13-26-1069 0 0,-8-14-163 0 0,-1 1-1 0 0,-2 1 0 0 0,-1 0 0 0 0,15 54 0 0 0,-5 7 167 0 0,-12-52-391 0 0,7 43 0 0 0,-5 38-1286 0 0,-3 121 0 0 0,-9-239 862 0 0,0-2-46 0 0,3-18-342 0 0,-7-138-163 0 0,0 67 1366 0 0,9-115 1 0 0,-3 176-336 0 0,2-1 1 0 0,0 1 0 0 0,2 1-1 0 0,1-1 1 0 0,17-42 0 0 0,-23 67-205 0 0,1 0 1 0 0,-1 0-1 0 0,1 0 1 0 0,0 0-1 0 0,0 0 1 0 0,0 0-1 0 0,0 1 1 0 0,0-1-1 0 0,1 1 0 0 0,-1-1 1 0 0,1 1-1 0 0,0 0 1 0 0,-1 0-1 0 0,1 0 1 0 0,0 1-1 0 0,0-1 1 0 0,0 1-1 0 0,7-3 1 0 0,-6 3 48 0 0,0 1 0 0 0,0 0 0 0 0,1-1 0 0 0,-1 1 0 0 0,0 1 0 0 0,1-1 0 0 0,-1 1 0 0 0,0-1 0 0 0,0 1 0 0 0,0 1 0 0 0,1-1 0 0 0,-1 0 0 0 0,4 3 0 0 0,5 3 32 0 0,0 0-1 0 0,-1 1 1 0 0,0 1 0 0 0,0 0 0 0 0,-1 1 0 0 0,0 0 0 0 0,13 16 0 0 0,-11-10 57 0 0,-1 0 1 0 0,-1 1-1 0 0,-1 0 1 0 0,0 0 0 0 0,-1 1-1 0 0,8 23 1 0 0,-12-26-70 0 0,-1 0 0 0 0,0 0 0 0 0,-1 1 0 0 0,-1-1-1 0 0,0 1 1 0 0,-1-1 0 0 0,0 1 0 0 0,-3 21 0 0 0,-2 0-121 0 0,2-13 107 0 0,-8 39 1 0 0,8-56 35 0 0,0 0 1 0 0,0 0-1 0 0,-1 0 0 0 0,0-1 0 0 0,0 1 0 0 0,0-1 0 0 0,-1 0 0 0 0,0 0 0 0 0,0 0 0 0 0,-6 5 1 0 0,3-3-138 0 0,-2 0-1 0 0,1 0 1 0 0,-1-1 0 0 0,0 0 0 0 0,-1-1 0 0 0,1 0 0 0 0,-1 0 0 0 0,-1-1 0 0 0,1 0 0 0 0,-1-1 0 0 0,1-1 0 0 0,-1 1 0 0 0,0-2 0 0 0,-1 1 0 0 0,1-2 0 0 0,0 1 0 0 0,-1-1-1 0 0,1-1 1 0 0,0 0 0 0 0,-1-1 0 0 0,-12-2 0 0 0,-6-1-488 0 0,17 3 62 0 0,1-1-1 0 0,-1 0 1 0 0,0-1 0 0 0,1 0 0 0 0,-1-1 0 0 0,-14-7-1 0 0,26 11 223 0 0,-1-1-1 0 0,1 0 0 0 0,0 0 1 0 0,-1 0-1 0 0,1 0 1 0 0,0 0-1 0 0,0 0 0 0 0,0 0 1 0 0,0-1-1 0 0,0 1 0 0 0,0 0 1 0 0,0-1-1 0 0,0 1 0 0 0,0-1 1 0 0,0 1-1 0 0,1-1 1 0 0,-1 1-1 0 0,1-1 0 0 0,-1 1 1 0 0,1-1-1 0 0,0 0 0 0 0,-1 1 1 0 0,1-1-1 0 0,0 0 0 0 0,0 1 1 0 0,0-1-1 0 0,0 1 1 0 0,1-4-1 0 0,6-9-5236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6.049"/>
    </inkml:context>
    <inkml:brush xml:id="br0">
      <inkml:brushProperty name="width" value="0.05" units="cm"/>
      <inkml:brushProperty name="height" value="0.05" units="cm"/>
      <inkml:brushProperty name="color" value="#FFFFFF"/>
    </inkml:brush>
  </inkml:definitions>
  <inkml:trace contextRef="#ctx0" brushRef="#br0">524 1 6912 0 0,'0'0'528'0'0,"-1"2"-342"0"0,-4 9 1698 0 0,0 0 0 0 0,-14 19 0 0 0,-8 16 1615 0 0,1 12-1588 0 0,-59 117 1251 0 0,38-83-2793 0 0,3 2 0 0 0,-35 113 0 0 0,23-57-199 0 0,16-49-826 0 0,-35 141 0 0 0,66-195-4654 0 0,3-7-1787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6.526"/>
    </inkml:context>
    <inkml:brush xml:id="br0">
      <inkml:brushProperty name="width" value="0.05" units="cm"/>
      <inkml:brushProperty name="height" value="0.05" units="cm"/>
      <inkml:brushProperty name="color" value="#FFFFFF"/>
    </inkml:brush>
  </inkml:definitions>
  <inkml:trace contextRef="#ctx0" brushRef="#br0">309 683 8288 0 0,'0'0'638'0'0,"-4"-15"905"0"0,1-4 991 0 0,3 16-2213 0 0,0 0 1 0 0,0 0 0 0 0,-1-1 0 0 0,1 1-1 0 0,-1 0 1 0 0,0 0 0 0 0,0 0-1 0 0,0 0 1 0 0,-1 0 0 0 0,1 0 0 0 0,0 1-1 0 0,-1-1 1 0 0,0 0 0 0 0,0 1-1 0 0,-2-3 1 0 0,-26-30 1817 0 0,24 28-1821 0 0,1 0 0 0 0,-1 0 0 0 0,0 1 0 0 0,-10-8 0 0 0,13 11-200 0 0,-4-2 225 0 0,0-1 0 0 0,-1 1 0 0 0,0 0 0 0 0,0 1 0 0 0,-9-4 0 0 0,15 7-294 0 0,0 1 1 0 0,0-1-1 0 0,0 0 0 0 0,-1 1 0 0 0,1 0 1 0 0,0 0-1 0 0,-1-1 0 0 0,1 1 0 0 0,0 1 0 0 0,-1-1 1 0 0,1 0-1 0 0,0 0 0 0 0,-1 1 0 0 0,1 0 1 0 0,0-1-1 0 0,0 1 0 0 0,0 0 0 0 0,0 0 1 0 0,-1 0-1 0 0,1 0 0 0 0,0 0 0 0 0,1 1 0 0 0,-1-1 1 0 0,-3 4-1 0 0,-4 4-29 0 0,0 1 0 0 0,1 0 0 0 0,1 1 0 0 0,-1 0 0 0 0,2 0 0 0 0,-1 0 0 0 0,2 1 0 0 0,0 0 0 0 0,-7 23 0 0 0,5-12-260 0 0,2 0 1 0 0,1 1-1 0 0,1-1 1 0 0,0 38 0 0 0,3-18-509 0 0,7 46 0 0 0,-4-71 538 0 0,0 0 1 0 0,1 0-1 0 0,1 0 1 0 0,1-1-1 0 0,10 23 0 0 0,-14-35 167 0 0,1-1 0 0 0,-1 0 0 0 0,1 1 0 0 0,0-1-1 0 0,0 0 1 0 0,0 0 0 0 0,1-1 0 0 0,-1 1 0 0 0,1-1-1 0 0,0 1 1 0 0,0-1 0 0 0,0-1 0 0 0,1 1 0 0 0,7 3-1 0 0,-9-4 13 0 0,1-1 1 0 0,-1 0-1 0 0,1-1 0 0 0,0 1 0 0 0,-1-1 0 0 0,1 0 0 0 0,-1 1 0 0 0,1-2 0 0 0,0 1 0 0 0,-1 0 0 0 0,1-1 0 0 0,-1 1 1 0 0,1-1-1 0 0,-1 0 0 0 0,1 0 0 0 0,-1-1 0 0 0,0 1 0 0 0,1-1 0 0 0,-1 1 0 0 0,0-1 0 0 0,5-4 0 0 0,-2 1 39 0 0,1 0 0 0 0,-1-1 0 0 0,0 0-1 0 0,-1 0 1 0 0,1 0 0 0 0,-1-1 0 0 0,5-9-1 0 0,2-5 123 0 0,11-27-1 0 0,-7 11 8 0 0,-6 14-7 0 0,-1 0 1 0 0,-1 0-1 0 0,8-44 0 0 0,5-77 327 0 0,-21 138-437 0 0,19-373 1228 0 0,-21 316-232 0 0,-9-65 0 0 0,9 117-608 0 0,0-1 0 0 0,0 0 0 0 0,-1 1 0 0 0,-6-14 0 0 0,9 25-392 0 0,0 0 1 0 0,0 0-1 0 0,0 0 0 0 0,0 0 0 0 0,0 0 0 0 0,0 0 0 0 0,0 0 1 0 0,0 0-1 0 0,0-1 0 0 0,0 1 0 0 0,0 0 0 0 0,0 0 0 0 0,0 0 1 0 0,0 0-1 0 0,0 0 0 0 0,0 0 0 0 0,0 0 0 0 0,0 0 0 0 0,0 0 1 0 0,0-1-1 0 0,-1 1 0 0 0,1 0 0 0 0,0 0 0 0 0,0 0 1 0 0,0 0-1 0 0,0 0 0 0 0,0 0 0 0 0,0 0 0 0 0,0 0 0 0 0,0 0 1 0 0,0 0-1 0 0,0 0 0 0 0,-1 0 0 0 0,1 0 0 0 0,0 0 0 0 0,0 0 1 0 0,0 0-1 0 0,0 0 0 0 0,0 0 0 0 0,0 0 0 0 0,0 0 0 0 0,0 0 1 0 0,-1 0-1 0 0,1 0 0 0 0,0 0 0 0 0,0 0 0 0 0,0 0 0 0 0,0 0 1 0 0,0 0-1 0 0,0 0 0 0 0,0 0 0 0 0,0 0 0 0 0,0 0 1 0 0,-1 0-1 0 0,1 0 0 0 0,0 0 0 0 0,0 1 0 0 0,-3 8 221 0 0,0 14-139 0 0,4 9-49 0 0,0 0 0 0 0,2 0 0 0 0,14 60 1 0 0,-4-23-161 0 0,82 415-1626 0 0,-79-406 932 0 0,-12-50-284 0 0,1-1 0 0 0,1 0-1 0 0,2-1 1 0 0,13 33 0 0 0,-8-40-4119 0 0,0-6-1346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6.906"/>
    </inkml:context>
    <inkml:brush xml:id="br0">
      <inkml:brushProperty name="width" value="0.05" units="cm"/>
      <inkml:brushProperty name="height" value="0.05" units="cm"/>
      <inkml:brushProperty name="color" value="#FFFFFF"/>
    </inkml:brush>
  </inkml:definitions>
  <inkml:trace contextRef="#ctx0" brushRef="#br0">6 385 10912 0 0,'0'0'248'0'0,"-3"-11"336"0"0,2-1-456 0 0,0 0 0 0 0,1 0 1 0 0,0 0-1 0 0,1-1 0 0 0,3-17 0 0 0,-1 17 1013 0 0,1 0-1 0 0,6-17 0 0 0,-10 28-363 0 0,0 2-1 0 0,2 3 11 0 0,4 9-248 0 0,0 0 1 0 0,-1 1-1 0 0,0 0 0 0 0,-1 0 0 0 0,4 19 1 0 0,8 75 471 0 0,-11-72-749 0 0,9 55-18 0 0,31 101-1 0 0,-44-185-492 0 0,1 1 1 0 0,0-1-1 0 0,0-1 1 0 0,0 1-1 0 0,1 0 0 0 0,0 0 1 0 0,0-1-1 0 0,0 0 1 0 0,1 1-1 0 0,6 6 0 0 0,-10-12 118 0 0,0 0 0 0 0,0 1 0 0 0,0-1 0 0 0,1 0 1 0 0,-1 1-1 0 0,0-1 0 0 0,1 0 0 0 0,-1 0 0 0 0,0 1 0 0 0,0-1 0 0 0,1 0 0 0 0,-1 0 0 0 0,0 1 0 0 0,1-1 0 0 0,-1 0 0 0 0,0 0 0 0 0,1 0 0 0 0,-1 0 0 0 0,1 0 0 0 0,-1 0 0 0 0,0 1 0 0 0,1-1 0 0 0,-1 0 0 0 0,1 0 0 0 0,-1 0 0 0 0,0 0 0 0 0,1 0 0 0 0,-1 0 0 0 0,1-1 0 0 0,-1 1 0 0 0,0 0 0 0 0,1 0 0 0 0,-1 0 0 0 0,0 0 0 0 0,1 0 0 0 0,-1 0 0 0 0,0-1 0 0 0,1 1 1 0 0,-1 0-1 0 0,0 0 0 0 0,1-1 0 0 0,-1 1 0 0 0,0 0 0 0 0,1 0 0 0 0,-1-1 0 0 0,0 1 0 0 0,0 0 0 0 0,0-1 0 0 0,1 1 0 0 0,-1 0 0 0 0,0-1 0 0 0,6-13-5818 0 0</inkml:trace>
  <inkml:trace contextRef="#ctx0" brushRef="#br0" timeOffset="1">264 24 15576 0 0,'0'0'344'0'0,"5"-8"72"0"0,-2 0 7 0 0,6 5 17 0 0,-1-1-352 0 0,-8 4-88 0 0,0 0 0 0 0,0 0 0 0 0,5 7 760 0 0,3 1 136 0 0,-3 3 24 0 0,-5 2 8 0 0,0-2-608 0 0,0 3-112 0 0,4 2-24 0 0,-4-5-8 0 0,0-11-1384 0 0,0 0-272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7.241"/>
    </inkml:context>
    <inkml:brush xml:id="br0">
      <inkml:brushProperty name="width" value="0.05" units="cm"/>
      <inkml:brushProperty name="height" value="0.05" units="cm"/>
      <inkml:brushProperty name="color" value="#FFFFFF"/>
    </inkml:brush>
  </inkml:definitions>
  <inkml:trace contextRef="#ctx0" brushRef="#br0">1 919 6448 0 0,'9'50'622'0'0,"4"54"0"0"0,-5 0 3079 0 0,-6-90-2851 0 0,0 0 1 0 0,1 0-1 0 0,0 0 1 0 0,1-1-1 0 0,8 19 0 0 0,-11-30-118 0 0,-1-3-629 0 0,1 1-1 0 0,0-1 0 0 0,-1 1 0 0 0,1-1 1 0 0,0 1-1 0 0,-1-1 0 0 0,1 1 0 0 0,0-1 1 0 0,-1 1-1 0 0,1-1 0 0 0,-1 0 0 0 0,1 1 1 0 0,-1-1-1 0 0,1 0 0 0 0,-1 0 0 0 0,0 1 1 0 0,1-1-1 0 0,-1 0 0 0 0,0 0 0 0 0,1 0 1 0 0,-1 1-1 0 0,0-1 0 0 0,0 0 0 0 0,0-1 1 0 0,4-23 431 0 0,-3-24 490 0 0,-10-85-1 0 0,1 23-659 0 0,-7-15-267 0 0,1-9-36 0 0,-3-355 99 0 0,17 473-60 0 0,0 1 0 0 0,1-1 0 0 0,1 1 0 0 0,1 0 0 0 0,0-1 0 0 0,9-25 0 0 0,-10 38-54 0 0,-1 1 0 0 0,1 0 1 0 0,0 0-1 0 0,0 0 0 0 0,0 0 0 0 0,0 0 0 0 0,1 0 0 0 0,-1 1 0 0 0,1-1 0 0 0,0 1 0 0 0,-1 0 0 0 0,1-1 1 0 0,6-2-1 0 0,-7 4-17 0 0,0 0 0 0 0,1 0 0 0 0,-1 0 0 0 0,0 0 0 0 0,1 0 0 0 0,-1 0 0 0 0,0 1 0 0 0,1-1 0 0 0,-1 1 0 0 0,1-1 0 0 0,-1 1 0 0 0,1 0 0 0 0,-1 0 0 0 0,1 0 0 0 0,-1 1 0 0 0,1-1 0 0 0,-1 1 0 0 0,1-1 0 0 0,-1 1 0 0 0,0 0 0 0 0,4 1 0 0 0,0 2-10 0 0,0 0 0 0 0,0 0 0 0 0,0 1-1 0 0,-1 0 1 0 0,0 0 0 0 0,0 0 0 0 0,0 1 0 0 0,5 6-1 0 0,16 32-7080 0 0,-13-13-732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7.614"/>
    </inkml:context>
    <inkml:brush xml:id="br0">
      <inkml:brushProperty name="width" value="0.05" units="cm"/>
      <inkml:brushProperty name="height" value="0.05" units="cm"/>
      <inkml:brushProperty name="color" value="#FFFFFF"/>
    </inkml:brush>
  </inkml:definitions>
  <inkml:trace contextRef="#ctx0" brushRef="#br0">0 141 5528 0 0,'0'0'249'0'0,"0"0"-1"0"0,2 1-156 0 0,17 9-256 0 0,-14-9 1066 0 0,0-1 0 0 0,-1 1-1 0 0,1-1 1 0 0,0 0-1 0 0,7 0 1 0 0,50-12 8473 0 0,-56 11-9296 0 0,29-10 1183 0 0,36-14-1 0 0,-6 1-307 0 0,-50 18-886 0 0,0 0 1 0 0,0 0-1 0 0,-1-1 0 0 0,17-12 0 0 0,4-7-7210 0 0,-22 15-375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7.974"/>
    </inkml:context>
    <inkml:brush xml:id="br0">
      <inkml:brushProperty name="width" value="0.05" units="cm"/>
      <inkml:brushProperty name="height" value="0.05" units="cm"/>
      <inkml:brushProperty name="color" value="#FFFFFF"/>
    </inkml:brush>
  </inkml:definitions>
  <inkml:trace contextRef="#ctx0" brushRef="#br0">53 1220 13448 0 0,'0'6'156'0'0,"0"-4"-101"0"0,0 0 0 0 0,0 0 0 0 0,0 0 0 0 0,1 0 0 0 0,-1 0 0 0 0,0-1 0 0 0,1 1-1 0 0,-1 0 1 0 0,1 0 0 0 0,-1 0 0 0 0,1 0 0 0 0,0-1 0 0 0,0 1 0 0 0,0 0 0 0 0,0-1 0 0 0,0 1 0 0 0,0-1-1 0 0,0 1 1 0 0,1-1 0 0 0,-1 1 0 0 0,0-1 0 0 0,1 0 0 0 0,-1 0 0 0 0,1 0 0 0 0,2 2 0 0 0,-3-4 109 0 0,0 1 0 0 0,0-1 0 0 0,0 1 1 0 0,0-1-1 0 0,0 1 0 0 0,0-1 0 0 0,0 0 1 0 0,-1 1-1 0 0,1-1 0 0 0,0 0 0 0 0,0 0 1 0 0,0 0-1 0 0,-1 0 0 0 0,2-1 0 0 0,0-4 30 0 0,0-1-1 0 0,-1 1 0 0 0,1-1 1 0 0,-1 1-1 0 0,0-1 0 0 0,-1 0 1 0 0,1 0-1 0 0,-2 1 0 0 0,0-14 1 0 0,-21-117 1458 0 0,2 14-1206 0 0,-1-15 1058 0 0,3 18-1016 0 0,12 68-516 0 0,0 14 435 0 0,3 0 0 0 0,1-74 1 0 0,4 86-194 0 0,2-20 95 0 0,1-1 0 0 0,15-54 0 0 0,-15 88-290 0 0,1 0 1 0 0,0 0-1 0 0,1 0 1 0 0,0 1-1 0 0,1 0 1 0 0,0 0-1 0 0,18-18 1 0 0,-10 11-15 0 0,-11 13-51 0 0,1 0-1 0 0,0 0 1 0 0,0 0 0 0 0,0 1-1 0 0,0 0 1 0 0,1 1-1 0 0,0-1 1 0 0,0 1-1 0 0,0 1 1 0 0,13-6 0 0 0,-18 8-20 0 0,1 0 1 0 0,-1 1 0 0 0,1-1 0 0 0,0 1 0 0 0,-1-1 0 0 0,1 1 0 0 0,0 0 0 0 0,-1 0 0 0 0,1 0 0 0 0,0 0-1 0 0,-1 1 1 0 0,1-1 0 0 0,0 1 0 0 0,-1-1 0 0 0,1 1 0 0 0,-1 0 0 0 0,1 0 0 0 0,-1 0 0 0 0,0 0-1 0 0,1 1 1 0 0,-1-1 0 0 0,0 1 0 0 0,0-1 0 0 0,0 1 0 0 0,0 0 0 0 0,0 0 0 0 0,0 0 0 0 0,0 0 0 0 0,-1 0-1 0 0,1 0 1 0 0,-1 0 0 0 0,1 0 0 0 0,-1 1 0 0 0,2 4 0 0 0,5 14-5667 0 0,2 3-1802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8.320"/>
    </inkml:context>
    <inkml:brush xml:id="br0">
      <inkml:brushProperty name="width" value="0.05" units="cm"/>
      <inkml:brushProperty name="height" value="0.05" units="cm"/>
      <inkml:brushProperty name="color" value="#FFFFFF"/>
    </inkml:brush>
  </inkml:definitions>
  <inkml:trace contextRef="#ctx0" brushRef="#br0">48 95 1840 0 0,'-2'0'133'0'0,"-4"0"-639"0"0,-7 0 1920 0 0,1 2 5255 0 0,-2 8 2463 0 0,13-9-8273 0 0,1-1-171 0 0,0 0-44 0 0,0 0-66 0 0,0 0-30 0 0,0 0-4 0 0,15 7 659 0 0,1 0-775 0 0,6-7-197 0 0,-1 0-1 0 0,1-1 1 0 0,-1-2-1 0 0,1 0 1 0 0,36-11 0 0 0,-2 2-254 0 0,63-21 28 0 0,-67 16-160 0 0,27-13-4080 0 0,-55 21-3539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4:48.709"/>
    </inkml:context>
    <inkml:brush xml:id="br0">
      <inkml:brushProperty name="width" value="0.05" units="cm"/>
      <inkml:brushProperty name="height" value="0.05" units="cm"/>
      <inkml:brushProperty name="color" value="#FFFFFF"/>
    </inkml:brush>
  </inkml:definitions>
  <inkml:trace contextRef="#ctx0" brushRef="#br0">373 102 12440 0 0,'0'0'957'0'0,"-16"-4"863"0"0,-40-12 5940 0 0,-26-12-4700 0 0,38 11-2279 0 0,-70-16 0 0 0,110 32-781 0 0,0 0 0 0 0,-1 1 0 0 0,1-1 0 0 0,0 1 0 0 0,-1 0 0 0 0,-8 1 0 0 0,12-1 0 0 0,0 0 0 0 0,0 0 0 0 0,1 0 0 0 0,-1 1 0 0 0,0-1 0 0 0,0 0 0 0 0,0 0 0 0 0,0 1 0 0 0,0-1 0 0 0,0 0 0 0 0,0 1 0 0 0,1-1 0 0 0,-1 1 0 0 0,0-1 0 0 0,0 1 0 0 0,0 0 0 0 0,1-1 0 0 0,-1 1 0 0 0,0 0 0 0 0,1-1 0 0 0,-1 1 0 0 0,1 0 0 0 0,-1 0 0 0 0,1-1 0 0 0,-1 1 0 0 0,1 0 0 0 0,0 0 0 0 0,-1 0 0 0 0,1 0 0 0 0,0 0 0 0 0,0 0 0 0 0,-1 0 0 0 0,1 0 0 0 0,0 0 0 0 0,0-1 0 0 0,0 1 0 0 0,0 0 0 0 0,0 0 0 0 0,0 0 0 0 0,1 2 0 0 0,-1 0 0 0 0,1 3-63 0 0,0 0 0 0 0,0-1 1 0 0,1 0-1 0 0,-1 1 0 0 0,1-1 0 0 0,0 0 0 0 0,1 0 0 0 0,-1 0 0 0 0,1 0 1 0 0,0 0-1 0 0,1-1 0 0 0,-1 1 0 0 0,1-1 0 0 0,-1 0 0 0 0,1 0 1 0 0,1 0-1 0 0,7 6 0 0 0,5 3-304 0 0,1-1 0 0 0,1 0 0 0 0,26 11 1 0 0,91 34-977 0 0,-111-49 1261 0 0,-4 0 45 0 0,1 0 1 0 0,20 12-1 0 0,-37-17 42 0 0,0 0 0 0 0,0 0 0 0 0,0 1 0 0 0,-1-1 0 0 0,1 1 0 0 0,-1 0 0 0 0,0 0 0 0 0,0 0 0 0 0,0 1 0 0 0,0 0-1 0 0,-1 0 1 0 0,0 0 0 0 0,3 5 0 0 0,-4 0 146 0 0,0-1 0 0 0,0 1-1 0 0,-1 0 1 0 0,0-1 0 0 0,-1 1-1 0 0,0 0 1 0 0,-1 0 0 0 0,0-1-1 0 0,0 1 1 0 0,-1 0 0 0 0,-4 13-1 0 0,-3 2-61 0 0,-14 27 0 0 0,5-11-80 0 0,14-34 65 0 0,1 0 1 0 0,-1 0-1 0 0,0-1 1 0 0,0 0 0 0 0,-1 1-1 0 0,0-1 1 0 0,0-1-1 0 0,-1 1 1 0 0,1-1-1 0 0,-1 0 1 0 0,-10 7-1 0 0,-3-1 195 0 0,-1 0-1 0 0,-30 12 1 0 0,41-19-223 0 0,1-1 0 0 0,-1 0 1 0 0,0-1-1 0 0,0 0 0 0 0,0 0 0 0 0,0-1 0 0 0,-11 1 1 0 0,17-2-106 0 0,-1 0 1 0 0,1 0-1 0 0,-1-1 0 0 0,1 1 1 0 0,0-1-1 0 0,-1 0 1 0 0,1 1-1 0 0,0-1 1 0 0,0-1-1 0 0,-1 1 0 0 0,1 0 1 0 0,0-1-1 0 0,0 0 1 0 0,0 0-1 0 0,1 0 1 0 0,-1 0-1 0 0,0 0 0 0 0,1 0 1 0 0,-1-1-1 0 0,1 1 1 0 0,0-1-1 0 0,-3-4 1 0 0,-5-17-993 0 0,1-5-48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4.495"/>
    </inkml:context>
    <inkml:brush xml:id="br0">
      <inkml:brushProperty name="width" value="0.05" units="cm"/>
      <inkml:brushProperty name="height" value="0.05" units="cm"/>
      <inkml:brushProperty name="color" value="#FFFFFF"/>
    </inkml:brush>
  </inkml:definitions>
  <inkml:trace contextRef="#ctx0" brushRef="#br0">10 307 10136 0 0,'0'0'464'0'0,"0"0"-10"0"0,-7 2 259 0 0,5 2 2520 0 0,4 35-2435 0 0,2 0 1 0 0,15 62 0 0 0,3 21-812 0 0,4 38-763 0 0,-14-112 33 0 0,-12-45 519 0 0,0-3 16 0 0,0 0 66 0 0,0 0 29 0 0,4-21-95 0 0,0-100-154 0 0,-3 33 463 0 0,2-18 142 0 0,-2 37 529 0 0,3 0-1 0 0,22-115 1 0 0,-20 161-448 0 0,0 1-1 0 0,1 0 1 0 0,14-26 0 0 0,-19 44-282 0 0,0 0 1 0 0,1 0-1 0 0,-1 0 1 0 0,1 0 0 0 0,0 1-1 0 0,0-1 1 0 0,0 1-1 0 0,1 0 1 0 0,-1 0 0 0 0,1 0-1 0 0,-1 1 1 0 0,1-1-1 0 0,0 1 1 0 0,6-3-1 0 0,-9 5-10 0 0,1 0 0 0 0,-1 0 0 0 0,0 0 0 0 0,0 0 0 0 0,0 0 0 0 0,1 1 0 0 0,-1-1 0 0 0,0 0-1 0 0,0 1 1 0 0,0-1 0 0 0,0 1 0 0 0,0 0 0 0 0,0-1 0 0 0,0 1 0 0 0,0 0 0 0 0,0-1 0 0 0,0 1 0 0 0,0 0-1 0 0,0 0 1 0 0,0 0 0 0 0,0 0 0 0 0,0 1 0 0 0,17 22 458 0 0,-14-14-358 0 0,1-1-1 0 0,-2 1 0 0 0,5 15 0 0 0,4 12 31 0 0,-7-26-126 0 0,3 9 28 0 0,-1 0-1 0 0,0 1 0 0 0,5 29 0 0 0,5 25-64 0 0,-10-53 20 0 0,-2 1-1 0 0,4 26 0 0 0,6 111-8 0 0,-16-131-9 0 0,1-25-6 0 0,-1 0-1 0 0,1-1 1 0 0,0 1 0 0 0,0-1 0 0 0,1 1 0 0 0,-1 0 0 0 0,1-1-1 0 0,-1 1 1 0 0,1-1 0 0 0,0 1 0 0 0,0-1 0 0 0,2 5 0 0 0,13 17-813 0 0,-15-23 318 0 0,0-2 462 0 0,-1-1-1 0 0,1 1 0 0 0,0 0 1 0 0,0-1-1 0 0,-1 1 0 0 0,1 0 1 0 0,0-1-1 0 0,-1 1 0 0 0,1-1 1 0 0,-1 1-1 0 0,1-1 0 0 0,-1 0 1 0 0,1 1-1 0 0,-1-1 0 0 0,1 1 1 0 0,-1-1-1 0 0,0 0 0 0 0,1 0 1 0 0,-1 1-1 0 0,0-1 0 0 0,1 0 1 0 0,-1 1-1 0 0,0-2 0 0 0,5-18-57 0 0,-3-18-231 0 0,-1 23 39 0 0,0 0 0 0 0,7-28-1 0 0,-6 34 202 0 0,-1 0-1 0 0,0 0 0 0 0,0-15 0 0 0,-1 15 101 0 0,0 0 0 0 0,1 0 1 0 0,0 1-1 0 0,3-12 0 0 0,34-87 154 0 0,-29 84-183 0 0,0 1 1 0 0,2 1-1 0 0,1-1 1 0 0,15-21-1 0 0,-7 12 488 0 0,-16 24-342 0 0,0 1 0 0 0,0 0 0 0 0,1 1 0 0 0,0-1 0 0 0,0 1-1 0 0,0 0 1 0 0,1 0 0 0 0,0 1 0 0 0,-1-1 0 0 0,14-6-1 0 0,-17 10-95 0 0,-1 1 0 0 0,1-1 0 0 0,-1 1 0 0 0,1 0 0 0 0,-1-1 0 0 0,1 1 0 0 0,-1 0 0 0 0,1 0-1 0 0,-1 0 1 0 0,1 0 0 0 0,-1 0 0 0 0,1 0 0 0 0,-1 0 0 0 0,1 1 0 0 0,-1-1 0 0 0,1 0 0 0 0,-1 1 0 0 0,1-1-1 0 0,-1 1 1 0 0,0 0 0 0 0,1-1 0 0 0,-1 1 0 0 0,0 0 0 0 0,1 0 0 0 0,-1 0 0 0 0,0 0 0 0 0,0 0-1 0 0,0 0 1 0 0,1 2 0 0 0,3 3 114 0 0,0 0-1 0 0,0 1 0 0 0,-1-1 0 0 0,4 9 1 0 0,-7-14-131 0 0,6 12 76 0 0,-1 0 0 0 0,-1 1 0 0 0,0 0 0 0 0,0 0-1 0 0,4 29 1 0 0,-2-15-232 0 0,-5-22 86 0 0,0 1-1 0 0,-1-1 1 0 0,0 1-1 0 0,0 0 1 0 0,0-1-1 0 0,-1 10 1 0 0,0-13 16 0 0,0 0-1 0 0,0 1 1 0 0,1-1-1 0 0,-1 0 1 0 0,1 0-1 0 0,0 0 1 0 0,-1 0 0 0 0,1-1-1 0 0,1 1 1 0 0,-1 0-1 0 0,0 0 1 0 0,3 2 0 0 0,3 9-1398 0 0,-6-12-203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4.965"/>
    </inkml:context>
    <inkml:brush xml:id="br0">
      <inkml:brushProperty name="width" value="0.05" units="cm"/>
      <inkml:brushProperty name="height" value="0.05" units="cm"/>
      <inkml:brushProperty name="color" value="#FFFFFF"/>
    </inkml:brush>
  </inkml:definitions>
  <inkml:trace contextRef="#ctx0" brushRef="#br0">72 305 8288 0 0,'-14'-12'904'0'0,"14"11"-837"0"0,-1 0 0 0 0,1 1 0 0 0,-1-1 0 0 0,0 0 0 0 0,1 0 0 0 0,-1 1 0 0 0,0-1 0 0 0,1 0 0 0 0,-1 1 0 0 0,0-1 0 0 0,0 0 0 0 0,0 1 0 0 0,0-1 0 0 0,1 1 0 0 0,-1 0 0 0 0,0-1 0 0 0,0 1 0 0 0,0 0 0 0 0,0-1 0 0 0,0 1 0 0 0,-2 0 0 0 0,-23-2 2354 0 0,22 2-2067 0 0,2 0 1111 0 0,-1 12 768 0 0,1 13-826 0 0,1 33-1 0 0,1-50-1272 0 0,0 4-22 0 0,2 0 0 0 0,3 18 0 0 0,3 14 65 0 0,-6-25-121 0 0,2 0-1 0 0,0 0 0 0 0,1-1 1 0 0,1 1-1 0 0,16 33 0 0 0,-18-41-40 0 0,1-2-9 0 0,0-1 1 0 0,1 1-1 0 0,-1-1 0 0 0,2 0 1 0 0,-1-1-1 0 0,1 1 0 0 0,10 7 1 0 0,-3-1-5 0 0,-12-12-5 0 0,0 0-1 0 0,1 0 0 0 0,-1 0 1 0 0,1-1-1 0 0,-1 1 1 0 0,1-1-1 0 0,0 1 0 0 0,0-1 1 0 0,-1 0-1 0 0,1 0 0 0 0,0 0 1 0 0,0 0-1 0 0,0-1 0 0 0,0 1 1 0 0,0-1-1 0 0,0 0 1 0 0,0 0-1 0 0,0 0 0 0 0,1 0 1 0 0,-1-1-1 0 0,0 1 0 0 0,0-1 1 0 0,0 1-1 0 0,-1-1 0 0 0,1 0 1 0 0,4-2-1 0 0,6-3-21 0 0,-1-1 0 0 0,0 0 0 0 0,0-1 0 0 0,14-11 0 0 0,-22 15 22 0 0,5-3 1 0 0,-1-1 0 0 0,0-1 0 0 0,0 1 0 0 0,-1-1 0 0 0,0-1 0 0 0,9-14 0 0 0,27-65-8 0 0,-25 45-38 0 0,-3-2 0 0 0,-2 0 0 0 0,14-87 0 0 0,-22 106 62 0 0,-2 0 0 0 0,-1 0 1 0 0,-2 0-1 0 0,0 0 0 0 0,-2-1 0 0 0,-9-48 1 0 0,11 76 1 0 0,0-1-1 0 0,0 0 1 0 0,0 0 0 0 0,0 1 0 0 0,-1-1 0 0 0,1 0-1 0 0,0 0 1 0 0,0 1 0 0 0,-1-1 0 0 0,1 0 0 0 0,0 1 0 0 0,-1-1-1 0 0,1 0 1 0 0,-1 1 0 0 0,1-1 0 0 0,-1 1 0 0 0,-1-2 0 0 0,2 2 7 0 0,0 0-1 0 0,-1 0 1 0 0,1 1 0 0 0,0-1 0 0 0,-1 0 0 0 0,1 0 0 0 0,0 0 0 0 0,-1 0 0 0 0,1 0 0 0 0,0 1 0 0 0,-1-1 0 0 0,1 0 0 0 0,0 0 0 0 0,0 1 0 0 0,-1-1 0 0 0,1 0 0 0 0,0 0 0 0 0,0 1 0 0 0,0-1 0 0 0,-1 0 0 0 0,1 1 0 0 0,0-1-1 0 0,0 0 1 0 0,0 1 0 0 0,0-1 0 0 0,0 1 0 0 0,-11 32 1035 0 0,9-26-1080 0 0,-3 13 162 0 0,2 1 1 0 0,0-1-1 0 0,1 1 1 0 0,1 26-1 0 0,-2 18 46 0 0,-11 219 268 0 0,7-99-579 0 0,8-12-20 0 0,1 9 51 0 0,-6-130 92 0 0,-1 45 15 0 0,6-66 6 0 0,1-6 26 0 0,-2 0 1 0 0,0-1-1 0 0,-2 1 1 0 0,-6 32 0 0 0,-3 2 17 0 0,6-30-29 0 0,-13 41 1 0 0,15-61-76 0 0,0-1 0 0 0,-1 1 0 0 0,0-1 0 0 0,0 0 0 0 0,-1 0 0 0 0,0 0 1 0 0,-1-1-1 0 0,-10 13 0 0 0,15-19 2 0 0,-1 0 1 0 0,1 0 0 0 0,-1 0 0 0 0,1 0 0 0 0,-1-1-1 0 0,1 1 1 0 0,-1 0 0 0 0,0-1 0 0 0,1 1 0 0 0,-1-1-1 0 0,0 1 1 0 0,1-1 0 0 0,-1 0 0 0 0,0 0 0 0 0,1 1-1 0 0,-1-1 1 0 0,0 0 0 0 0,0-1 0 0 0,1 1 0 0 0,-1 0-1 0 0,0-1 1 0 0,1 1 0 0 0,-1 0 0 0 0,0-1 0 0 0,-1 0-1 0 0,-2-1-189 0 0,0-1-1 0 0,1 1 0 0 0,-1-1 0 0 0,1 0 1 0 0,-1 0-1 0 0,-5-5 0 0 0,-10-16-967 0 0,-4-12-11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1.917"/>
    </inkml:context>
    <inkml:brush xml:id="br0">
      <inkml:brushProperty name="width" value="0.05" units="cm"/>
      <inkml:brushProperty name="height" value="0.05" units="cm"/>
      <inkml:brushProperty name="color" value="#FFFFFF"/>
    </inkml:brush>
  </inkml:definitions>
  <inkml:trace contextRef="#ctx0" brushRef="#br0">5 0 9672 0 0,'-4'11'1004'0'0,"4"-1"-400"0"0,-1-1 1 0 0,2 0-1 0 0,-1 1 1 0 0,4 16-1 0 0,0 3 1444 0 0,9 241 3284 0 0,-6-153-4917 0 0,9 76 1020 0 0,-11-155-1714 0 0,2 0-1 0 0,1-1 1 0 0,14 37-1 0 0,-13-47-1659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5.426"/>
    </inkml:context>
    <inkml:brush xml:id="br0">
      <inkml:brushProperty name="width" value="0.05" units="cm"/>
      <inkml:brushProperty name="height" value="0.05" units="cm"/>
      <inkml:brushProperty name="color" value="#FFFFFF"/>
    </inkml:brush>
  </inkml:definitions>
  <inkml:trace contextRef="#ctx0" brushRef="#br0">24 110 8720 0 0,'0'-31'958'0'0,"1"17"-163"0"0,-1-1 0 0 0,-2-22-1 0 0,-3 25 1805 0 0,-1 13-188 0 0,5 0-2258 0 0,0 1 0 0 0,0 0 0 0 0,0-1-1 0 0,1 1 1 0 0,-1 0 0 0 0,0-1 0 0 0,1 1-1 0 0,-1 0 1 0 0,1 0 0 0 0,-1 2 0 0 0,-1 20 436 0 0,1 0 0 0 0,1 0 1 0 0,4 36-1 0 0,19 73-478 0 0,-9-58-34 0 0,67 293-225 0 0,-71-339-435 0 0,0 1 0 0 0,22 40 0 0 0,-31-68 386 0 0,0 1 0 0 0,1-1 0 0 0,0 0 0 0 0,-1 0 0 0 0,1 0 0 0 0,0 0 0 0 0,0 0 0 0 0,0 0 0 0 0,0 0 0 0 0,1 0 0 0 0,-1-1 0 0 0,4 2-1 0 0,4 5-1113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5.788"/>
    </inkml:context>
    <inkml:brush xml:id="br0">
      <inkml:brushProperty name="width" value="0.05" units="cm"/>
      <inkml:brushProperty name="height" value="0.05" units="cm"/>
      <inkml:brushProperty name="color" value="#FFFFFF"/>
    </inkml:brush>
  </inkml:definitions>
  <inkml:trace contextRef="#ctx0" brushRef="#br0">427 125 5528 0 0,'0'0'249'0'0,"0"0"-1"0"0,-1 1-95 0 0,1-1 0 0 0,-1 1 0 0 0,0-1 0 0 0,1 0 0 0 0,-1 1 0 0 0,0-1 0 0 0,0 0 0 0 0,1 0 0 0 0,-1 1 0 0 0,0-1 0 0 0,0 0 0 0 0,1 0 0 0 0,-1 0 0 0 0,0 0 0 0 0,-1 0 0 0 0,-28-14 7353 0 0,-9-18-4318 0 0,31 25-2964 0 0,1 0 0 0 0,-1 1 0 0 0,0 0 0 0 0,-17-10 0 0 0,9 8 108 0 0,-1 1 0 0 0,1 1 0 0 0,-1 0 0 0 0,-27-5 0 0 0,39 10-287 0 0,1 0-1 0 0,-1 1 0 0 0,0-1 1 0 0,1 1-1 0 0,-1 1 0 0 0,1-1 1 0 0,-1 1-1 0 0,0-1 0 0 0,1 1 1 0 0,-1 0-1 0 0,1 1 0 0 0,-1-1 1 0 0,1 1-1 0 0,0 0 0 0 0,0 0 1 0 0,0 0-1 0 0,0 1 1 0 0,0 0-1 0 0,0-1 0 0 0,1 1 1 0 0,-1 0-1 0 0,-4 7 0 0 0,-2 2-10 0 0,2 1-1 0 0,0 0 1 0 0,0 0-1 0 0,1 1 1 0 0,1 0-1 0 0,0 0 0 0 0,1 0 1 0 0,1 1-1 0 0,0 0 1 0 0,1 0-1 0 0,0 0 1 0 0,1 0-1 0 0,1 1 1 0 0,1-1-1 0 0,2 28 1 0 0,1-14-170 0 0,1 1 0 0 0,2-1 0 0 0,1 0 1 0 0,1 0-1 0 0,2 0 0 0 0,1-1 0 0 0,17 32 1 0 0,-22-48 67 0 0,1-1 1 0 0,0-1-1 0 0,1 1 1 0 0,0-1 0 0 0,0-1-1 0 0,1 1 1 0 0,0-1-1 0 0,1-1 1 0 0,0 0-1 0 0,1 0 1 0 0,15 8 0 0 0,-21-13 0 0 0,-1-1 1 0 0,1 1-1 0 0,0-1 1 0 0,0-1-1 0 0,0 1 1 0 0,0-1 0 0 0,1 0-1 0 0,-1 0 1 0 0,0 0-1 0 0,1 0 1 0 0,-1-1 0 0 0,0 0-1 0 0,1-1 1 0 0,-1 1-1 0 0,0-1 1 0 0,0 0 0 0 0,1 0-1 0 0,-1 0 1 0 0,0-1-1 0 0,0 0 1 0 0,0 0 0 0 0,0 0-1 0 0,-1 0 1 0 0,1-1-1 0 0,-1 0 1 0 0,1 0 0 0 0,-1 0-1 0 0,0-1 1 0 0,6-6-1 0 0,-3 2 58 0 0,0-1-1 0 0,0 0 0 0 0,-1-1 0 0 0,-1 0 0 0 0,0 1 0 0 0,0-2 0 0 0,-1 1 0 0 0,0 0 1 0 0,-1-1-1 0 0,0 0 0 0 0,3-17 0 0 0,-3 3-82 0 0,-1 0-1 0 0,-1 1 1 0 0,-1-1 0 0 0,-3-28-1 0 0,0 1-602 0 0,-3-18-4632 0 0,-3 24-286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6.163"/>
    </inkml:context>
    <inkml:brush xml:id="br0">
      <inkml:brushProperty name="width" value="0.05" units="cm"/>
      <inkml:brushProperty name="height" value="0.05" units="cm"/>
      <inkml:brushProperty name="color" value="#FFFFFF"/>
    </inkml:brush>
  </inkml:definitions>
  <inkml:trace contextRef="#ctx0" brushRef="#br0">301 103 7832 0 0,'-1'-3'162'0'0,"1"0"-1"0"0,-1 0 1 0 0,0 0 0 0 0,0 0-1 0 0,0 0 1 0 0,-1 0 0 0 0,1 1 0 0 0,-1-1-1 0 0,1 0 1 0 0,-1 1 0 0 0,0-1 0 0 0,0 1-1 0 0,0-1 1 0 0,-1 1 0 0 0,1 0 0 0 0,-5-4-1 0 0,-4-2 1996 0 0,0 0 0 0 0,-18-10-1 0 0,23 15-1772 0 0,0 0-1 0 0,1 1 0 0 0,-1-1 0 0 0,0 1 1 0 0,0 1-1 0 0,0-1 0 0 0,0 1 0 0 0,-1 0 1 0 0,1 0-1 0 0,0 1 0 0 0,-1-1 0 0 0,1 1 1 0 0,-12 2-1 0 0,13-1-281 0 0,0 1 0 0 0,0-1 1 0 0,1 1-1 0 0,-1 0 0 0 0,0 0 0 0 0,1 1 1 0 0,0-1-1 0 0,-1 1 0 0 0,1 0 0 0 0,0 0 0 0 0,1 1 1 0 0,-1-1-1 0 0,0 1 0 0 0,1 0 0 0 0,0-1 1 0 0,0 1-1 0 0,0 1 0 0 0,-3 6 0 0 0,0 0-80 0 0,1 2 0 0 0,0-1 0 0 0,1 0-1 0 0,0 1 1 0 0,1 0 0 0 0,-2 15 0 0 0,-3 80 72 0 0,6-69-85 0 0,2-15-59 0 0,2 0-1 0 0,0 0 1 0 0,1 0-1 0 0,2 0 1 0 0,0-1-1 0 0,2 0 1 0 0,0 0-1 0 0,2 0 0 0 0,15 28 1 0 0,-18-39-21 0 0,1-1 0 0 0,0 1 0 0 0,1-2 0 0 0,0 1 0 0 0,1-1 0 0 0,0 0 0 0 0,14 11-1 0 0,-20-18-105 0 0,2 0 0 0 0,-1 1 0 0 0,0-1-1 0 0,1-1 1 0 0,-1 1 0 0 0,1-1-1 0 0,0 0 1 0 0,0 0 0 0 0,0 0-1 0 0,0 0 1 0 0,0-1 0 0 0,0 0-1 0 0,0 0 1 0 0,0-1 0 0 0,0 1 0 0 0,1-1-1 0 0,-1 0 1 0 0,0 0 0 0 0,0-1-1 0 0,1 0 1 0 0,7-2 0 0 0,9-6-1353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6.646"/>
    </inkml:context>
    <inkml:brush xml:id="br0">
      <inkml:brushProperty name="width" value="0.05" units="cm"/>
      <inkml:brushProperty name="height" value="0.05" units="cm"/>
      <inkml:brushProperty name="color" value="#FFFFFF"/>
    </inkml:brush>
  </inkml:definitions>
  <inkml:trace contextRef="#ctx0" brushRef="#br0">367 314 6448 0 0,'-1'-12'161'0'0,"-1"-1"-1"0"0,0 1 1 0 0,-1-1 0 0 0,-8-22-1 0 0,3 9 1018 0 0,-26-74 4868 0 0,30 91-5420 0 0,-1-1 1 0 0,0 1-1 0 0,0 0 0 0 0,0 0 0 0 0,-1 1 1 0 0,-1 0-1 0 0,0 0 0 0 0,-7-8 0 0 0,12 15-530 0 0,1-1 0 0 0,0 1 0 0 0,0 0 1 0 0,-1 0-1 0 0,1 0 0 0 0,0-1 0 0 0,-1 1 0 0 0,1 1 0 0 0,-1-1 0 0 0,1 0 0 0 0,-1 0 0 0 0,0 0 0 0 0,1 1 0 0 0,-1-1 0 0 0,0 1 0 0 0,0 0 0 0 0,1-1 0 0 0,-1 1 0 0 0,0 0 0 0 0,0 0 0 0 0,1 0 0 0 0,-1 0 0 0 0,0 0 0 0 0,0 0 0 0 0,1 1 0 0 0,-1-1 0 0 0,0 1 0 0 0,0-1 0 0 0,1 1 0 0 0,-1-1 1 0 0,1 1-1 0 0,-1 0 0 0 0,-2 2 0 0 0,-11 6-48 0 0,1 0 1 0 0,1 2 0 0 0,0-1 0 0 0,0 2-1 0 0,1 0 1 0 0,0 0 0 0 0,1 1 0 0 0,-17 26-1 0 0,23-30-76 0 0,-1 0-1 0 0,2 1 1 0 0,0-1-1 0 0,0 1 1 0 0,0 0 0 0 0,1 0-1 0 0,-1 11 1 0 0,-10 75-19 0 0,13-88 17 0 0,-1 14-58 0 0,-6 95-531 0 0,7-104 536 0 0,2 0 0 0 0,0 0 0 0 0,0-1 0 0 0,2 1 0 0 0,-1-1 0 0 0,9 25 0 0 0,-9-34 74 0 0,-1 0-1 0 0,1 0 0 0 0,0 0 0 0 0,-1 1 1 0 0,1-2-1 0 0,1 1 0 0 0,-1 0 0 0 0,0 0 1 0 0,1-1-1 0 0,-1 1 0 0 0,1-1 0 0 0,0 0 0 0 0,0 1 1 0 0,0-2-1 0 0,0 1 0 0 0,0 0 0 0 0,0 0 1 0 0,1-1-1 0 0,-1 0 0 0 0,0 0 0 0 0,1 0 1 0 0,-1 0-1 0 0,1 0 0 0 0,-1-1 0 0 0,1 1 1 0 0,0-1-1 0 0,-1 0 0 0 0,1 0 0 0 0,-1 0 1 0 0,1-1-1 0 0,-1 1 0 0 0,7-3 0 0 0,-1 1-10 0 0,-1-1 0 0 0,0 0 0 0 0,1 0 0 0 0,-2-1 0 0 0,1 0-1 0 0,0-1 1 0 0,-1 1 0 0 0,0-1 0 0 0,0-1 0 0 0,0 1 0 0 0,-1-1-1 0 0,11-13 1 0 0,1-5 58 0 0,-2-1-1 0 0,0-1 0 0 0,20-45 1 0 0,-28 57 79 0 0,-7 13-85 0 0,0 0 1 0 0,0-1 0 0 0,0 1 0 0 0,0-1 0 0 0,0 1 0 0 0,0-1 0 0 0,-1 1 0 0 0,1-1 0 0 0,0 1-1 0 0,-1-3 1 0 0,14 35 851 0 0,-3 5-600 0 0,8 39 0 0 0,-15-59-336 0 0,1 0-1 0 0,13 28 0 0 0,-3-8-189 0 0,-13-32-113 0 0,0 1 0 0 0,0-1 0 0 0,0 0 0 0 0,0 0 0 0 0,1 0 0 0 0,0 0 0 0 0,0 0 0 0 0,0 0 0 0 0,0-1 0 0 0,1 1 0 0 0,-1-1 0 0 0,1 0 0 0 0,7 4 0 0 0,-3-1-6458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7.051"/>
    </inkml:context>
    <inkml:brush xml:id="br0">
      <inkml:brushProperty name="width" value="0.05" units="cm"/>
      <inkml:brushProperty name="height" value="0.05" units="cm"/>
      <inkml:brushProperty name="color" value="#FFFFFF"/>
    </inkml:brush>
  </inkml:definitions>
  <inkml:trace contextRef="#ctx0" brushRef="#br0">0 1 11976 0 0,'0'0'922'0'0,"0"0"-390"0"0,0 0 592 0 0,0 0 322 0 0,1 2 67 0 0,1 5-1014 0 0,-1 0 0 0 0,1 0 0 0 0,-1 1 0 0 0,-1-1 1 0 0,0 1-1 0 0,0-1 0 0 0,-1 10 0 0 0,1 19 336 0 0,16 124 273 0 0,-1-19-1066 0 0,1 7-46 0 0,0-47-43 0 0,35 176-2672 0 0,-38-224-4786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7.413"/>
    </inkml:context>
    <inkml:brush xml:id="br0">
      <inkml:brushProperty name="width" value="0.05" units="cm"/>
      <inkml:brushProperty name="height" value="0.05" units="cm"/>
      <inkml:brushProperty name="color" value="#FFFFFF"/>
    </inkml:brush>
  </inkml:definitions>
  <inkml:trace contextRef="#ctx0" brushRef="#br0">343 175 920 0 0,'-4'-23'1574'0'0,"-11"-13"5222"0"0,0-5-1912 0 0,14 37-4586 0 0,-1-1 0 0 0,1 1 0 0 0,-1-1 0 0 0,0 1 0 0 0,0 0-1 0 0,-1 0 1 0 0,1 0 0 0 0,-1 0 0 0 0,0 1 0 0 0,0-1 0 0 0,0 1 0 0 0,0 0 0 0 0,-1 0 0 0 0,-6-5-1 0 0,8 6-193 0 0,-1 1 1 0 0,1 0-1 0 0,-1-1 0 0 0,1 1 0 0 0,-1 0 0 0 0,0 0 0 0 0,1 0 0 0 0,-1 1 0 0 0,0-1 0 0 0,0 1 0 0 0,0-1 0 0 0,0 1 1 0 0,1 0-1 0 0,-1 0 0 0 0,0 0 0 0 0,0 0 0 0 0,0 1 0 0 0,0-1 0 0 0,1 1 0 0 0,-1 0 0 0 0,0 0 0 0 0,0 0 1 0 0,1 0-1 0 0,-4 2 0 0 0,-4 3-27 0 0,0 1 1 0 0,1 0 0 0 0,0 0-1 0 0,0 1 1 0 0,0 0 0 0 0,1 1 0 0 0,1 0-1 0 0,-8 11 1 0 0,5-4 50 0 0,0 1 0 0 0,1 0 0 0 0,1 0-1 0 0,-7 22 1 0 0,11-28-130 0 0,-7 18-95 0 0,2 0 0 0 0,0 0 0 0 0,2 1 0 0 0,1 0 0 0 0,-3 48 0 0 0,9-66-24 0 0,1 0 0 0 0,1 0 0 0 0,0 1 0 0 0,1-1 0 0 0,0 0 0 0 0,1-1 0 0 0,0 1 0 0 0,1-1 0 0 0,0 0 0 0 0,1 0 0 0 0,0 0 0 0 0,1-1 0 0 0,0 0-1 0 0,11 13 1 0 0,-15-20 111 0 0,1 0-1 0 0,0 1 1 0 0,0-1-1 0 0,-1 0 0 0 0,2-1 1 0 0,-1 1-1 0 0,0-1 0 0 0,1 0 1 0 0,-1 0-1 0 0,1 0 0 0 0,-1 0 1 0 0,1-1-1 0 0,0 0 1 0 0,0 0-1 0 0,-1 0 0 0 0,1-1 1 0 0,0 1-1 0 0,0-1 0 0 0,0 0 1 0 0,0-1-1 0 0,0 1 1 0 0,7-2-1 0 0,-1-1-330 0 0,1 0 0 0 0,-1 0 0 0 0,0-1 0 0 0,15-8 0 0 0,15-12-4139 0 0,-12 5-1434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7.789"/>
    </inkml:context>
    <inkml:brush xml:id="br0">
      <inkml:brushProperty name="width" value="0.05" units="cm"/>
      <inkml:brushProperty name="height" value="0.05" units="cm"/>
      <inkml:brushProperty name="color" value="#FFFFFF"/>
    </inkml:brush>
  </inkml:definitions>
  <inkml:trace contextRef="#ctx0" brushRef="#br0">395 352 5064 0 0,'-2'-1'56'0'0,"1"0"0"0"0,-1-1 0 0 0,0 1 0 0 0,1-1 0 0 0,-1 1 0 0 0,1-1 1 0 0,0 1-1 0 0,0-1 0 0 0,-1 0 0 0 0,1 1 0 0 0,0-1 0 0 0,0 0 0 0 0,-1-3 0 0 0,-10-33 2339 0 0,5 13 275 0 0,-11-34 682 0 0,15 45-2875 0 0,-1 0 0 0 0,0 0 1 0 0,-1 1-1 0 0,-1-1 0 0 0,0 1 0 0 0,-8-13 0 0 0,-1 4 91 0 0,10 13-114 0 0,-1 1 1 0 0,0-1 0 0 0,0 1-1 0 0,-1 0 1 0 0,-13-12 0 0 0,18 18-369 0 0,0 1 1 0 0,0 0 0 0 0,0 0-1 0 0,0-1 1 0 0,0 1 0 0 0,0 0-1 0 0,0 1 1 0 0,-1-1 0 0 0,1 0-1 0 0,0 1 1 0 0,0-1 0 0 0,-1 1-1 0 0,1 0 1 0 0,0 0 0 0 0,-1 0-1 0 0,1 0 1 0 0,-1 0 0 0 0,1 0 0 0 0,0 0-1 0 0,-1 1 1 0 0,1-1 0 0 0,0 1-1 0 0,0 0 1 0 0,0 0 0 0 0,-1 0-1 0 0,1 0 1 0 0,0 0 0 0 0,0 0-1 0 0,0 1 1 0 0,-3 2 0 0 0,-4 3-43 0 0,1 0 1 0 0,0 1-1 0 0,1 0 1 0 0,0 0 0 0 0,0 1-1 0 0,0 0 1 0 0,-5 10-1 0 0,-1 5-56 0 0,-17 43 0 0 0,18-29-219 0 0,1 0 0 0 0,2 1 0 0 0,2 0 0 0 0,2 0 0 0 0,-2 57 0 0 0,6-82 104 0 0,1 0-1 0 0,0 0 1 0 0,1-1-1 0 0,1 1 1 0 0,0 0 0 0 0,0-1-1 0 0,2 1 1 0 0,-1-1-1 0 0,10 21 1 0 0,-12-32 112 0 0,0 1 1 0 0,1-1 0 0 0,-1 0 0 0 0,1 1 0 0 0,-1-1-1 0 0,1 0 1 0 0,0 0 0 0 0,0 0 0 0 0,0 0 0 0 0,0 0-1 0 0,0 0 1 0 0,0-1 0 0 0,1 1 0 0 0,-1-1-1 0 0,0 1 1 0 0,1-1 0 0 0,0 0 0 0 0,-1 0 0 0 0,1 0-1 0 0,-1 0 1 0 0,1-1 0 0 0,0 1 0 0 0,5 0 0 0 0,-3-1 0 0 0,-1-1 1 0 0,0 1 0 0 0,1-1 0 0 0,-1 0 0 0 0,1 0 0 0 0,-1 0-1 0 0,0 0 1 0 0,0-1 0 0 0,0 0 0 0 0,0 0 0 0 0,0 0 0 0 0,0 0-1 0 0,0-1 1 0 0,4-3 0 0 0,8-8 15 0 0,-1-1 0 0 0,0 0-1 0 0,-1-1 1 0 0,-1 0 0 0 0,0-1 0 0 0,-1-1-1 0 0,-1 0 1 0 0,-1 0 0 0 0,9-23 0 0 0,-5 6-1034 0 0,-2 0 1 0 0,-2-1 0 0 0,-1 0 0 0 0,5-49 0 0 0,-9 37-4745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8.164"/>
    </inkml:context>
    <inkml:brush xml:id="br0">
      <inkml:brushProperty name="width" value="0.05" units="cm"/>
      <inkml:brushProperty name="height" value="0.05" units="cm"/>
      <inkml:brushProperty name="color" value="#FFFFFF"/>
    </inkml:brush>
  </inkml:definitions>
  <inkml:trace contextRef="#ctx0" brushRef="#br0">12 212 13504 0 0,'0'0'306'0'0,"-1"9"420"0"0,-2 4-553 0 0,0 1 0 0 0,1 0 0 0 0,0 1 0 0 0,2-1 0 0 0,-1 0 1 0 0,2 0-1 0 0,2 18 0 0 0,39 194 1451 0 0,-42-226-1624 0 0,0 3 8 0 0,0-1 0 0 0,1 1 0 0 0,-1-1 0 0 0,1 0 1 0 0,-1 1-1 0 0,1-1 0 0 0,0 0 0 0 0,0 0 0 0 0,2 4 0 0 0,-3-5-8 0 0,1-1 0 0 0,-1 1 0 0 0,0-1 0 0 0,0 1 0 0 0,1-1 0 0 0,-1 1 0 0 0,0-1 0 0 0,1 1 0 0 0,-1-1 0 0 0,0 0 0 0 0,1 1 0 0 0,-1-1 0 0 0,1 1 0 0 0,-1-1 0 0 0,0 0 0 0 0,1 0 0 0 0,-1 1 0 0 0,1-1 0 0 0,-1 0 0 0 0,1 0 0 0 0,-1 1 0 0 0,1-1 0 0 0,0 0 0 0 0,-1 0 0 0 0,1 0 0 0 0,-1 0 0 0 0,1 0 0 0 0,-1 0 0 0 0,1 0 0 0 0,-1 0 0 0 0,1 0-1 0 0,0 0 1 0 0,-1 0 0 0 0,1 0 0 0 0,-1 0 0 0 0,1-1 0 0 0,-1 1 0 0 0,1 0 0 0 0,-1 0 0 0 0,1 0 0 0 0,0-1 0 0 0,9-13-114 0 0,-9 14 92 0 0,2-8-36 0 0,0 1 0 0 0,0-1 0 0 0,0 1 0 0 0,-1-1-1 0 0,0 0 1 0 0,0-10 0 0 0,5-17-29 0 0,3-11-1 0 0,5-53-1 0 0,-10 56 115 0 0,20-76 0 0 0,31-37 1375 0 0,-55 153-1318 0 0,0 1-1 0 0,0 0 0 0 0,0 0 0 0 0,0 0 0 0 0,0 0 0 0 0,0 0 1 0 0,1 0-1 0 0,-1 0 0 0 0,1 0 0 0 0,-1 1 0 0 0,1-1 0 0 0,-1 0 0 0 0,1 1 1 0 0,0 0-1 0 0,0-1 0 0 0,0 1 0 0 0,0 0 0 0 0,2-1 0 0 0,-2 2-23 0 0,-1-1-1 0 0,1 2 0 0 0,-1-1 0 0 0,1 0 0 0 0,-1 0 0 0 0,0 0 1 0 0,1 1-1 0 0,-1-1 0 0 0,1 1 0 0 0,-1-1 0 0 0,0 1 0 0 0,1-1 1 0 0,-1 1-1 0 0,0 0 0 0 0,0 0 0 0 0,1-1 0 0 0,-1 1 0 0 0,0 0 1 0 0,0 0-1 0 0,0 0 0 0 0,0 0 0 0 0,0 1 0 0 0,0-1 0 0 0,-1 0 1 0 0,1 0-1 0 0,0 1 0 0 0,0-1 0 0 0,0 3 0 0 0,5 9 99 0 0,-1 0 0 0 0,-1 1 0 0 0,0 0 0 0 0,-1 0 0 0 0,0 0 0 0 0,0 15 0 0 0,3 8 50 0 0,-2-2-124 0 0,1 46 0 0 0,-1-8-43 0 0,4 187-1935 0 0,-8-241 1765 0 0,0-18 13 0 0,0 1-123 0 0,0 0 0 0 0,0 0 0 0 0,0 0 0 0 0,0 0 0 0 0,1 0 0 0 0,-1 0 0 0 0,0 0 0 0 0,1 0 0 0 0,-1 0 0 0 0,2 2 0 0 0,-1-3-1338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8.562"/>
    </inkml:context>
    <inkml:brush xml:id="br0">
      <inkml:brushProperty name="width" value="0.05" units="cm"/>
      <inkml:brushProperty name="height" value="0.05" units="cm"/>
      <inkml:brushProperty name="color" value="#FFFFFF"/>
    </inkml:brush>
  </inkml:definitions>
  <inkml:trace contextRef="#ctx0" brushRef="#br0">0 106 4608 0 0,'0'-13'438'0'0,"2"-43"334"0"0,3 19 7310 0 0,-5 53-1060 0 0,3 27-5195 0 0,0 9-1571 0 0,28 286 360 0 0,-19-235-848 0 0,-5-42-927 0 0,2 0-1 0 0,18 63 1 0 0,-15-88-433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8.919"/>
    </inkml:context>
    <inkml:brush xml:id="br0">
      <inkml:brushProperty name="width" value="0.05" units="cm"/>
      <inkml:brushProperty name="height" value="0.05" units="cm"/>
      <inkml:brushProperty name="color" value="#FFFFFF"/>
    </inkml:brush>
  </inkml:definitions>
  <inkml:trace contextRef="#ctx0" brushRef="#br0">1 233 16471 0 0,'0'0'754'0'0,"17"-9"276"0"0,-5-1-543 0 0,0 1 0 0 0,0 0 0 0 0,1 1 0 0 0,16-8 0 0 0,-14 7 288 0 0,1-1 0 0 0,21-16 0 0 0,74-73 61 0 0,-97 88-2175 0 0,2 3-4127 0 0,1 0-1868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38:49.009"/>
    </inkml:context>
    <inkml:brush xml:id="br0">
      <inkml:brushProperty name="width" value="0.05" units="cm"/>
      <inkml:brushProperty name="height" value="0.05" units="cm"/>
      <inkml:brushProperty name="color" value="#FFFFFF"/>
    </inkml:brush>
  </inkml:definitions>
  <inkml:trace contextRef="#ctx0" brushRef="#br0">2990 208 13560 0 0,'1'0'17'0'0,"0"-1"1"0"0,0 1 0 0 0,-1-1-1 0 0,1 1 1 0 0,-1-1 0 0 0,1 1-1 0 0,0-1 1 0 0,-1 0 0 0 0,1 1-1 0 0,-1-1 1 0 0,1 0 0 0 0,-1 1 0 0 0,0-1-1 0 0,1 0 1 0 0,-1 0 0 0 0,0 1-1 0 0,1-1 1 0 0,-1 0 0 0 0,0 0-1 0 0,0 0 1 0 0,0 0 0 0 0,0 1-1 0 0,0-1 1 0 0,0 0 0 0 0,0 0 0 0 0,0 0-1 0 0,0 0 1 0 0,0 1 0 0 0,-1-3-1 0 0,-13-23 695 0 0,3 7-466 0 0,10 17-227 0 0,0-1 1 0 0,-1 1 0 0 0,1-1-1 0 0,-1 1 1 0 0,1 0-1 0 0,-1-1 1 0 0,0 1 0 0 0,0 0-1 0 0,0 0 1 0 0,0 1 0 0 0,0-1-1 0 0,0 0 1 0 0,0 1 0 0 0,-1-1-1 0 0,-3-1 1 0 0,-17-13 235 0 0,12 8-181 0 0,-1 1-1 0 0,0 0 1 0 0,-1 0 0 0 0,0 1-1 0 0,0 1 1 0 0,0 0 0 0 0,-1 1-1 0 0,-18-4 1 0 0,18 4-50 0 0,-29-5-25 0 0,0 1 0 0 0,-1 2 0 0 0,1 2 1 0 0,-1 2-1 0 0,0 2 0 0 0,0 2 1 0 0,1 2-1 0 0,-53 11 0 0 0,-2 7 19 0 0,1 4 0 0 0,-137 56 1 0 0,131-37-19 0 0,2 5 0 0 0,2 4 0 0 0,3 4 0 0 0,2 5 0 0 0,-126 110 0 0 0,85-50 0 0 0,-182 219 0 0 0,-21 72 229 0 0,260-307-40 0 0,5 2 1 0 0,-62 126-1 0 0,113-190-99 0 0,1 2 1 0 0,-19 69-1 0 0,33-91-66 0 0,1 1-1 0 0,1-1 1 0 0,2 1 0 0 0,0 0 0 0 0,2 1-1 0 0,2 38 1 0 0,0-55-10 0 0,0 1 0 0 0,1-1 0 0 0,0 0 0 0 0,1 1 0 0 0,0-1 0 0 0,1 0 0 0 0,0 0 0 0 0,0-1 0 0 0,1 1 0 0 0,0-1 0 0 0,1 0 0 0 0,0-1 0 0 0,0 1 0 0 0,1-1 0 0 0,0 0 0 0 0,1-1 0 0 0,-1 1 0 0 0,1-2 0 0 0,1 1 0 0 0,-1-1 0 0 0,1 0 0 0 0,0-1 0 0 0,1 0 0 0 0,-1 0 0 0 0,1-1 0 0 0,0-1-1 0 0,0 1 1 0 0,15 2 0 0 0,6-1-9 0 0,0 0-1 0 0,1-2 0 0 0,-1-2 0 0 0,1-1 0 0 0,-1-1 0 0 0,0-1 1 0 0,54-12-1 0 0,1-7 20 0 0,122-46 1 0 0,408-211 82 0 0,-257 89-61 0 0,-47 24 49 0 0,12-18 165 0 0,-124 66-11 0 0,386-229 613 0 0,-477 275-432 0 0,170-143 0 0 0,-260 199-284 0 0,-1-2 1 0 0,-1-1 0 0 0,-1 0-1 0 0,0-1 1 0 0,-2-1 0 0 0,17-27-1 0 0,-29 42-90 0 0,0 1-1 0 0,-1 0 1 0 0,1-1-1 0 0,-1 1 1 0 0,0-1-1 0 0,0 1 1 0 0,0-1-1 0 0,0 1 1 0 0,-1-1-1 0 0,0 0 1 0 0,0 1-1 0 0,0-1 1 0 0,-1 0-1 0 0,1 1 1 0 0,-1-1-1 0 0,0 1 1 0 0,-1-1-1 0 0,1 1 1 0 0,-1-1-1 0 0,0 1 1 0 0,0 0-1 0 0,0 0 1 0 0,0 0-1 0 0,-1 0 1 0 0,0 0-1 0 0,0 1 1 0 0,-3-5-1 0 0,-5-3 107 0 0,0 0-1 0 0,-1 1 1 0 0,0 0 0 0 0,0 0-1 0 0,-1 2 1 0 0,-27-15 0 0 0,-3 1-112 0 0,0 2 0 0 0,-2 2 0 0 0,0 2 0 0 0,-1 2 0 0 0,-56-10 0 0 0,6 10-179 0 0,-1 5 0 0 0,0 4 1 0 0,0 5-1 0 0,0 3 0 0 0,0 5 1 0 0,1 4-1 0 0,-179 46 0 0 0,140-16-49 0 0,2 5 0 0 0,2 6 0 0 0,-177 99 0 0 0,146-61-112 0 0,4 7 0 0 0,-227 185 0 0 0,107-32-1118 0 0,98-76-4673 0 0,73-69-159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2.266"/>
    </inkml:context>
    <inkml:brush xml:id="br0">
      <inkml:brushProperty name="width" value="0.05" units="cm"/>
      <inkml:brushProperty name="height" value="0.05" units="cm"/>
      <inkml:brushProperty name="color" value="#FFFFFF"/>
    </inkml:brush>
  </inkml:definitions>
  <inkml:trace contextRef="#ctx0" brushRef="#br0">371 179 13792 0 0,'0'0'629'0'0,"-2"-1"-12"0"0,-10-7-201 0 0,0-1 0 0 0,1 0 0 0 0,0-1-1 0 0,1 0 1 0 0,0 0 0 0 0,-14-20 0 0 0,14 17 267 0 0,-1 1 1 0 0,0-1 0 0 0,-1 2 0 0 0,-23-19-1 0 0,33 28-587 0 0,-1 1 0 0 0,1-1 0 0 0,0 1 0 0 0,-1 0 0 0 0,1 0 0 0 0,-1 0 0 0 0,1 0 0 0 0,-1 0 0 0 0,0 1 0 0 0,1-1 0 0 0,-1 1 0 0 0,0 0 0 0 0,0 0 0 0 0,1 0 0 0 0,-1 0 0 0 0,0 0 0 0 0,1 0 0 0 0,-4 1 0 0 0,2 0-10 0 0,0 1 0 0 0,1 0 1 0 0,-1-1-1 0 0,0 1 0 0 0,1 1 0 0 0,-1-1 0 0 0,1 0 1 0 0,0 1-1 0 0,0 0 0 0 0,-5 5 0 0 0,-3 5 11 0 0,0 1-1 0 0,2 1 1 0 0,-1-1 0 0 0,-9 23-1 0 0,19-36-95 0 0,-8 16 8 0 0,1 2 0 0 0,1-1 0 0 0,0 1 0 0 0,1-1 0 0 0,1 2 0 0 0,-2 31 0 0 0,4-24-88 0 0,2 0-1 0 0,0-1 1 0 0,2 1-1 0 0,7 34 1 0 0,-5-44 19 0 0,0-1 1 0 0,1 1-1 0 0,0-1 1 0 0,1 0 0 0 0,1 0-1 0 0,10 16 1 0 0,-14-26 37 0 0,1-1 0 0 0,-1 0-1 0 0,1 0 1 0 0,0-1 0 0 0,0 1 0 0 0,1-1 0 0 0,-1 1 0 0 0,1-2-1 0 0,0 1 1 0 0,0 0 0 0 0,0-1 0 0 0,0 0 0 0 0,1 0 0 0 0,-1 0-1 0 0,1-1 1 0 0,0 0 0 0 0,0 0 0 0 0,0 0 0 0 0,0-1-1 0 0,9 1 1 0 0,-10-2 1 0 0,0 0 0 0 0,0 0-1 0 0,1 0 1 0 0,-1-1 0 0 0,0 1 0 0 0,0-2-1 0 0,0 1 1 0 0,0 0 0 0 0,0-1-1 0 0,0 0 1 0 0,0 0 0 0 0,0-1 0 0 0,0 1-1 0 0,-1-1 1 0 0,0 0 0 0 0,1 0 0 0 0,-1 0-1 0 0,0-1 1 0 0,0 1 0 0 0,-1-1-1 0 0,1 0 1 0 0,-1 0 0 0 0,0-1 0 0 0,5-8-1 0 0,-2 1-11 0 0,0 0 0 0 0,-1 0-1 0 0,-1-1 1 0 0,0 1 0 0 0,-1-1-1 0 0,0 0 1 0 0,-1 0 0 0 0,1-25-1 0 0,4-124-5366 0 0,-7 117-1047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9.279"/>
    </inkml:context>
    <inkml:brush xml:id="br0">
      <inkml:brushProperty name="width" value="0.05" units="cm"/>
      <inkml:brushProperty name="height" value="0.05" units="cm"/>
      <inkml:brushProperty name="color" value="#FFFFFF"/>
    </inkml:brush>
  </inkml:definitions>
  <inkml:trace contextRef="#ctx0" brushRef="#br0">0 468 8288 0 0,'1'10'889'0'0,"-1"-8"-760"0"0,1-1 0 0 0,-1 1 0 0 0,1-1 0 0 0,-1 1 0 0 0,1-1 0 0 0,0 1 0 0 0,0-1 0 0 0,0 1 0 0 0,0-1 0 0 0,0 0 0 0 0,0 1-1 0 0,0-1 1 0 0,0 0 0 0 0,0 0 0 0 0,1 0 0 0 0,-1 0 0 0 0,0 0 0 0 0,1 0 0 0 0,-1 0 0 0 0,1 0 0 0 0,-1-1 0 0 0,1 1 0 0 0,-1-1 0 0 0,1 1 0 0 0,-1-1 0 0 0,1 1 0 0 0,0-1 0 0 0,2 0 0 0 0,2 0 344 0 0,0 0 0 0 0,0 0 0 0 0,0-1 1 0 0,0 0-1 0 0,10-4 0 0 0,-5 3-599 0 0,97-33 3527 0 0,-71 24-3005 0 0,-24 7-50 0 0,-1 0-1 0 0,24-10 1 0 0,-32 11-301 0 0,0 1 0 0 0,0 0 0 0 0,0-1 0 0 0,0 0-1 0 0,-1 0 1 0 0,0 0 0 0 0,1 0 0 0 0,-1-1 0 0 0,0 1 0 0 0,-1-1 0 0 0,1 0 0 0 0,3-6-1 0 0,0-6-9 0 0,0 1-1 0 0,-1-1 0 0 0,-1 0 0 0 0,0-1 0 0 0,-2 1 1 0 0,1-1-1 0 0,-2 1 0 0 0,0-1 0 0 0,-1 0 1 0 0,-1 1-1 0 0,-1-1 0 0 0,0 1 0 0 0,-1-1 0 0 0,0 1 1 0 0,-2 0-1 0 0,0 0 0 0 0,-12-26 0 0 0,15 38 34 0 0,-1-1-1 0 0,0 0 0 0 0,0 1 1 0 0,-1 0-1 0 0,1-1 0 0 0,-1 1 1 0 0,0 1-1 0 0,0-1 0 0 0,0 0 1 0 0,-1 1-1 0 0,-8-5 0 0 0,11 7-18 0 0,-1-1 0 0 0,0 1 0 0 0,0-1 0 0 0,0 1 0 0 0,0 0 0 0 0,0 0 0 0 0,-1 1 0 0 0,1-1 0 0 0,0 0 0 0 0,0 1 0 0 0,0 0 0 0 0,-1 0 1 0 0,1 0-1 0 0,0 0 0 0 0,0 1 0 0 0,0-1 0 0 0,-1 1 0 0 0,1 0 0 0 0,0-1 0 0 0,-5 4 0 0 0,3-1-49 0 0,0 0 1 0 0,1 0-1 0 0,-1 0 1 0 0,1 1-1 0 0,0 0 1 0 0,0 0-1 0 0,0 0 1 0 0,0 1-1 0 0,1-1 1 0 0,0 1-1 0 0,0 0 1 0 0,0 0-1 0 0,0 0 1 0 0,1 0 0 0 0,-3 7-1 0 0,-1 7 42 0 0,1 1 1 0 0,-5 39-1 0 0,6-29 81 0 0,0 0-283 0 0,1-1 1 0 0,1 1-1 0 0,2 0 0 0 0,2 0 0 0 0,0 0 0 0 0,2-1 0 0 0,14 56 1 0 0,-16-77-33 0 0,1 0 0 0 0,0 1 0 0 0,0-1 1 0 0,0 0-1 0 0,1 0 0 0 0,1-1 0 0 0,-1 1 1 0 0,1-1-1 0 0,1 0 0 0 0,-1 0 1 0 0,1-1-1 0 0,0 1 0 0 0,1-1 0 0 0,-1-1 1 0 0,1 1-1 0 0,0-1 0 0 0,1 0 0 0 0,-1-1 1 0 0,1 0-1 0 0,15 6 0 0 0,6-4-983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9.652"/>
    </inkml:context>
    <inkml:brush xml:id="br0">
      <inkml:brushProperty name="width" value="0.05" units="cm"/>
      <inkml:brushProperty name="height" value="0.05" units="cm"/>
      <inkml:brushProperty name="color" value="#FFFFFF"/>
    </inkml:brush>
  </inkml:definitions>
  <inkml:trace contextRef="#ctx0" brushRef="#br0">47 307 13328 0 0,'0'0'612'0'0,"0"0"-15"0"0,-8 8-358 0 0,2 4 196 0 0,0 1 1 0 0,1-1-1 0 0,0 1 1 0 0,1 0-1 0 0,1 0 1 0 0,0 0 0 0 0,0 0-1 0 0,2 0 1 0 0,-1 1-1 0 0,2-1 1 0 0,0 1-1 0 0,2 18 1 0 0,-5 93 13 0 0,4-101-533 0 0,5 43-481 0 0,-6-63 534 0 0,0-1 0 0 0,1 0 0 0 0,0 0 0 0 0,0 1 0 0 0,0-1 0 0 0,0 0 0 0 0,0 0 0 0 0,1 0 0 0 0,-1 0 0 0 0,1 0 0 0 0,0-1 0 0 0,0 1 0 0 0,0 0 0 0 0,0-1 0 0 0,5 4 0 0 0,3-16-526 0 0,-4 3 392 0 0,0-1 1 0 0,0 0-1 0 0,-1-1 1 0 0,0 1-1 0 0,-1-1 1 0 0,0 0-1 0 0,3-9 1 0 0,19-72-417 0 0,-14 43 404 0 0,26-132-34 0 0,-21 93 174 0 0,31-141 1433 0 0,-47 223-1190 0 0,0-1 0 0 0,0 1-1 0 0,1-1 1 0 0,-1 1 0 0 0,1 0-1 0 0,0 0 1 0 0,0 0 0 0 0,0 0-1 0 0,1 0 1 0 0,0 0 0 0 0,4-5-1 0 0,-6 9-135 0 0,0 1-1 0 0,0-1 0 0 0,0 1 1 0 0,0-1-1 0 0,0 0 0 0 0,0 1 1 0 0,0 0-1 0 0,0-1 0 0 0,-1 1 1 0 0,1 0-1 0 0,0-1 0 0 0,0 1 1 0 0,-1 0-1 0 0,1 0 0 0 0,0-1 1 0 0,0 2-1 0 0,4 6 130 0 0,-1-1 0 0 0,0 1 0 0 0,0 0 0 0 0,-1 0 0 0 0,0 0 0 0 0,0 1 0 0 0,3 16 0 0 0,4 65 209 0 0,-9-74-405 0 0,7 116-5 0 0,15 131-2807 0 0,-15-221 1614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9.982"/>
    </inkml:context>
    <inkml:brush xml:id="br0">
      <inkml:brushProperty name="width" value="0.05" units="cm"/>
      <inkml:brushProperty name="height" value="0.05" units="cm"/>
      <inkml:brushProperty name="color" value="#FFFFFF"/>
    </inkml:brush>
  </inkml:definitions>
  <inkml:trace contextRef="#ctx0" brushRef="#br0">1 11 12896 0 0,'8'-9'594'0'0,"-7"7"-16"0"0,3 13-128 0 0,4 18 2629 0 0,8 45 0 0 0,3 86-1164 0 0,-11-76-1517 0 0,3 23-408 0 0,23 171 243 0 0,2-95-2812 0 0,-23-134-4878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0.312"/>
    </inkml:context>
    <inkml:brush xml:id="br0">
      <inkml:brushProperty name="width" value="0.05" units="cm"/>
      <inkml:brushProperty name="height" value="0.05" units="cm"/>
      <inkml:brushProperty name="color" value="#FFFFFF"/>
    </inkml:brush>
  </inkml:definitions>
  <inkml:trace contextRef="#ctx0" brushRef="#br0">12 12 3224 0 0,'-8'14'240'0'0,"4"-2"7065"0"0,6-4-3397 0 0,-1-7-3726 0 0,0 0 1 0 0,0 0-1 0 0,0 0 1 0 0,0 0-1 0 0,0 0 1 0 0,0-1-1 0 0,1 1 0 0 0,-1 0 1 0 0,0-1-1 0 0,0 1 1 0 0,1 0-1 0 0,-1-1 1 0 0,3 1-1 0 0,-1 0 982 0 0,11 3-300 0 0,1 0-1 0 0,-1-1 0 0 0,0-1 0 0 0,1 0 1 0 0,-1-1-1 0 0,24-1 0 0 0,100-6 1878 0 0,-133 5-3071 0 0,1 0 1 0 0,-1-1-1 0 0,0 0 0 0 0,0 0 0 0 0,1 0 0 0 0,-1-1 0 0 0,-1 1 1 0 0,1-1-1 0 0,0-1 0 0 0,-1 1 0 0 0,0 0 0 0 0,1-1 0 0 0,-1 0 1 0 0,5-7-1 0 0,-5 6-492 0 0,13-10-7028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0.655"/>
    </inkml:context>
    <inkml:brush xml:id="br0">
      <inkml:brushProperty name="width" value="0.05" units="cm"/>
      <inkml:brushProperty name="height" value="0.05" units="cm"/>
      <inkml:brushProperty name="color" value="#FFFFFF"/>
    </inkml:brush>
  </inkml:definitions>
  <inkml:trace contextRef="#ctx0" brushRef="#br0">317 189 15432 0 0,'0'0'705'0'0,"0"0"-11"0"0,-2-8-422 0 0,-6-8 301 0 0,-1 1 0 0 0,0 0 0 0 0,-1 0 0 0 0,-1 2 0 0 0,-1-1 0 0 0,-13-12 0 0 0,18 19-256 0 0,-1 0-1 0 0,0 1 1 0 0,0 0-1 0 0,0 1 1 0 0,-1-1-1 0 0,0 1 1 0 0,0 1-1 0 0,-1 0 1 0 0,1 0-1 0 0,-1 1 1 0 0,0 0-1 0 0,-10-1 1 0 0,18 3-289 0 0,0 1 0 0 0,0 0 1 0 0,0-1-1 0 0,0 1 0 0 0,0 0 1 0 0,0 0-1 0 0,-1 0 0 0 0,1 0 1 0 0,0 1-1 0 0,0-1 0 0 0,0 0 1 0 0,0 1-1 0 0,0 0 0 0 0,0-1 1 0 0,0 1-1 0 0,0 0 0 0 0,0 0 1 0 0,0 0-1 0 0,1 0 0 0 0,-1 0 1 0 0,0 1-1 0 0,0-1 0 0 0,1 0 1 0 0,-1 1-1 0 0,1-1 0 0 0,0 1 1 0 0,-1 0-1 0 0,1-1 0 0 0,0 1 1 0 0,0 0-1 0 0,0 0 0 0 0,0 0 1 0 0,0 0-1 0 0,0 0 0 0 0,1 0 1 0 0,-1 0-1 0 0,0 3 0 0 0,1-1-16 0 0,0 0 0 0 0,-1 0 0 0 0,1 0 0 0 0,1 1 0 0 0,-1-1 0 0 0,1 0 0 0 0,0 0-1 0 0,0 0 1 0 0,0 0 0 0 0,0 0 0 0 0,1 0 0 0 0,-1 0 0 0 0,1 0 0 0 0,0-1 0 0 0,0 1 0 0 0,1-1-1 0 0,-1 1 1 0 0,4 3 0 0 0,10 7-196 0 0,1 0 0 0 0,0 0 0 0 0,32 18 0 0 0,-23-17-311 0 0,23 21 0 0 0,-25-15 149 0 0,-2 1 1 0 0,-1 0-1 0 0,0 2 1 0 0,-2 1-1 0 0,-1 0 1 0 0,0 1-1 0 0,-2 1 1 0 0,18 43-1 0 0,-29-57 374 0 0,0 0-1 0 0,-1 0 0 0 0,-1 0 0 0 0,0 0 1 0 0,-1 1-1 0 0,-1-1 0 0 0,0 1 1 0 0,0-1-1 0 0,-2 1 0 0 0,0 0 0 0 0,0-1 1 0 0,-1 1-1 0 0,-7 24 0 0 0,6-29 33 0 0,0 0 0 0 0,-1-1-1 0 0,0 0 1 0 0,0 0 0 0 0,-1 0 0 0 0,0 0-1 0 0,0-1 1 0 0,-1 1 0 0 0,0-2 0 0 0,0 1-1 0 0,0 0 1 0 0,-1-1 0 0 0,0 0-1 0 0,-1-1 1 0 0,1 0 0 0 0,-1 0 0 0 0,0 0-1 0 0,0-1 1 0 0,0 0 0 0 0,-1-1 0 0 0,-12 4-1 0 0,6-4-14 0 0,-1 0-1 0 0,1-1 1 0 0,-1 0-1 0 0,0-1 1 0 0,0-1-1 0 0,-18-2 1 0 0,-29-7-1497 0 0,3-6-4048 0 0,12 0-1699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39.510"/>
    </inkml:context>
    <inkml:brush xml:id="br0">
      <inkml:brushProperty name="width" value="0.05" units="cm"/>
      <inkml:brushProperty name="height" value="0.05" units="cm"/>
      <inkml:brushProperty name="color" value="#FFFFFF"/>
    </inkml:brush>
  </inkml:definitions>
  <inkml:trace contextRef="#ctx0" brushRef="#br0">183 236 2304 0 0,'0'0'101'0'0,"-13"-12"22"0"0,-2-2 253 0 0,-10-6 4823 0 0,2 2-1989 0 0,-2-2-2318 0 0,16 13-425 0 0,-1-1-1 0 0,1 0 1 0 0,-12-15 0 0 0,17 17-456 0 0,2 4-3 0 0,1-1 0 0 0,-1 1 0 0 0,0-1 0 0 0,0 1-1 0 0,0 0 1 0 0,-1-1 0 0 0,-4-2 0 0 0,6 3 48 0 0,1 2 19 0 0,0 0-8 0 0,-4 16 63 0 0,3-7-99 0 0,0 1 0 0 0,1 0 0 0 0,0-1 0 0 0,0 1 1 0 0,1-1-1 0 0,0 1 0 0 0,0-1 0 0 0,5 16 0 0 0,1 7-112 0 0,25 148-608 0 0,21 146-239 0 0,-50-303 960 0 0,1-1 1 0 0,1 0 0 0 0,1 0 0 0 0,1 0 0 0 0,11 22 0 0 0,-18-43-26 0 0,0 0 0 0 0,1 0 0 0 0,-1 1 0 0 0,1-1-1 0 0,-1 0 1 0 0,1 0 0 0 0,0 0 0 0 0,-1 0 0 0 0,1 0 0 0 0,0 0 0 0 0,0 0 0 0 0,0 0 0 0 0,0 0 0 0 0,0 0-1 0 0,0 0 1 0 0,0-1 0 0 0,0 1 0 0 0,0 0 0 0 0,0-1 0 0 0,0 1 0 0 0,1-1 0 0 0,-1 1 0 0 0,0-1 0 0 0,0 0 0 0 0,1 1-1 0 0,-1-1 1 0 0,0 0 0 0 0,0 0 0 0 0,1 0 0 0 0,-1 0 0 0 0,0 0 0 0 0,1 0 0 0 0,-1 0 0 0 0,0 0 0 0 0,0 0-1 0 0,1-1 1 0 0,-1 1 0 0 0,0-1 0 0 0,0 1 0 0 0,0-1 0 0 0,1 1 0 0 0,-1-1 0 0 0,0 0 0 0 0,0 1 0 0 0,0-1 0 0 0,0 0-1 0 0,0 0 1 0 0,0 0 0 0 0,0 0 0 0 0,-1 0 0 0 0,1 0 0 0 0,0 0 0 0 0,0 0 0 0 0,-1 0 0 0 0,2-2 0 0 0,4-8 11 0 0,-1 1 0 0 0,0-2 1 0 0,0 1-1 0 0,-1-1 0 0 0,0 1 1 0 0,3-24-1 0 0,4-10-8 0 0,4-17 69 0 0,12-123-1 0 0,-1 3 11 0 0,-9 74 174 0 0,1-5 154 0 0,-5 21 1244 0 0,-18 114 1139 0 0,0-1-2714 0 0,1 1 0 0 0,0 28 0 0 0,4-49-86 0 0,5 278 0 0 0,0-238-250 0 0,2 0 0 0 0,2 0-1 0 0,21 60 1 0 0,-26-90 109 0 0,-2-4-18 0 0,1 0 0 0 0,0-1 1 0 0,1 1-1 0 0,0-1 0 0 0,5 8 1 0 0,8 11-876 0 0,-10-15 296 0 0,4-2-19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1.042"/>
    </inkml:context>
    <inkml:brush xml:id="br0">
      <inkml:brushProperty name="width" value="0.05" units="cm"/>
      <inkml:brushProperty name="height" value="0.05" units="cm"/>
      <inkml:brushProperty name="color" value="#FFFFFF"/>
    </inkml:brush>
  </inkml:definitions>
  <inkml:trace contextRef="#ctx0" brushRef="#br0">1 0 8208 0 0,'0'0'373'0'0,"0"0"-5"0"0,1 2-155 0 0,10 26 730 0 0,-1 1 0 0 0,8 35-1 0 0,0 6-506 0 0,10 61 286 0 0,19 343 578 0 0,-34-118-2732 0 0,-22-373 1350 0 0,1 6 68 0 0,-3-17 50 0 0,1 1 0 0 0,1-2 0 0 0,-6-34 0 0 0,-9-92 221 0 0,16 96-185 0 0,-16-215 1031 0 0,23 218-291 0 0,3 0 0 0 0,17-105-1 0 0,-13 135-435 0 0,1 0-1 0 0,1 0 0 0 0,1 1 0 0 0,21-43 0 0 0,-28 65-342 0 0,0 0 0 0 0,0 0 0 0 0,0 0 0 0 0,0 0 0 0 0,0 0-1 0 0,1 1 1 0 0,-1-1 0 0 0,1 1 0 0 0,0-1 0 0 0,0 1-1 0 0,0 0 1 0 0,0 0 0 0 0,0 0 0 0 0,0 1 0 0 0,0-1-1 0 0,5-1 1 0 0,-6 3-3 0 0,1-1 0 0 0,0 1 0 0 0,0-1 0 0 0,-1 1 0 0 0,1 0 0 0 0,0 0 0 0 0,0 0 0 0 0,-1 1 0 0 0,1-1-1 0 0,0 1 1 0 0,-1-1 0 0 0,1 1 0 0 0,0 0 0 0 0,-1 0 0 0 0,1 0 0 0 0,-1 0 0 0 0,1 1 0 0 0,-1-1 0 0 0,0 1 0 0 0,0-1-1 0 0,3 3 1 0 0,4 4 17 0 0,0 1-1 0 0,0 0 1 0 0,-1 1-1 0 0,0 0 1 0 0,-1 0-1 0 0,0 1 1 0 0,-1 0-1 0 0,0 0 1 0 0,6 16-1 0 0,-2 2-107 0 0,-1 0-1 0 0,8 51 0 0 0,-15-65 22 0 0,-1 0-1 0 0,0 0 1 0 0,-1 0-1 0 0,-1 0 1 0 0,0 0-1 0 0,-5 19 1 0 0,-27 86-91 0 0,26-99 354 0 0,0-1 1 0 0,-2 0 0 0 0,0 0 0 0 0,-2-1 0 0 0,-24 36-1 0 0,35-55-224 0 0,-1 1-1 0 0,1-1 1 0 0,0 1-1 0 0,0-1 1 0 0,-1 0-1 0 0,1 1 1 0 0,0-1-1 0 0,0 0 1 0 0,-1 1-1 0 0,1-1 0 0 0,0 0 1 0 0,-1 1-1 0 0,1-1 1 0 0,-1 0-1 0 0,1 0 1 0 0,0 0-1 0 0,-1 1 1 0 0,1-1-1 0 0,-1 0 1 0 0,1 0-1 0 0,0 0 1 0 0,-1 0-1 0 0,1 0 1 0 0,-1 0-1 0 0,1 0 0 0 0,-1 0 1 0 0,1 0-1 0 0,-1 0 1 0 0,1 0-1 0 0,0 0 1 0 0,-1 0-1 0 0,1 0 1 0 0,-1 0-1 0 0,1 0 1 0 0,-1 0-1 0 0,1-1 1 0 0,0 1-1 0 0,-1 0 1 0 0,0-1-1 0 0,-1 0-70 0 0,0 1 1 0 0,0-1-1 0 0,0-1 1 0 0,0 1-1 0 0,0 0 1 0 0,1 0-1 0 0,-1-1 0 0 0,0 1 1 0 0,1-1-1 0 0,-1 1 1 0 0,0-1-1 0 0,1 0 0 0 0,0 0 1 0 0,0 0-1 0 0,-1 0 1 0 0,1 0-1 0 0,0 0 1 0 0,0 0-1 0 0,1 0 0 0 0,-1 0 1 0 0,0 0-1 0 0,1 0 1 0 0,-1-4-1 0 0,-1-1-285 0 0,1-2 0 0 0,-1 1 1 0 0,2 0-1 0 0,-1 0 0 0 0,2-12 0 0 0,3-5-3941 0 0,0 2-1315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1.643"/>
    </inkml:context>
    <inkml:brush xml:id="br0">
      <inkml:brushProperty name="width" value="0.05" units="cm"/>
      <inkml:brushProperty name="height" value="0.05" units="cm"/>
      <inkml:brushProperty name="color" value="#FFFFFF"/>
    </inkml:brush>
  </inkml:definitions>
  <inkml:trace contextRef="#ctx0" brushRef="#br0">610 499 2760 0 0,'0'-19'248'0'0,"-1"13"562"0"0,-1 0 0 0 0,1-1 1 0 0,-1 1-1 0 0,0 0 0 0 0,-1 0 0 0 0,1 1 1 0 0,-1-1-1 0 0,0 1 0 0 0,-7-10 0 0 0,-4-8 1098 0 0,9 14-1460 0 0,-1 0 1 0 0,-1 1-1 0 0,1 0 0 0 0,-1 0 0 0 0,-1 0 0 0 0,1 1 0 0 0,-1 0 0 0 0,-13-8 1 0 0,1 1 306 0 0,-1 2 1 0 0,-34-16-1 0 0,45 24-632 0 0,-1 0 1 0 0,0 1-1 0 0,1 0 1 0 0,-1 1-1 0 0,0 0 0 0 0,0 0 1 0 0,0 1-1 0 0,-1 1 1 0 0,1 0-1 0 0,0 0 0 0 0,0 1 1 0 0,0 1-1 0 0,0 0 1 0 0,0 0-1 0 0,0 1 0 0 0,1 1 1 0 0,-1 0-1 0 0,1 0 1 0 0,0 1-1 0 0,0 0 0 0 0,0 0 1 0 0,1 1-1 0 0,0 1 1 0 0,0 0-1 0 0,0 0 0 0 0,1 0 1 0 0,0 1-1 0 0,1 1 1 0 0,-1-1-1 0 0,-9 16 0 0 0,6-4-169 0 0,0 0-1 0 0,2 1 0 0 0,0 0 1 0 0,1 0-1 0 0,1 0 0 0 0,1 1 0 0 0,-6 45 1 0 0,11-55-19 0 0,0 1 0 0 0,0 0 1 0 0,1 0-1 0 0,1 0 1 0 0,0 0-1 0 0,1 0 0 0 0,0-1 1 0 0,1 1-1 0 0,0-1 0 0 0,1 1 1 0 0,1-1-1 0 0,0 0 0 0 0,0-1 1 0 0,1 1-1 0 0,10 13 0 0 0,-13-21 50 0 0,1 0 1 0 0,0 1-1 0 0,0-2 0 0 0,0 1 0 0 0,0 0 0 0 0,1-1 0 0 0,-1 0 1 0 0,1 0-1 0 0,0 0 0 0 0,0-1 0 0 0,0 0 0 0 0,1 1 0 0 0,-1-2 0 0 0,0 1 1 0 0,1-1-1 0 0,-1 0 0 0 0,1 0 0 0 0,-1 0 0 0 0,1-1 0 0 0,8 0 0 0 0,-6 0-8 0 0,-1-1-1 0 0,0 0 0 0 0,1-1 0 0 0,-1 0 0 0 0,0 0 0 0 0,0 0 0 0 0,0-1 0 0 0,0 0 0 0 0,0 0 0 0 0,0-1 0 0 0,-1 0 0 0 0,0 0 1 0 0,0-1-1 0 0,10-8 0 0 0,-2-3 19 0 0,0 0 0 0 0,-1-1 1 0 0,-1 0-1 0 0,-1-1 0 0 0,0 0 0 0 0,-1 0 1 0 0,-1-2-1 0 0,-1 1 0 0 0,11-40 1 0 0,-12 28 76 0 0,-1 0 1 0 0,-1 0 0 0 0,-2 0 0 0 0,-1 0 0 0 0,-1-1 0 0 0,-4-31-1 0 0,-18-165 375 0 0,23 145-30 0 0,-2 82-345 0 0,0 1 3 0 0,0 0 10 0 0,5 20 91 0 0,8 92 316 0 0,0-4-374 0 0,-2-49-229 0 0,29 134-892 0 0,-29-151 769 0 0,3 1-1 0 0,25 57 0 0 0,-34-91-44 0 0,-1 1 1 0 0,2-1-1 0 0,10 15 0 0 0,-14-22 187 0 0,0 1 0 0 0,0-1-1 0 0,0 0 1 0 0,0 0 0 0 0,0 0 0 0 0,1-1 0 0 0,-1 1 0 0 0,1 0 0 0 0,-1-1 0 0 0,1 1 0 0 0,-1-1 0 0 0,1 0 0 0 0,0 0 0 0 0,0 0-1 0 0,-1 0 1 0 0,1-1 0 0 0,0 1 0 0 0,4-1 0 0 0,-6 0-122 0 0,1 0 0 0 0,-1 0 1 0 0,0-1-1 0 0,0 1 0 0 0,0-1 0 0 0,0 1 1 0 0,0-1-1 0 0,0 1 0 0 0,0-1 0 0 0,0 1 0 0 0,0-1 1 0 0,0 0-1 0 0,0 0 0 0 0,0 0 0 0 0,-1 1 0 0 0,1-1 1 0 0,0 0-1 0 0,0 0 0 0 0,-1 0 0 0 0,1 0 0 0 0,-1 0 1 0 0,2-3-1 0 0,2-2-2130 0 0,5-6-2633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2.213"/>
    </inkml:context>
    <inkml:brush xml:id="br0">
      <inkml:brushProperty name="width" value="0.05" units="cm"/>
      <inkml:brushProperty name="height" value="0.05" units="cm"/>
      <inkml:brushProperty name="color" value="#FFFFFF"/>
    </inkml:brush>
  </inkml:definitions>
  <inkml:trace contextRef="#ctx0" brushRef="#br0">72 148 3224 0 0,'-2'-4'42'0'0,"0"0"0"0"0,0-1 0 0 0,1 1 0 0 0,-1-1 0 0 0,0-7 0 0 0,-4-11 1274 0 0,5 19-740 0 0,0 0 0 0 0,1 0-1 0 0,-1 0 1 0 0,1 0 0 0 0,0-1 0 0 0,0 1 0 0 0,2-8 0 0 0,-2 8-61 0 0,1 0-1 0 0,-1 1 1 0 0,0-1 0 0 0,0 0 0 0 0,0 0 0 0 0,0 0 0 0 0,-1 0 0 0 0,-1-6 0 0 0,2 9-369 0 0,0 1 0 0 0,0 0 0 0 0,0-1 0 0 0,0 1 0 0 0,-1 0 0 0 0,1-1 0 0 0,0 1 0 0 0,0-1 0 0 0,0 1 0 0 0,0 0 0 0 0,-1-1 0 0 0,1 1 0 0 0,0 0 0 0 0,0 0 0 0 0,-1-1 1 0 0,1 1-1 0 0,0 0 0 0 0,-1 0 0 0 0,1-1 0 0 0,0 1 0 0 0,-1 0 0 0 0,1 0 0 0 0,0 0 0 0 0,-1-1 0 0 0,1 1 0 0 0,0 0 0 0 0,-1 0 0 0 0,1 0 0 0 0,0 0 0 0 0,-1 0 0 0 0,1 0 0 0 0,-1 0 0 0 0,1 0 0 0 0,0 0 0 0 0,-1 0 0 0 0,-12 11 1191 0 0,-2 20-1067 0 0,9 0-91 0 0,2 0 0 0 0,1 33 0 0 0,2-48-139 0 0,10 258-20 0 0,-4-210-19 0 0,37 267-87 0 0,-38-305 92 0 0,4 17-664 0 0,1 1 0 0 0,2-1 0 0 0,21 50 0 0 0,-15-54-854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2.724"/>
    </inkml:context>
    <inkml:brush xml:id="br0">
      <inkml:brushProperty name="width" value="0.05" units="cm"/>
      <inkml:brushProperty name="height" value="0.05" units="cm"/>
      <inkml:brushProperty name="color" value="#FFFFFF"/>
    </inkml:brush>
  </inkml:definitions>
  <inkml:trace contextRef="#ctx0" brushRef="#br0">373 367 8752 0 0,'-4'-6'73'0'0,"0"0"0"0"0,1 1 0 0 0,-1-2 1 0 0,2 1-1 0 0,-1 0 0 0 0,1 0 0 0 0,-1-1 1 0 0,2 1-1 0 0,-1-1 0 0 0,1 0 0 0 0,0 0 0 0 0,0-12 1 0 0,-3-12 1426 0 0,-2 0 1 0 0,-19-59-1 0 0,22 81-1289 0 0,0 0 311 0 0,0-1 0 0 0,-1 1 0 0 0,0-1 0 0 0,-1 1 1 0 0,0 1-1 0 0,-11-15 0 0 0,14 21-389 0 0,0-1 1 0 0,0 0-1 0 0,0 1 0 0 0,-1 0 0 0 0,1-1 1 0 0,-1 1-1 0 0,1 0 0 0 0,-1 0 0 0 0,0 1 0 0 0,0-1 1 0 0,0 0-1 0 0,0 1 0 0 0,0 0 0 0 0,0 0 1 0 0,-1 0-1 0 0,1 0 0 0 0,0 0 0 0 0,0 1 1 0 0,-1-1-1 0 0,1 1 0 0 0,0 0 0 0 0,-1 0 0 0 0,-6 1 1 0 0,5 1-107 0 0,0-1 0 0 0,0 1 0 0 0,-1 0 0 0 0,1 1 0 0 0,0-1 0 0 0,1 1 0 0 0,-1 0 0 0 0,1 0 0 0 0,-1 1-1 0 0,1-1 1 0 0,0 1 0 0 0,0 0 0 0 0,0 0 0 0 0,1 0 0 0 0,-5 7 0 0 0,-4 8 227 0 0,2-1 0 0 0,-14 34 0 0 0,18-40-158 0 0,-6 23-287 0 0,1-1 0 0 0,2 1 0 0 0,1 0 1 0 0,-5 68-1 0 0,10-76 162 0 0,1-2-67 0 0,0 0 0 0 0,2 1 0 0 0,1-1 0 0 0,1 0 0 0 0,1 0 0 0 0,1 0 0 0 0,8 24 0 0 0,-11-46 45 0 0,0 1-1 0 0,0-1 0 0 0,0 0 0 0 0,1 0 0 0 0,0 1 0 0 0,-1-1 0 0 0,1 0 1 0 0,0-1-1 0 0,0 1 0 0 0,1 0 0 0 0,-1-1 0 0 0,3 3 0 0 0,-4-4 35 0 0,1 0-1 0 0,-1-1 1 0 0,0 1-1 0 0,0-1 1 0 0,0 1-1 0 0,1-1 1 0 0,-1 0-1 0 0,0 1 1 0 0,1-1-1 0 0,-1 0 0 0 0,0 0 1 0 0,0 0-1 0 0,1 0 1 0 0,-1 0-1 0 0,0 0 1 0 0,1 0-1 0 0,-1-1 1 0 0,0 1-1 0 0,1 0 1 0 0,-1-1-1 0 0,0 1 0 0 0,0-1 1 0 0,0 1-1 0 0,1-1 1 0 0,-1 0-1 0 0,0 1 1 0 0,0-1-1 0 0,0 0 1 0 0,0 0-1 0 0,0 0 1 0 0,0 0-1 0 0,0 0 0 0 0,0 0 1 0 0,0-2-1 0 0,11-11 18 0 0,-1-1 0 0 0,0-1 0 0 0,-1 0 0 0 0,-1-1 0 0 0,7-18 0 0 0,-7 15 0 0 0,1 0 0 0 0,1 1 0 0 0,15-20 0 0 0,-21 32 196 0 0,1 0-1 0 0,0 0 0 0 0,0 1 0 0 0,13-10 0 0 0,-18 15-168 0 0,0 0-1 0 0,1 0 1 0 0,-1 0-1 0 0,0 1 0 0 0,0-1 1 0 0,1 0-1 0 0,-1 1 0 0 0,0-1 1 0 0,1 1-1 0 0,-1-1 1 0 0,1 1-1 0 0,-1-1 0 0 0,0 1 1 0 0,1 0-1 0 0,-1 0 0 0 0,1 0 1 0 0,-1 0-1 0 0,1 0 1 0 0,-1 0-1 0 0,1 0 0 0 0,-1 1 1 0 0,1-1-1 0 0,-1 0 0 0 0,0 1 1 0 0,1-1-1 0 0,-1 1 1 0 0,0-1-1 0 0,1 1 0 0 0,-1 0 1 0 0,0 0-1 0 0,0-1 0 0 0,1 1 1 0 0,-1 0-1 0 0,0 0 1 0 0,0 0-1 0 0,2 3 0 0 0,1 2-26 0 0,-1 1 0 0 0,1 0 0 0 0,-1 0 0 0 0,3 12 0 0 0,2 1 0 0 0,-3-4 0 0 0,0-1 0 0 0,-1 2 0 0 0,2 16 0 0 0,2 5 0 0 0,-3-7-334 0 0,5 17-1057 0 0,2-22-4409 0 0,-4-17-218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2.625"/>
    </inkml:context>
    <inkml:brush xml:id="br0">
      <inkml:brushProperty name="width" value="0.05" units="cm"/>
      <inkml:brushProperty name="height" value="0.05" units="cm"/>
      <inkml:brushProperty name="color" value="#FFFFFF"/>
    </inkml:brush>
  </inkml:definitions>
  <inkml:trace contextRef="#ctx0" brushRef="#br0">293 267 8752 0 0,'4'-7'909'0'0,"0"-3"77"0"0,0-1 1 0 0,0 0-1 0 0,-1 0 0 0 0,-1 0 1 0 0,1 0-1 0 0,-2-1 0 0 0,0 1 1 0 0,0-17-1 0 0,-2 21-215 0 0,0-1-1 0 0,0 0 1 0 0,-1 1 0 0 0,0-1-1 0 0,0 1 1 0 0,-6-14 0 0 0,4 14-555 0 0,0-1 0 0 0,-1 1 1 0 0,-9-12-1 0 0,11 15-103 0 0,0 1 0 0 0,1 0-1 0 0,-1 0 1 0 0,0 0 0 0 0,0 1 0 0 0,-1-1 0 0 0,1 1-1 0 0,-1-1 1 0 0,1 1 0 0 0,-1 0 0 0 0,1 1 0 0 0,-6-3-1 0 0,5 4-44 0 0,1-1 0 0 0,-1 1 0 0 0,0 0 0 0 0,0 0-1 0 0,1 0 1 0 0,-1 0 0 0 0,0 1 0 0 0,1-1 0 0 0,-1 1 0 0 0,0 0-1 0 0,1 0 1 0 0,-1 0 0 0 0,-5 3 0 0 0,2 0-37 0 0,0 1 0 0 0,0-1 0 0 0,0 1 0 0 0,1 0 0 0 0,-1 0 0 0 0,1 1 0 0 0,1 0 0 0 0,-1 0 0 0 0,1 1 0 0 0,0-1-1 0 0,0 1 1 0 0,1 0 0 0 0,0 0 0 0 0,-5 12 0 0 0,-4 13-146 0 0,1 0-1 0 0,-8 37 1 0 0,17-61 78 0 0,-7 31-382 0 0,2 0 1 0 0,-6 78-1 0 0,13-95 231 0 0,1 1-1 0 0,1-1 1 0 0,1 0 0 0 0,0 0-1 0 0,2-1 1 0 0,13 42 0 0 0,-15-56 65 0 0,1-1 0 0 0,0 1 0 0 0,0-1 0 0 0,0 1 0 0 0,1-1 1 0 0,0 0-1 0 0,1 0 0 0 0,-1-1 0 0 0,6 6 0 0 0,-6-8-112 0 0,0 0 0 0 0,0 0 0 0 0,1 0 0 0 0,-1 0 0 0 0,0-1 0 0 0,1 1 0 0 0,0-1 0 0 0,0 0 0 0 0,0-1 0 0 0,-1 1 0 0 0,1-1 0 0 0,1 0 0 0 0,4 0 0 0 0,11 0-1144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3.112"/>
    </inkml:context>
    <inkml:brush xml:id="br0">
      <inkml:brushProperty name="width" value="0.05" units="cm"/>
      <inkml:brushProperty name="height" value="0.05" units="cm"/>
      <inkml:brushProperty name="color" value="#FFFFFF"/>
    </inkml:brush>
  </inkml:definitions>
  <inkml:trace contextRef="#ctx0" brushRef="#br0">21 12 17503 0 0,'4'-12'2711'0'0,"-9"28"-2270"0"0,2 0 0 0 0,0-1 0 0 0,0 2-1 0 0,2-1 1 0 0,0 0 0 0 0,2 26 0 0 0,-2 7-303 0 0,-7 327-475 0 0,13-202-1201 0 0,-2-123 665 0 0,-2-37 370 0 0,1-1 1 0 0,1 1-1 0 0,7 24 0 0 0,-1-9-521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43.566"/>
    </inkml:context>
    <inkml:brush xml:id="br0">
      <inkml:brushProperty name="width" value="0.05" units="cm"/>
      <inkml:brushProperty name="height" value="0.05" units="cm"/>
      <inkml:brushProperty name="color" value="#FFFFFF"/>
    </inkml:brush>
  </inkml:definitions>
  <inkml:trace contextRef="#ctx0" brushRef="#br0">1 242 16272 0 0,'0'0'365'0'0,"0"0"56"0"0,0 0 26 0 0,0 0-53 0 0,9-4-131 0 0,0 2 282 0 0,-1 1 0 0 0,1 0 0 0 0,0 1 0 0 0,0 0 0 0 0,0 0 0 0 0,0 1 0 0 0,14 2 0 0 0,3 4-201 0 0,31 12 1 0 0,-22-7-2722 0 0,-16-5-5193 0 0</inkml:trace>
  <inkml:trace contextRef="#ctx0" brushRef="#br0" timeOffset="1">408 505 14512 0 0,'0'0'662'0'0,"0"0"-11"0"0,2 0-415 0 0,9 3 246 0 0,1-1 0 0 0,0 0 0 0 0,-1 0 0 0 0,25-2 0 0 0,-30 0-314 0 0,0-1 1 0 0,0 1-1 0 0,0-2 1 0 0,0 1-1 0 0,-1-1 0 0 0,1 0 1 0 0,0 0-1 0 0,-1 0 1 0 0,1-1-1 0 0,-1 0 1 0 0,1 0-1 0 0,4-5 1 0 0,1 1-94 0 0,-1-2 0 0 0,0 0 1 0 0,0 0-1 0 0,-1 0 0 0 0,-1-1 1 0 0,1-1-1 0 0,-2 1 0 0 0,1-1 1 0 0,-2-1-1 0 0,1 1 0 0 0,-1-1 1 0 0,-1 0-1 0 0,0 0 0 0 0,-1-1 1 0 0,4-21-1 0 0,-7 31-74 0 0,3-25 27 0 0,0-44 0 0 0,-4 62-24 0 0,-1 0 0 0 0,0 0 0 0 0,0 0 0 0 0,-1 0 0 0 0,-1 1 0 0 0,0-1 0 0 0,0 0 0 0 0,-5-9 0 0 0,4 11 15 0 0,-1 0 0 0 0,1 0 0 0 0,-1 0 0 0 0,-1 1 0 0 0,1-1 0 0 0,-1 1 0 0 0,-1 1 0 0 0,-10-10 0 0 0,15 14-11 0 0,-1 1 0 0 0,1-1 0 0 0,-1 0-1 0 0,0 1 1 0 0,1-1 0 0 0,-1 1 0 0 0,0 0-1 0 0,0 0 1 0 0,0 0 0 0 0,0 0 0 0 0,-1 0-1 0 0,1 1 1 0 0,0-1 0 0 0,0 1 0 0 0,0 0-1 0 0,0 0 1 0 0,-1 0 0 0 0,1 1 0 0 0,0-1-1 0 0,0 1 1 0 0,0-1 0 0 0,0 1 0 0 0,0 0 0 0 0,0 0-1 0 0,0 1 1 0 0,0-1 0 0 0,0 1 0 0 0,-4 2-1 0 0,2 0 33 0 0,1 0 0 0 0,-1 1 0 0 0,1-1-1 0 0,0 1 1 0 0,0 0 0 0 0,0 0-1 0 0,1 0 1 0 0,-1 1 0 0 0,1-1 0 0 0,1 1-1 0 0,-1 0 1 0 0,1 0 0 0 0,0 0 0 0 0,-2 11-1 0 0,-2 10 36 0 0,2 1 0 0 0,0 28 0 0 0,2-36-52 0 0,2-19-21 0 0,-8 193 69 0 0,9-168-125 0 0,1 1 1 0 0,1-1 0 0 0,1 0 0 0 0,2 0 0 0 0,9 31 0 0 0,-11-48 41 0 0,0-1 0 0 0,0 1 0 0 0,0-1 0 0 0,1 0 1 0 0,1 0-1 0 0,-1 0 0 0 0,1-1 0 0 0,0 0 0 0 0,8 7 0 0 0,-11-11-66 0 0,0-1-1 0 0,0 1 0 0 0,0 0 0 0 0,0-1 0 0 0,1 0 0 0 0,-1 0 0 0 0,1 0 0 0 0,-1-1 0 0 0,1 1 0 0 0,0-1 0 0 0,0 1 1 0 0,0-1-1 0 0,-1 0 0 0 0,1-1 0 0 0,0 1 0 0 0,0-1 0 0 0,0 0 0 0 0,0 0 0 0 0,0 0 0 0 0,0 0 0 0 0,0-1 1 0 0,0 1-1 0 0,5-3 0 0 0,15-10-863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1.560"/>
    </inkml:context>
    <inkml:brush xml:id="br0">
      <inkml:brushProperty name="width" value="0.05" units="cm"/>
      <inkml:brushProperty name="height" value="0.05" units="cm"/>
      <inkml:brushProperty name="color" value="#FFFFFF"/>
    </inkml:brush>
  </inkml:definitions>
  <inkml:trace contextRef="#ctx0" brushRef="#br0">9 198 9008 0 0,'-3'-12'1130'0'0,"-2"10"4618"0"0,6 11-4479 0 0,5 16-1209 0 0,15 22 338 0 0,2-2 0 0 0,2 0 0 0 0,52 69 0 0 0,-12-11-190 0 0,-57-92-111 0 0,-4-10-55 0 0,-3-20-102 0 0,-1 10 5 0 0,-1-63-138 0 0,7-45 42 0 0,-1 67 258 0 0,-4 28 10 0 0,1 1 0 0 0,1 0 0 0 0,1 0 0 0 0,1 0 1 0 0,8-21-1 0 0,-13 41-99 0 0,1 0 1 0 0,-1 1-1 0 0,0-1 1 0 0,0 0-1 0 0,1 0 1 0 0,-1 1-1 0 0,0-1 1 0 0,1 0-1 0 0,-1 1 1 0 0,0-1 0 0 0,1 0-1 0 0,-1 1 1 0 0,1-1-1 0 0,-1 1 1 0 0,1-1-1 0 0,0 1 1 0 0,-1-1-1 0 0,1 1 1 0 0,-1-1-1 0 0,1 1 1 0 0,0-1-1 0 0,0 1 1 0 0,-1 0-1 0 0,1 0 1 0 0,0-1-1 0 0,-1 1 1 0 0,1 0-1 0 0,0 0 1 0 0,0 0-1 0 0,-1 0 1 0 0,1 0-1 0 0,0 0 1 0 0,0 0 0 0 0,0 0-1 0 0,-1 0 1 0 0,1 0-1 0 0,0 0 1 0 0,0 0-1 0 0,-1 0 1 0 0,1 1-1 0 0,0-1 1 0 0,-1 0-1 0 0,1 1 1 0 0,0-1-1 0 0,0 0 1 0 0,-1 1-1 0 0,2 0 1 0 0,3 3 113 0 0,-1 0 1 0 0,1 1-1 0 0,-1-1 1 0 0,7 10 0 0 0,-5-7-103 0 0,11 16 59 0 0,-2 1-1 0 0,0 1 1 0 0,-2 0-1 0 0,-1 1 1 0 0,13 36-1 0 0,19 40 164 0 0,-37-87-249 0 0,5 8 8 0 0,17 27 0 0 0,-25-44-18 0 0,1-1-1 0 0,-1 1 1 0 0,1-1-1 0 0,0 0 1 0 0,0 0-1 0 0,0 0 1 0 0,1-1 0 0 0,0 0-1 0 0,8 5 1 0 0,-13-8 5 0 0,0-1 1 0 0,0 1 0 0 0,0-1 0 0 0,0 0-1 0 0,0 1 1 0 0,-1-1 0 0 0,1 0 0 0 0,0 0-1 0 0,0 0 1 0 0,0 0 0 0 0,0 0 0 0 0,0 0-1 0 0,0 0 1 0 0,0 0 0 0 0,0 0 0 0 0,0 0-1 0 0,-1 0 1 0 0,1 0 0 0 0,0-1 0 0 0,0 1-1 0 0,0 0 1 0 0,0-1 0 0 0,0 1 0 0 0,1-1-1 0 0,-1-1 0 0 0,1 1 0 0 0,-1-1 0 0 0,1 1 0 0 0,-1-1 0 0 0,0 0 0 0 0,1 0 0 0 0,-1 1 0 0 0,0-1 0 0 0,0 0 0 0 0,1-3 0 0 0,0-3 16 0 0,1 0-1 0 0,-1 0 1 0 0,0 0 0 0 0,1-15-1 0 0,-2-29 129 0 0,-12-100 0 0 0,1-8-674 0 0,10 139 766 0 0,1-1 0 0 0,5-29 0 0 0,-4 43-548 0 0,0 0 0 0 0,0-1 0 0 0,6-11 0 0 0,-6 16-488 0 0,0-1-1 0 0,1 1 1 0 0,-1 1 0 0 0,1-1-1 0 0,0 0 1 0 0,0 1 0 0 0,6-6-1 0 0,3 0-5499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1.954"/>
    </inkml:context>
    <inkml:brush xml:id="br0">
      <inkml:brushProperty name="width" value="0.05" units="cm"/>
      <inkml:brushProperty name="height" value="0.05" units="cm"/>
      <inkml:brushProperty name="color" value="#FFFFFF"/>
    </inkml:brush>
  </inkml:definitions>
  <inkml:trace contextRef="#ctx0" brushRef="#br0">154 0 6912 0 0,'1'2'528'0'0,"3"9"569"0"0,0 1 1 0 0,-1 0-1 0 0,0 0 1 0 0,-1 0-1 0 0,0 1 1 0 0,-1-1-1 0 0,0 0 1 0 0,-2 18-1 0 0,1-16-575 0 0,-1 8 566 0 0,-9 42-1 0 0,1-6-143 0 0,-2 14-125 0 0,-4-1-1 0 0,-37 111 1 0 0,27-100-2908 0 0,-20 108 1 0 0,39-152-4973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2.594"/>
    </inkml:context>
    <inkml:brush xml:id="br0">
      <inkml:brushProperty name="width" value="0.05" units="cm"/>
      <inkml:brushProperty name="height" value="0.05" units="cm"/>
      <inkml:brushProperty name="color" value="#FFFFFF"/>
    </inkml:brush>
  </inkml:definitions>
  <inkml:trace contextRef="#ctx0" brushRef="#br0">313 16 12872 0 0,'0'0'289'0'0,"0"0"40"0"0,-21-7 461 0 0,5 4 526 0 0,-1 0 1 0 0,-31 0 0 0 0,43 4-1074 0 0,0-1-1 0 0,0 0 0 0 0,0 1 1 0 0,0 0-1 0 0,0 0 1 0 0,1 1-1 0 0,-1-1 0 0 0,0 1 1 0 0,0 0-1 0 0,1 0 0 0 0,0 1 1 0 0,-1-1-1 0 0,1 1 1 0 0,-4 3-1 0 0,-12 10 498 0 0,15-12-591 0 0,0 0 0 0 0,-1 0 1 0 0,1 1-1 0 0,1 0 1 0 0,-7 7-1 0 0,1 3-140 0 0,0 0 1 0 0,1 0-1 0 0,0 1 0 0 0,1 1 1 0 0,1-1-1 0 0,1 1 1 0 0,0 0-1 0 0,-5 31 0 0 0,9-33-10 0 0,0 1 0 0 0,2-1 0 0 0,-1 1 0 0 0,2-1 0 0 0,0 1 0 0 0,1-1-1 0 0,1 1 1 0 0,0-1 0 0 0,1 0 0 0 0,8 21 0 0 0,-8-25-98 0 0,1-1 1 0 0,0 0-1 0 0,1 0 1 0 0,0 0 0 0 0,0-1-1 0 0,1 1 1 0 0,0-2-1 0 0,1 1 1 0 0,15 13-1 0 0,-17-17-18 0 0,0-1 0 0 0,0 0 0 0 0,0 0 0 0 0,1-1 0 0 0,-1 1 0 0 0,1-1 0 0 0,0-1 0 0 0,0 0 0 0 0,0 0 0 0 0,0 0 0 0 0,0 0 0 0 0,0-1 0 0 0,1-1-1 0 0,-1 1 1 0 0,0-1 0 0 0,13-1 0 0 0,11-5-1280 0 0,-1-5-3305 0 0,3-6-1542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2.941"/>
    </inkml:context>
    <inkml:brush xml:id="br0">
      <inkml:brushProperty name="width" value="0.05" units="cm"/>
      <inkml:brushProperty name="height" value="0.05" units="cm"/>
      <inkml:brushProperty name="color" value="#FFFFFF"/>
    </inkml:brush>
  </inkml:definitions>
  <inkml:trace contextRef="#ctx0" brushRef="#br0">1 0 13104 0 0,'0'0'597'0'0,"0"0"-9"0"0,0 0-276 0 0,1 9 953 0 0,5 18 420 0 0,26 125 1219 0 0,10 57-2129 0 0,-11-85-875 0 0,7 33-1185 0 0,-38-152 1114 0 0,1-1 1 0 0,0 1 0 0 0,0 0 0 0 0,0-1-1 0 0,1 0 1 0 0,-1 1 0 0 0,1-1 0 0 0,0 0-1 0 0,0 0 1 0 0,1 0 0 0 0,-1 0 0 0 0,4 4-1 0 0,-6-8 111 0 0,1 0-1 0 0,-1 0 0 0 0,1 0 1 0 0,-1 1-1 0 0,0-1 0 0 0,1 0 1 0 0,-1 0-1 0 0,1 0 0 0 0,-1 0 1 0 0,1 0-1 0 0,-1 0 0 0 0,1 0 0 0 0,-1 0 1 0 0,0-1-1 0 0,1 1 0 0 0,-1 0 1 0 0,1 0-1 0 0,-1 0 0 0 0,0 0 1 0 0,1 0-1 0 0,-1-1 0 0 0,1 1 1 0 0,-1 0-1 0 0,0 0 0 0 0,1-1 0 0 0,-1 1 1 0 0,0 0-1 0 0,1-1 0 0 0,-1 0 1 0 0,10-10-625 0 0,-4-8 318 0 0,0 0-1 0 0,-2 0 1 0 0,0 0-1 0 0,2-30 1 0 0,-5 45 355 0 0,5-48-93 0 0,21-146 603 0 0,-24 178-276 0 0,0-6 350 0 0,2 1-1 0 0,0 0 0 0 0,2 0 0 0 0,0 1 0 0 0,15-32 0 0 0,-21 54-499 0 0,-1 1-1 0 0,1 0 1 0 0,0 0-1 0 0,0-1 0 0 0,-1 1 1 0 0,1 0-1 0 0,0 0 1 0 0,0 0-1 0 0,0 0 0 0 0,0 0 1 0 0,0 0-1 0 0,0 0 1 0 0,0 1-1 0 0,1-1 0 0 0,-1 0 1 0 0,0 0-1 0 0,0 1 0 0 0,1-1 1 0 0,-1 1-1 0 0,2-1 1 0 0,-2 1-34 0 0,0 0-1 0 0,1 0 1 0 0,-1 1 0 0 0,0-1 0 0 0,1 0 0 0 0,-1 1 0 0 0,0-1 0 0 0,0 1 0 0 0,1-1 0 0 0,-1 1 0 0 0,0 0 0 0 0,0-1 0 0 0,0 1-1 0 0,0 0 1 0 0,0 0 0 0 0,0 0 0 0 0,0 0 0 0 0,0 0 0 0 0,0 0 0 0 0,0 0 0 0 0,1 2 0 0 0,4 7 110 0 0,0 0 1 0 0,0 0-1 0 0,-1 0 1 0 0,-1 1 0 0 0,6 18-1 0 0,12 61 388 0 0,-18-71-417 0 0,20 136 157 0 0,-14-86-1226 0 0,20 79 0 0 0,-11-101-74 0 0,-12-31 512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3.406"/>
    </inkml:context>
    <inkml:brush xml:id="br0">
      <inkml:brushProperty name="width" value="0.05" units="cm"/>
      <inkml:brushProperty name="height" value="0.05" units="cm"/>
      <inkml:brushProperty name="color" value="#FFFFFF"/>
    </inkml:brush>
  </inkml:definitions>
  <inkml:trace contextRef="#ctx0" brushRef="#br0">201 361 5528 0 0,'0'0'249'0'0,"0"-1"-1"0"0,-1 1-241 0 0,1-1 0 0 0,0 0-1 0 0,-1 0 1 0 0,1 1 0 0 0,0-1-1 0 0,0 0 1 0 0,0 0 0 0 0,-1 0 0 0 0,1 1-1 0 0,0-1 1 0 0,0 0 0 0 0,0 0-1 0 0,0 0 1 0 0,1 1 0 0 0,-1-1 0 0 0,0-1-1 0 0,1-5 265 0 0,-5-3 762 0 0,3 9-753 0 0,1 0 1 0 0,-1 0-1 0 0,1 0 0 0 0,-1 0 1 0 0,1 0-1 0 0,-1-1 1 0 0,1 1-1 0 0,0 0 1 0 0,0 0-1 0 0,0-1 1 0 0,0 1-1 0 0,0 0 1 0 0,0 0-1 0 0,0 0 1 0 0,0-3-1 0 0,1-1 369 0 0,-1 0 0 0 0,0 0-1 0 0,-1 0 1 0 0,1 0-1 0 0,-3-9 1 0 0,-1-16 766 0 0,4 27-1251 0 0,0-1 1 0 0,-1 0-1 0 0,1 1 1 0 0,-1-1-1 0 0,0 0 0 0 0,0 1 1 0 0,-3-6-1 0 0,-5-21 869 0 0,8 22-795 0 0,-1-1 1 0 0,0 1 0 0 0,-1 0-1 0 0,0 0 1 0 0,0 0 0 0 0,-1 1 0 0 0,0-1-1 0 0,-8-10 1 0 0,-44-57 1751 0 0,55 74-1953 0 0,0 0 0 0 0,0-1-1 0 0,-1 1 1 0 0,1 0 0 0 0,0 0-1 0 0,0-1 1 0 0,-1 1 0 0 0,1 0-1 0 0,0 0 1 0 0,-1 1 0 0 0,1-1-1 0 0,-1 0 1 0 0,1 0 0 0 0,-1 1-1 0 0,0-1 1 0 0,1 1 0 0 0,-1-1 0 0 0,0 1-1 0 0,1 0 1 0 0,-1-1 0 0 0,-2 1-1 0 0,2 1-8 0 0,1-1 0 0 0,-1 1 0 0 0,0 0 0 0 0,1 0 0 0 0,0 0-1 0 0,-1 0 1 0 0,1 0 0 0 0,0 0 0 0 0,-1 0 0 0 0,1 0 0 0 0,0 0 0 0 0,0 1 0 0 0,0-1-1 0 0,0 0 1 0 0,0 1 0 0 0,0-1 0 0 0,0 1 0 0 0,0-1 0 0 0,1 1 0 0 0,-1-1 0 0 0,1 1-1 0 0,-1 0 1 0 0,0 1 0 0 0,-2 15-87 0 0,0-1-1 0 0,1 1 0 0 0,0 0 0 0 0,2 18 1 0 0,-1 5-109 0 0,-3 9-569 0 0,3 0-1 0 0,2 0 1 0 0,2 0 0 0 0,18 96 0 0 0,-19-141 674 0 0,-1-1-1 0 0,1 1 1 0 0,0 0 0 0 0,0 0-1 0 0,0-1 1 0 0,1 1-1 0 0,-1-1 1 0 0,1 0-1 0 0,0 0 1 0 0,1 0-1 0 0,-1 0 1 0 0,5 4 0 0 0,-6-7 48 0 0,0 1 1 0 0,0-1 0 0 0,-1 0 0 0 0,1 0 0 0 0,0 0 0 0 0,0 0-1 0 0,0-1 1 0 0,0 1 0 0 0,0 0 0 0 0,0-1 0 0 0,0 1 0 0 0,0-1-1 0 0,0 0 1 0 0,1 0 0 0 0,-1 0 0 0 0,0 0 0 0 0,0 0 0 0 0,0 0-1 0 0,0 0 1 0 0,0-1 0 0 0,0 1 0 0 0,0-1 0 0 0,0 1 0 0 0,0-1-1 0 0,0 0 1 0 0,0 0 0 0 0,0 0 0 0 0,0 0 0 0 0,0 0 0 0 0,2-3-1 0 0,11-7 15 0 0,-1 0-1 0 0,-1-1 0 0 0,0 0 0 0 0,0-1 1 0 0,-1-1-1 0 0,-1 0 0 0 0,0-1 1 0 0,-1 0-1 0 0,-1 0 0 0 0,14-31 0 0 0,-12 20 39 0 0,2 1 0 0 0,30-46 0 0 0,-33 52 666 0 0,-10 18-661 0 0,0 0 0 0 0,1 0 0 0 0,-1 0 0 0 0,1-1 1 0 0,-1 1-1 0 0,1 0 0 0 0,0 0 0 0 0,-1 0 0 0 0,1 0 0 0 0,0 0 0 0 0,-1 0 0 0 0,1 0 0 0 0,0 0 0 0 0,0 0 1 0 0,0 1-1 0 0,0-1 0 0 0,0 0 0 0 0,0 1 0 0 0,0-1 0 0 0,0 0 0 0 0,1 1 0 0 0,-1-1 0 0 0,0 1 0 0 0,0 0 1 0 0,0-1-1 0 0,0 1 0 0 0,1 0 0 0 0,-1 0 0 0 0,0 0 0 0 0,0 0 0 0 0,1 0 0 0 0,0 0 0 0 0,1 0 244 0 0,9 16 225 0 0,-7-5-391 0 0,-1 0-1 0 0,0 1 1 0 0,-1 0 0 0 0,4 21-1 0 0,0 1 14 0 0,-3 1-363 0 0,-4-32 182 0 0,-1 0 0 0 0,1 0 0 0 0,1 0-1 0 0,-1 1 1 0 0,0-1 0 0 0,1 0 0 0 0,0 0-1 0 0,-1 0 1 0 0,1 0 0 0 0,1 0 0 0 0,-1 0 0 0 0,0 0-1 0 0,1 0 1 0 0,-1-1 0 0 0,1 1 0 0 0,4 4-1 0 0,1 0-558 0 0,-6-5-834 0 0,-1-2-354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3.965"/>
    </inkml:context>
    <inkml:brush xml:id="br0">
      <inkml:brushProperty name="width" value="0.05" units="cm"/>
      <inkml:brushProperty name="height" value="0.05" units="cm"/>
      <inkml:brushProperty name="color" value="#FFFFFF"/>
    </inkml:brush>
  </inkml:definitions>
  <inkml:trace contextRef="#ctx0" brushRef="#br0">79 152 6392 0 0,'-17'-9'141'0'0,"21"-3"233"0"0,0 6-256 0 0,-16-38 3 0 0,12 41-2 0 0,0 0 0 0 0,-1 1 0 0 0,1-1 0 0 0,-1 1 0 0 0,0-1 0 0 0,0 1 0 0 0,0-1 0 0 0,0 1-1 0 0,0 0 1 0 0,0-1 0 0 0,-1 1 0 0 0,1 0 0 0 0,-3-3 0 0 0,-11-20 1215 0 0,15 24-1256 0 0,-1 0 1 0 0,1 0-1 0 0,0 0 1 0 0,-1 0-1 0 0,1 0 0 0 0,-1 0 1 0 0,0 0-1 0 0,1 0 1 0 0,-1 0-1 0 0,0 0 0 0 0,1 1 1 0 0,-1-1-1 0 0,0 0 1 0 0,0 0-1 0 0,0 1 0 0 0,0-1 1 0 0,0 1-1 0 0,0-1 1 0 0,0 0-1 0 0,0 1 0 0 0,0 0 1 0 0,0-1-1 0 0,0 1 1 0 0,-2-1-1 0 0,2 1 659 0 0,-4 24 1493 0 0,4-10-2024 0 0,1 0 1 0 0,4 24 0 0 0,0 14-194 0 0,-3-37-76 0 0,0 1-1 0 0,5 14 1 0 0,1 17 14 0 0,-4-9 516 0 0,2-1 0 0 0,2 1 0 0 0,16 47 0 0 0,-21-75-464 0 0,0-1-1 0 0,-1 0 0 0 0,0 1 1 0 0,0 13-1 0 0,3 23 69 0 0,-2-30 328 0 0,1 0 1 0 0,-1 24-1 0 0,-2-39-374 0 0,0 0 0 0 0,0 0-1 0 0,0 1 1 0 0,0-1-1 0 0,0 0 1 0 0,1 0 0 0 0,-1 0-1 0 0,0 0 1 0 0,1 0-1 0 0,-1 0 1 0 0,0 0 0 0 0,1 0-1 0 0,-1 0 1 0 0,1 0-1 0 0,0-1 1 0 0,-1 1 0 0 0,1 0-1 0 0,0 0 1 0 0,-1 0-1 0 0,1-1 1 0 0,0 1 0 0 0,1 1-1 0 0,4 3 64 0 0,-6-5-22 0 0,2-1-61 0 0,0 0 1 0 0,-1-1-1 0 0,1 1 0 0 0,-1-1 0 0 0,0 0 0 0 0,1 1 0 0 0,-1-1 0 0 0,0 0 0 0 0,0 0 0 0 0,0 0 0 0 0,1-2 0 0 0,-2 3-2 0 0,2-5-15 0 0,0-1 0 0 0,0 1 0 0 0,0 0 0 0 0,-1-1 0 0 0,0 0 0 0 0,-1 1 0 0 0,1-10 0 0 0,2-23-60 0 0,0 19 44 0 0,-1 1 0 0 0,0-1 0 0 0,-3-33 0 0 0,1 46 28 0 0,1 0-1 0 0,-1 0 1 0 0,1 0 0 0 0,1 0-1 0 0,-1 0 1 0 0,1 0-1 0 0,5-10 1 0 0,-4 8 5 0 0,0-1 0 0 0,0 1-1 0 0,1-12 1 0 0,-2 0 41 0 0,-1 6 5 0 0,1 0 1 0 0,0 0-1 0 0,1 1 1 0 0,1-1 0 0 0,9-24-1 0 0,-5 23 407 0 0,-1-2 0 0 0,8-27-1 0 0,-13 40-317 0 0,0 0 0 0 0,0 0 0 0 0,0 1 0 0 0,0-1 0 0 0,1 1 0 0 0,0-1 0 0 0,0 1 0 0 0,0 0 0 0 0,7-7 0 0 0,-8 9-57 0 0,1-1 0 0 0,-1 1 0 0 0,1 0-1 0 0,0 0 1 0 0,-1 0 0 0 0,1 1 0 0 0,0-1 0 0 0,0 1 0 0 0,0-1 0 0 0,1 1-1 0 0,-1 0 1 0 0,0 0 0 0 0,0 0 0 0 0,1 1 0 0 0,4-1 0 0 0,-6 2-55 0 0,0-1 1 0 0,0 1 0 0 0,0 0-1 0 0,0 0 1 0 0,0 0 0 0 0,0 0 0 0 0,0 0-1 0 0,0 0 1 0 0,0 1 0 0 0,0-1-1 0 0,-1 1 1 0 0,1-1 0 0 0,-1 1 0 0 0,1 0-1 0 0,-1 0 1 0 0,1-1 0 0 0,0 4-1 0 0,21 34 330 0 0,-14-20-344 0 0,-1 1 1 0 0,0 0-1 0 0,-2 1 0 0 0,0-1 0 0 0,6 44 1 0 0,-10-50-98 0 0,0 0 0 0 0,1-1 0 0 0,9 24 0 0 0,6 25-1289 0 0,-12-28 0 0 0,5-3-62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4.490"/>
    </inkml:context>
    <inkml:brush xml:id="br0">
      <inkml:brushProperty name="width" value="0.05" units="cm"/>
      <inkml:brushProperty name="height" value="0.05" units="cm"/>
      <inkml:brushProperty name="color" value="#FFFFFF"/>
    </inkml:brush>
  </inkml:definitions>
  <inkml:trace contextRef="#ctx0" brushRef="#br0">184 123 5064 0 0,'0'0'232'0'0,"3"2"-14"0"0,36 18 621 0 0,-18-8 2540 0 0,-19-11-1077 0 0,-1-1-1918 0 0,0 0 0 0 0,0 0 0 0 0,0 0-1 0 0,-1 0 1 0 0,1 0 0 0 0,0-1 0 0 0,0 1 0 0 0,0 0-1 0 0,0 0 1 0 0,0-1 0 0 0,-1 1 0 0 0,1-1 0 0 0,0 1-1 0 0,0 0 1 0 0,-1-1 0 0 0,2-1 0 0 0,5-12 2283 0 0,-6 8-2609 0 0,-1 0 0 0 0,0 0 0 0 0,0-1 0 0 0,-1-6 0 0 0,0-2 775 0 0,1 8-722 0 0,0 4-64 0 0,0 0-1 0 0,0 1 1 0 0,0-1 0 0 0,0 0-1 0 0,-1 0 1 0 0,1 1 0 0 0,-1-1 0 0 0,1 1-1 0 0,-1-1 1 0 0,0 0 0 0 0,0 1 0 0 0,0-1-1 0 0,-2-1 1 0 0,-3-12 77 0 0,-4-2 185 0 0,9 17-301 0 0,0 1 0 0 0,1-1 0 0 0,-1 1 1 0 0,0 0-1 0 0,0-1 0 0 0,1 1 0 0 0,-1 0 0 0 0,0-1 0 0 0,0 1 1 0 0,0 0-1 0 0,1 0 0 0 0,-1 0 0 0 0,0-1 0 0 0,0 1 0 0 0,0 0 1 0 0,0 0-1 0 0,1 0 0 0 0,-1 1 0 0 0,0-1 0 0 0,0 0 0 0 0,0 0 1 0 0,0 0-1 0 0,1 1 0 0 0,-1-1 0 0 0,-1 1 0 0 0,0 1 18 0 0,-1-1 0 0 0,1 1 0 0 0,-1 1 0 0 0,1-1 0 0 0,0 0-1 0 0,0 1 1 0 0,0-1 0 0 0,0 1 0 0 0,1-1 0 0 0,-1 1 0 0 0,1 0-1 0 0,-1 0 1 0 0,0 3 0 0 0,0-2 4 0 0,0 2-14 0 0,0 0 0 0 0,0 0 0 0 0,1 0 0 0 0,-1 0 0 0 0,1 9 0 0 0,-7 23-85 0 0,2-19-12 0 0,0 1-1 0 0,-4 32 1 0 0,6-33-23 0 0,-1-1 0 0 0,0 0-1 0 0,-13 29 1 0 0,10-27 0 0 0,7-16 68 0 0,0 1-1 0 0,0 0 1 0 0,0-1 0 0 0,0 1 0 0 0,1 0 0 0 0,0 0 0 0 0,0 8 0 0 0,1-7-9 0 0,-1-1 1 0 0,0 1-1 0 0,-1-1 0 0 0,-1 10 1 0 0,1-11 20 0 0,0 1 1 0 0,0-1 0 0 0,0 1 0 0 0,1-1 0 0 0,-1 0 0 0 0,1 1-1 0 0,1 4 1 0 0,-1-7 12 0 0,1 0-1 0 0,-1 0 1 0 0,1 0-1 0 0,-1 0 0 0 0,1 0 1 0 0,0 0-1 0 0,0-1 1 0 0,0 1-1 0 0,0 0 1 0 0,0-1-1 0 0,0 1 0 0 0,1-1 1 0 0,-1 1-1 0 0,0-1 1 0 0,1 1-1 0 0,-1-1 0 0 0,1 0 1 0 0,2 2-1 0 0,-2-2 1 0 0,-1-1-1 0 0,1 0 0 0 0,0 1 0 0 0,-1-1 1 0 0,1 0-1 0 0,0 0 0 0 0,-1 0 0 0 0,1 0 1 0 0,0 0-1 0 0,-1 0 0 0 0,1 0 0 0 0,0 0 1 0 0,-1-1-1 0 0,1 1 0 0 0,1-1 0 0 0,26-10-93 0 0,-26 10 94 0 0,0-1-6 0 0,1 0 0 0 0,0-1 0 0 0,-1 1 0 0 0,1-1 0 0 0,-1 0-1 0 0,5-5 1 0 0,11-9-44 0 0,26-22 47 0 0,-37 31 28 0 0,0 0 1 0 0,0 1 0 0 0,1-1-1 0 0,1 2 1 0 0,-1-1-1 0 0,14-5 1 0 0,-21 11 5 0 0,1 0 0 0 0,-1 0-1 0 0,1 1 1 0 0,-1-1 0 0 0,1 1 0 0 0,0 0 0 0 0,-1 0 0 0 0,1 0-1 0 0,-1 0 1 0 0,1 0 0 0 0,0 0 0 0 0,-1 1 0 0 0,1-1 0 0 0,-1 1-1 0 0,1 0 1 0 0,-1 0 0 0 0,1 0 0 0 0,-1 0 0 0 0,1 0 0 0 0,-1 0-1 0 0,0 1 1 0 0,0-1 0 0 0,0 1 0 0 0,0 0 0 0 0,0-1 0 0 0,0 1-1 0 0,3 4 1 0 0,3 4 82 0 0,0 1-1 0 0,-1-1 0 0 0,0 2 1 0 0,7 13-1 0 0,-13-22-87 0 0,15 33 121 0 0,-3 0 0 0 0,0 1 0 0 0,13 71 0 0 0,-18-64-82 0 0,-1 0-1 0 0,-2 0 1 0 0,-3 1 0 0 0,-1 0 0 0 0,-2-1 0 0 0,-8 54-1 0 0,3-72 54 0 0,-1 0-1 0 0,-1-1 1 0 0,-15 33-1 0 0,20-49-56 0 0,-1-1 7 0 0,1-1-1 0 0,-1 0 1 0 0,0 1 0 0 0,-1-1-1 0 0,0-1 1 0 0,0 1 0 0 0,0-1 0 0 0,-1 1-1 0 0,-10 8 1 0 0,11-12-40 0 0,1 1 1 0 0,-1-1-1 0 0,0 0 1 0 0,0-1-1 0 0,0 1 0 0 0,-1-1 1 0 0,1 0-1 0 0,0 0 0 0 0,-1-1 1 0 0,1 0-1 0 0,-1 0 0 0 0,0 0 1 0 0,1 0-1 0 0,-11-1 1 0 0,-3-2-131 0 0,0-1 0 0 0,0-1 1 0 0,1 0-1 0 0,0-1 0 0 0,-1-2 1 0 0,2 1-1 0 0,-23-13 0 0 0,35 16 27 0 0,0 0 0 0 0,1-1 0 0 0,-1 1-1 0 0,1-1 1 0 0,-1 0 0 0 0,1 0 0 0 0,0-1 0 0 0,1 1-1 0 0,-6-9 1 0 0,-16-18-569 0 0,2 8-167 0 0,9 10-253 0 0,1 0 0 0 0,1-1-1 0 0,-17-23 1 0 0,7-1-5571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5:54.942"/>
    </inkml:context>
    <inkml:brush xml:id="br0">
      <inkml:brushProperty name="width" value="0.05" units="cm"/>
      <inkml:brushProperty name="height" value="0.05" units="cm"/>
      <inkml:brushProperty name="color" value="#FFFFFF"/>
    </inkml:brush>
  </inkml:definitions>
  <inkml:trace contextRef="#ctx0" brushRef="#br0">70 424 5064 0 0,'0'0'389'0'0,"1"2"84"0"0,1 0 385 0 0,0 1-1 0 0,0-1 0 0 0,0 0 1 0 0,0 0-1 0 0,1 0 0 0 0,-1 0 0 0 0,1-1 1 0 0,-1 1-1 0 0,4 1 0 0 0,31 9 2451 0 0,-26-10-2836 0 0,0-1 0 0 0,0 0 0 0 0,0-1-1 0 0,21-1 1 0 0,-26 0-361 0 0,-1-1 1 0 0,0 1-1 0 0,1-1 0 0 0,-1 0 0 0 0,0 0 1 0 0,0-1-1 0 0,-1 0 0 0 0,1 0 0 0 0,0 0 1 0 0,-1 0-1 0 0,0 0 0 0 0,0-1 1 0 0,0 0-1 0 0,0 0 0 0 0,0 0 0 0 0,3-6 1 0 0,0 1 66 0 0,-1-1 1 0 0,0-1 0 0 0,0 1-1 0 0,-1-1 1 0 0,0 0 0 0 0,4-17 0 0 0,-1 2-55 0 0,-5 20-96 0 0,-1 0 0 0 0,0-1 0 0 0,0 0 1 0 0,-1 1-1 0 0,1-1 0 0 0,-1 0 0 0 0,-1 0 1 0 0,0 0-1 0 0,1 1 0 0 0,-3-13 0 0 0,0 9 16 0 0,0 1 0 0 0,0-1 0 0 0,-1 1-1 0 0,0 0 1 0 0,0 0 0 0 0,-1 0 0 0 0,-1 0-1 0 0,1 1 1 0 0,-2 0 0 0 0,-7-11 0 0 0,3 8 100 0 0,-1 1 0 0 0,0 0 1 0 0,0 0-1 0 0,-1 2 1 0 0,-1-1-1 0 0,-16-8 1 0 0,22 13-33 0 0,0 1 1 0 0,0 0 0 0 0,0 0-1 0 0,0 1 1 0 0,-1 0 0 0 0,1 0-1 0 0,-1 1 1 0 0,1 0-1 0 0,-1 0 1 0 0,0 0 0 0 0,1 1-1 0 0,-1 1 1 0 0,-13 1 0 0 0,17-1-84 0 0,-1 1 0 0 0,1 0 1 0 0,0 0-1 0 0,0 0 1 0 0,0 0-1 0 0,1 1 0 0 0,-1-1 1 0 0,0 1-1 0 0,1 0 1 0 0,0 0-1 0 0,0 0 1 0 0,0 1-1 0 0,0-1 0 0 0,0 1 1 0 0,1-1-1 0 0,-1 1 1 0 0,1 0-1 0 0,0 0 0 0 0,0 0 1 0 0,1 0-1 0 0,-3 7 1 0 0,-1 6-27 0 0,0 1 1 0 0,1 0-1 0 0,-2 34 1 0 0,3-16-55 0 0,1-1 0 0 0,2 1 0 0 0,2-1 0 0 0,1 1 0 0 0,12 56 0 0 0,-11-76 37 0 0,1-1 1 0 0,0 0-1 0 0,1 0 0 0 0,1-1 1 0 0,1 0-1 0 0,12 19 0 0 0,-14-24 3 0 0,1 0 0 0 0,1-1 0 0 0,-1 0-1 0 0,1 0 1 0 0,1-1 0 0 0,-1 0 0 0 0,1-1-1 0 0,0 0 1 0 0,1 0 0 0 0,12 5-1 0 0,-10-7-94 0 0,-1 0 0 0 0,1 0-1 0 0,0-2 1 0 0,0 0-1 0 0,0 0 1 0 0,0-1-1 0 0,0 0 1 0 0,0-1-1 0 0,0 0 1 0 0,0-1-1 0 0,0-1 1 0 0,0 0-1 0 0,16-4 1 0 0,7-9-657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2.974"/>
    </inkml:context>
    <inkml:brush xml:id="br0">
      <inkml:brushProperty name="width" value="0.05" units="cm"/>
      <inkml:brushProperty name="height" value="0.05" units="cm"/>
      <inkml:brushProperty name="color" value="#FFFFFF"/>
    </inkml:brush>
  </inkml:definitions>
  <inkml:trace contextRef="#ctx0" brushRef="#br0">25 1 1376 0 0,'-4'7'162'0'0,"1"1"0"0"0,0 0 0 0 0,0 0 0 0 0,1 0 0 0 0,0 0 1 0 0,-1 15-1 0 0,1-12 1814 0 0,1-4-105 0 0,0 0 1 0 0,1 0-1 0 0,0 0 1 0 0,1 8 0 0 0,11 53 2736 0 0,-5-36-3594 0 0,17 90 1457 0 0,22 137-359 0 0,-39-211-2125 0 0,20 163-1413 0 0,-24-167-386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0.520"/>
    </inkml:context>
    <inkml:brush xml:id="br0">
      <inkml:brushProperty name="width" value="0.05" units="cm"/>
      <inkml:brushProperty name="height" value="0.05" units="cm"/>
      <inkml:brushProperty name="color" value="#FFFFFF"/>
    </inkml:brush>
  </inkml:definitions>
  <inkml:trace contextRef="#ctx0" brushRef="#br0">1 42 8288 0 0,'0'0'381'0'0,"0"0"-6"0"0,0 2-89 0 0,5 98 4232 0 0,13 50-3139 0 0,1 0-1286 0 0,3 29-8 0 0,-18-151-1 0 0,-2-24-80 0 0,-1 0-1 0 0,-1 0 1 0 0,1 1-1 0 0,0-1 0 0 0,-1 1 1 0 0,0-1-1 0 0,0 0 1 0 0,-1 1-1 0 0,1-1 0 0 0,-1 0 1 0 0,-1 7-1 0 0,1-9-84 0 0,0-1 20 0 0,-2 1 61 0 0,0-10 25 0 0,2-6 18 0 0,-1-34-15 0 0,0 26 122 0 0,3-41 0 0 0,4 14 519 0 0,2 0 0 0 0,17-56 0 0 0,-6 24 312 0 0,-12 51-764 0 0,1 1 0 0 0,15-42 0 0 0,-17 59-103 0 0,0 0 0 0 0,1 1 0 0 0,1-1 0 0 0,0 2 0 0 0,0-1-1 0 0,1 1 1 0 0,0 0 0 0 0,13-12 0 0 0,-17 18-30 0 0,0 0 1 0 0,1 1-1 0 0,-1 0 1 0 0,1 0-1 0 0,0 0 1 0 0,0 1-1 0 0,0 0 1 0 0,0 0-1 0 0,0 0 1 0 0,0 0-1 0 0,1 1 0 0 0,-1 0 1 0 0,1 0-1 0 0,-1 0 1 0 0,1 1-1 0 0,-1 0 1 0 0,1 0-1 0 0,-1 0 1 0 0,1 1-1 0 0,-1-1 1 0 0,10 4-1 0 0,-4-1-24 0 0,10 3-717 0 0,32 13-1 0 0,-37-12-1387 0 0,-5-3-4905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0.925"/>
    </inkml:context>
    <inkml:brush xml:id="br0">
      <inkml:brushProperty name="width" value="0.05" units="cm"/>
      <inkml:brushProperty name="height" value="0.05" units="cm"/>
      <inkml:brushProperty name="color" value="#FFFFFF"/>
    </inkml:brush>
  </inkml:definitions>
  <inkml:trace contextRef="#ctx0" brushRef="#br0">83 444 13824 0 0,'9'-4'674'0'0,"5"-7"-517"0"0,1-1-1 0 0,-1-1 0 0 0,-1 0 0 0 0,13-15 1 0 0,-10 10-101 0 0,-8 8-49 0 0,0 0 0 0 0,-1-1 0 0 0,11-21 0 0 0,0 0 401 0 0,-8 14-141 0 0,-1 0 0 0 0,-1 0 0 0 0,-1-1 1 0 0,-1 0-1 0 0,6-26 0 0 0,-12 41-172 0 0,0 0 0 0 0,1 0-1 0 0,-1 1 1 0 0,0-1 0 0 0,-1 0-1 0 0,1 0 1 0 0,-1 0 0 0 0,1 0-1 0 0,-1 1 1 0 0,0-1 0 0 0,-1 0-1 0 0,1 1 1 0 0,-1-1 0 0 0,1 1-1 0 0,-1-1 1 0 0,0 1 0 0 0,0 0-1 0 0,-1 0 1 0 0,1 0 0 0 0,-1 0-1 0 0,1 0 1 0 0,-1 0-1 0 0,0 1 1 0 0,0-1 0 0 0,0 1-1 0 0,0 0 1 0 0,-1 0 0 0 0,-3-2-1 0 0,2 1 40 0 0,1 1-1 0 0,-1 0 1 0 0,0 0-1 0 0,0 0 0 0 0,0 1 1 0 0,0-1-1 0 0,0 1 1 0 0,0 0-1 0 0,-1 1 0 0 0,1-1 1 0 0,0 1-1 0 0,0 0 1 0 0,-1 0-1 0 0,1 1 1 0 0,0 0-1 0 0,0 0 0 0 0,0 0 1 0 0,-1 0-1 0 0,-8 5 1 0 0,6-1-84 0 0,0 0 1 0 0,1 1-1 0 0,-1 1 0 0 0,1-1 1 0 0,1 1-1 0 0,-1 0 1 0 0,1 1-1 0 0,1 0 1 0 0,-1-1-1 0 0,1 2 0 0 0,0-1 1 0 0,1 1-1 0 0,0-1 1 0 0,-2 10-1 0 0,-4 10-132 0 0,2 0-1 0 0,2 0 1 0 0,-6 41-1 0 0,6-16-365 0 0,1 71 0 0 0,6-99 312 0 0,0-1 0 0 0,2 0 0 0 0,1 0 0 0 0,1 0 0 0 0,10 30 0 0 0,-14-50 62 0 0,1 1 0 0 0,0-1-1 0 0,0 0 1 0 0,0 0-1 0 0,0 0 1 0 0,1 0-1 0 0,0 0 1 0 0,0-1 0 0 0,0 1-1 0 0,0-1 1 0 0,0 0-1 0 0,1 0 1 0 0,-1 0 0 0 0,1 0-1 0 0,6 3 1 0 0,-7-4-6 0 0,1-1 1 0 0,-1 0-1 0 0,0 0 1 0 0,1 0-1 0 0,-1 0 0 0 0,1-1 1 0 0,-1 1-1 0 0,1-1 1 0 0,-1 0-1 0 0,1 0 1 0 0,-1 0-1 0 0,1-1 1 0 0,-1 1-1 0 0,0-1 0 0 0,1 0 1 0 0,-1 0-1 0 0,1 0 1 0 0,-1 0-1 0 0,0 0 1 0 0,6-4-1 0 0,78-44-1931 0 0,-73 38 1500 0 0,23-20-1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1.562"/>
    </inkml:context>
    <inkml:brush xml:id="br0">
      <inkml:brushProperty name="width" value="0.05" units="cm"/>
      <inkml:brushProperty name="height" value="0.05" units="cm"/>
      <inkml:brushProperty name="color" value="#FFFFFF"/>
    </inkml:brush>
  </inkml:definitions>
  <inkml:trace contextRef="#ctx0" brushRef="#br0">144 109 5984 0 0,'-42'102'2'0'0,"-4"56"4797"0"0,14 4 413 0 0,16-56-4474 0 0,13-89-585 0 0,2-11-97 0 0,-1-1 0 0 0,2 1 0 0 0,-1-1 0 0 0,1 1 0 0 0,-1 0 0 0 0,2-1 0 0 0,-1 1 0 0 0,1 0 0 0 0,-1-1 0 0 0,2 1 0 0 0,-1-1 0 0 0,0 0 0 0 0,5 9-1 0 0,-6-13-53 0 0,0-1-1 0 0,1 0 1 0 0,-1 0 0 0 0,0 0-1 0 0,1 0 1 0 0,-1 0-1 0 0,0 0 1 0 0,1 0-1 0 0,-1 0 1 0 0,0 0-1 0 0,1 0 1 0 0,-1 0-1 0 0,0 0 1 0 0,1 0-1 0 0,-1 0 1 0 0,1 0-1 0 0,-1 0 1 0 0,0 0-1 0 0,1 0 1 0 0,-1 0-1 0 0,0 0 1 0 0,1-1-1 0 0,-1 1 1 0 0,0 0-1 0 0,0 0 1 0 0,1 0-1 0 0,-1-1 1 0 0,0 1 0 0 0,0 0-1 0 0,1 0 1 0 0,-1-1-1 0 0,0 1 1 0 0,0 0-1 0 0,1 0 1 0 0,-1-1-1 0 0,11-9-85 0 0,-11 9 80 0 0,6-6-57 0 0,-1 0 0 0 0,1-1 0 0 0,-2 1 0 0 0,1-1-1 0 0,-1-1 1 0 0,0 1 0 0 0,3-10 0 0 0,16-65-145 0 0,-19 66 166 0 0,23-103 17 0 0,20-73-47 0 0,-36 154 1321 0 0,2 1-1 0 0,35-69 1 0 0,-46 103-1045 0 0,1 0 0 0 0,-1-1-1 0 0,1 1 1 0 0,0 0 0 0 0,1 0 0 0 0,-1 0-1 0 0,1 1 1 0 0,-1-1 0 0 0,1 1 0 0 0,0 0 0 0 0,0 0-1 0 0,1 0 1 0 0,-1 1 0 0 0,10-5 0 0 0,-14 7-187 0 0,1 0 1 0 0,-1 0 0 0 0,1 0 0 0 0,0 0-1 0 0,-1 0 1 0 0,1 0 0 0 0,0 0 0 0 0,-1 0-1 0 0,1 0 1 0 0,0 1 0 0 0,-1-1 0 0 0,1 0-1 0 0,-1 0 1 0 0,1 1 0 0 0,0-1 0 0 0,-1 0-1 0 0,1 0 1 0 0,-1 1 0 0 0,1-1 0 0 0,-1 1-1 0 0,1-1 1 0 0,-1 1 0 0 0,1-1 0 0 0,-1 0-1 0 0,0 1 1 0 0,1-1 0 0 0,0 2 0 0 0,7 15 95 0 0,-8-15-75 0 0,5 11-4 0 0,-1-3 10 0 0,0 1 1 0 0,0 0-1 0 0,-2 0 1 0 0,1 1-1 0 0,1 15 0 0 0,-3-4-50 0 0,1 144-161 0 0,-10 19-570 0 0,8-178 695 0 0,-1-1 1 0 0,2 1-1 0 0,1 12 0 0 0,-2-18 30 0 0,0 0 1 0 0,0 0 0 0 0,1 0-1 0 0,-1 0 1 0 0,1 0-1 0 0,0 0 1 0 0,0 0-1 0 0,-1 0 1 0 0,1 0 0 0 0,0-1-1 0 0,0 1 1 0 0,1 0-1 0 0,-1-1 1 0 0,0 1-1 0 0,1-1 1 0 0,-1 1-1 0 0,0-1 1 0 0,4 3 0 0 0,-4-4-83 0 0,0 0 0 0 0,-1 0 0 0 0,1 0 0 0 0,0 1 0 0 0,0-1 1 0 0,0 0-1 0 0,-1 0 0 0 0,1 0 0 0 0,0 0 0 0 0,0 0 1 0 0,0 0-1 0 0,-1-1 0 0 0,1 1 0 0 0,0 0 0 0 0,0 0 0 0 0,-1-1 1 0 0,1 1-1 0 0,0 0 0 0 0,0-1 0 0 0,-1 1 0 0 0,1 0 0 0 0,0-1 1 0 0,-1 1-1 0 0,1-1 0 0 0,0 1 0 0 0,-1-1 0 0 0,1 0 1 0 0,-1 1-1 0 0,1-1 0 0 0,-1 1 0 0 0,1-1 0 0 0,-1 0 0 0 0,0 0 1 0 0,1 1-1 0 0,-1-2 0 0 0,12-29-1697 0 0,-11 28 1669 0 0,21-72-2167 0 0,47-145 1858 0 0,-52 177 1448 0 0,30-54 1 0 0,-45 94-812 0 0,0-1 0 0 0,1 1 0 0 0,-1 0 0 0 0,1 0 0 0 0,0 0-1 0 0,5-4 1 0 0,2-2 783 0 0,-9 8-159 0 0,0 1-759 0 0,0 0-1 0 0,0 0 1 0 0,0 0 0 0 0,-1 0-1 0 0,1 1 1 0 0,0-1-1 0 0,0 0 1 0 0,0 0-1 0 0,0 1 1 0 0,0-1-1 0 0,-1 1 1 0 0,1-1 0 0 0,0 1-1 0 0,0-1 1 0 0,0 1-1 0 0,-1-1 1 0 0,1 1-1 0 0,0-1 1 0 0,-1 1-1 0 0,1 0 1 0 0,-1 0 0 0 0,1-1-1 0 0,-1 1 1 0 0,1 0-1 0 0,-1 0 1 0 0,1 0-1 0 0,-1-1 1 0 0,0 1-1 0 0,1 0 1 0 0,-1 2 0 0 0,8 32 281 0 0,-7-25-260 0 0,3 24 189 0 0,-2 1 1 0 0,-1-1 0 0 0,-5 45 0 0 0,2-41-439 0 0,1 0-1 0 0,5 55 1 0 0,-2-75-638 0 0,-2-10 656 0 0,1-1 1 0 0,0 0-1 0 0,3 13 1 0 0,-4-19-170 0 0,1 0 1 0 0,-1 1 0 0 0,1-1 0 0 0,-1 0 0 0 0,1 1 0 0 0,-1-1 0 0 0,1 0-1 0 0,0 0 1 0 0,0 0 0 0 0,0 0 0 0 0,-1 0 0 0 0,1 0 0 0 0,0 0 0 0 0,0 0-1 0 0,0 0 1 0 0,1 0 0 0 0,-1 0 0 0 0,0-1 0 0 0,0 1 0 0 0,0 0 0 0 0,1-1-1 0 0,-1 1 1 0 0,0-1 0 0 0,0 0 0 0 0,2 1 0 0 0,7 0-6132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1.930"/>
    </inkml:context>
    <inkml:brush xml:id="br0">
      <inkml:brushProperty name="width" value="0.05" units="cm"/>
      <inkml:brushProperty name="height" value="0.05" units="cm"/>
      <inkml:brushProperty name="color" value="#FFFFFF"/>
    </inkml:brush>
  </inkml:definitions>
  <inkml:trace contextRef="#ctx0" brushRef="#br0">187 342 1840 0 0,'0'0'83'0'0,"0"0"367"0"0,8-5 4118 0 0,-5 2-3911 0 0,0 0-1 0 0,0-1 1 0 0,-1 1-1 0 0,1-1 1 0 0,-1 0-1 0 0,0 0 1 0 0,0 0-1 0 0,0 0 1 0 0,-1 0-1 0 0,1-1 1 0 0,0-5 0 0 0,7-50 1168 0 0,-9 47-1536 0 0,0 0 0 0 0,0 1 0 0 0,-2-1 0 0 0,1 1 0 0 0,-1-1 1 0 0,-1 1-1 0 0,-5-16 0 0 0,5 21-82 0 0,0 0 0 0 0,0 0 1 0 0,0 0-1 0 0,-1 0 0 0 0,1 0 1 0 0,-2 1-1 0 0,1-1 0 0 0,-1 1 0 0 0,0 0 1 0 0,0 1-1 0 0,-1-1 0 0 0,-11-9 1 0 0,8 10-8 0 0,8 4-154 0 0,0 0 0 0 0,0 0 0 0 0,0 0 0 0 0,0 0 1 0 0,0 1-1 0 0,0-1 0 0 0,0 0 0 0 0,0 1 0 0 0,0-1 0 0 0,-1 1 0 0 0,1-1 0 0 0,0 1 0 0 0,0-1 0 0 0,-1 1 1 0 0,1 0-1 0 0,0 0 0 0 0,-1 0 0 0 0,1 0 0 0 0,0 0 0 0 0,-1 0 0 0 0,1 0 0 0 0,0 0 0 0 0,-1 0 0 0 0,1 0 1 0 0,0 1-1 0 0,0-1 0 0 0,-1 1 0 0 0,1-1 0 0 0,0 1 0 0 0,0-1 0 0 0,0 1 0 0 0,0 0 0 0 0,0-1 0 0 0,-1 1 1 0 0,0 1-1 0 0,-6 6-11 0 0,1 0 1 0 0,-1 1 0 0 0,2 0 0 0 0,-1 0 0 0 0,1 1 0 0 0,0-1 0 0 0,1 1 0 0 0,0 1-1 0 0,-3 11 1 0 0,0 5-187 0 0,1 0 0 0 0,2 0 0 0 0,1 1-1 0 0,1-1 1 0 0,1 1 0 0 0,1 0 0 0 0,2-1 0 0 0,1 1 0 0 0,7 39-1 0 0,-7-58 68 0 0,0 0 0 0 0,0-1 0 0 0,0 0 0 0 0,1 0 0 0 0,1 1 0 0 0,-1-2 0 0 0,1 1 0 0 0,1 0 0 0 0,-1-1 0 0 0,1 0 0 0 0,1 0 0 0 0,-1 0 0 0 0,12 10 0 0 0,-15-16 72 0 0,0 0-1 0 0,0 0 1 0 0,0 0-1 0 0,0-1 0 0 0,0 1 1 0 0,1-1-1 0 0,-1 1 1 0 0,0-1-1 0 0,0 0 0 0 0,1 1 1 0 0,-1-1-1 0 0,0 0 1 0 0,0-1-1 0 0,1 1 0 0 0,-1 0 1 0 0,0-1-1 0 0,0 1 1 0 0,1-1-1 0 0,-1 0 1 0 0,0 1-1 0 0,0-1 0 0 0,0 0 1 0 0,0 0-1 0 0,0-1 1 0 0,0 1-1 0 0,3-3 0 0 0,3-2-42 0 0,0 0 0 0 0,0-1 0 0 0,-1 1 0 0 0,11-14-1 0 0,-2-1-172 0 0,0 0 1 0 0,-2-1-1 0 0,21-45 0 0 0,21-77-1006 0 0,-38 68-4383 0 0,-9 35 92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2.322"/>
    </inkml:context>
    <inkml:brush xml:id="br0">
      <inkml:brushProperty name="width" value="0.05" units="cm"/>
      <inkml:brushProperty name="height" value="0.05" units="cm"/>
      <inkml:brushProperty name="color" value="#FFFFFF"/>
    </inkml:brush>
  </inkml:definitions>
  <inkml:trace contextRef="#ctx0" brushRef="#br0">118 1 3224 0 0,'-8'30'4560'0'0,"1"0"1"0"0,-4 61-1 0 0,6 12 865 0 0,2-29-5365 0 0,1-41 407 0 0,-7 184 195 0 0,11-113-1341 0 0,19 138 0 0 0,-13-203-876 0 0,1-4-84 0 0</inkml:trace>
  <inkml:trace contextRef="#ctx0" brushRef="#br0" timeOffset="1">1 352 13360 0 0,'0'0'1026'0'0,"0"0"-478"0"0,0 0 475 0 0,0 0 274 0 0,2 1 58 0 0,99 49 4286 0 0,-76-40-5407 0 0,0-2 1 0 0,1 0 0 0 0,0-2 0 0 0,39 5-1 0 0,-59-10-501 0 0,0-1-1 0 0,-1-1 1 0 0,1 1 0 0 0,10-3-1 0 0,-12 3-11 0 0,18-4-1465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12.667"/>
    </inkml:context>
    <inkml:brush xml:id="br0">
      <inkml:brushProperty name="width" value="0.05" units="cm"/>
      <inkml:brushProperty name="height" value="0.05" units="cm"/>
      <inkml:brushProperty name="color" value="#FFFFFF"/>
    </inkml:brush>
  </inkml:definitions>
  <inkml:trace contextRef="#ctx0" brushRef="#br0">0 526 11288 0 0,'17'9'1204'0'0,"-13"-7"-1068"0"0,0-1 0 0 0,0 0 0 0 0,0 0 0 0 0,0 0 0 0 0,0-1 0 0 0,0 1 0 0 0,1-1 0 0 0,-1 0 0 0 0,0 0 0 0 0,0-1 0 0 0,0 1 0 0 0,0-1 0 0 0,0 0 0 0 0,0 0 0 0 0,5-1 0 0 0,0-3 371 0 0,1 0 0 0 0,-1 0 0 0 0,0-1 0 0 0,-1 0 0 0 0,9-8 0 0 0,-5 3-354 0 0,0 0 0 0 0,-1-1-1 0 0,-1-1 1 0 0,0 0 0 0 0,-1 0 0 0 0,0-1-1 0 0,-1 0 1 0 0,0 0 0 0 0,-1-1 0 0 0,-1 0-1 0 0,-1 0 1 0 0,0-1 0 0 0,-1 1 0 0 0,0-1-1 0 0,-1 0 1 0 0,-1 0 0 0 0,-1 0 0 0 0,0 0-1 0 0,-1-1 1 0 0,-1 1 0 0 0,0 0 0 0 0,-4-18-1 0 0,2 22 16 0 0,-1-1 0 0 0,0 1-1 0 0,-1 0 1 0 0,-9-18 0 0 0,11 25-11 0 0,0 0-1 0 0,0 0 1 0 0,-1 1 0 0 0,1-1 0 0 0,-1 1 0 0 0,0 0 0 0 0,0 0 0 0 0,-1 0 0 0 0,1 0 0 0 0,-1 1 0 0 0,0 0 0 0 0,-8-5 0 0 0,10 7-102 0 0,1 1 1 0 0,-1-1-1 0 0,0 0 1 0 0,0 1-1 0 0,0-1 1 0 0,0 1-1 0 0,0 0 0 0 0,0 0 1 0 0,1 0-1 0 0,-1 1 1 0 0,0-1-1 0 0,0 0 1 0 0,0 1-1 0 0,0 0 0 0 0,1 0 1 0 0,-1 0-1 0 0,0 0 1 0 0,1 0-1 0 0,-1 1 1 0 0,0-1-1 0 0,1 1 0 0 0,0-1 1 0 0,-1 1-1 0 0,1 0 1 0 0,0 0-1 0 0,-3 4 1 0 0,-3 2-5 0 0,1 1 1 0 0,0 0 0 0 0,0 0-1 0 0,1 1 1 0 0,-7 13 0 0 0,4-1-52 0 0,0-1 0 0 0,2 1 0 0 0,0 1 0 0 0,1-1 0 0 0,-4 37 0 0 0,5-12-155 0 0,3 83 0 0 0,3-106 124 0 0,1 0-1 0 0,1-1 1 0 0,2 1-1 0 0,0 0 0 0 0,1-1 1 0 0,2 0-1 0 0,0-1 1 0 0,1 1-1 0 0,1-2 1 0 0,2 1-1 0 0,22 32 1 0 0,-28-47-3 0 0,0 1 1 0 0,1-1 0 0 0,0 0 0 0 0,0-1 0 0 0,1 0 0 0 0,0 0 0 0 0,0 0-1 0 0,0-1 1 0 0,15 6 0 0 0,-16-8-365 0 0,1 0 0 0 0,-1-1 0 0 0,1 0 1 0 0,0 0-1 0 0,0-1 0 0 0,0 0 0 0 0,9 0 0 0 0,7-1-7492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8.266"/>
    </inkml:context>
    <inkml:brush xml:id="br0">
      <inkml:brushProperty name="width" value="0.05" units="cm"/>
      <inkml:brushProperty name="height" value="0.05" units="cm"/>
      <inkml:brushProperty name="color" value="#FFFFFF"/>
    </inkml:brush>
  </inkml:definitions>
  <inkml:trace contextRef="#ctx0" brushRef="#br0">465 153 6912 0 0,'-1'-1'314'0'0,"-2"-3"-258"0"0,0 1-1 0 0,-1 0 1 0 0,1 0-1 0 0,-1 0 1 0 0,1 0-1 0 0,-8-3 1 0 0,7 3 281 0 0,-1 0 0 0 0,0 0 0 0 0,1 0 0 0 0,0-1 0 0 0,0 0 0 0 0,-6-6 0 0 0,3 1 1051 0 0,0 1 0 0 0,-17-15 0 0 0,-2-1 99 0 0,22 20-1314 0 0,1 1 1 0 0,0 0-1 0 0,-1 1 1 0 0,0-1-1 0 0,0 1 1 0 0,0-1-1 0 0,0 1 1 0 0,0 0-1 0 0,0 1 1 0 0,0-1-1 0 0,-1 1 1 0 0,1 0-1 0 0,-7-1 1 0 0,8 1-49 0 0,-1 1 0 0 0,1-1 0 0 0,0 1 1 0 0,0 0-1 0 0,0 1 0 0 0,0-1 0 0 0,0 0 0 0 0,0 1 1 0 0,0 0-1 0 0,0-1 0 0 0,0 1 0 0 0,0 0 1 0 0,0 1-1 0 0,1-1 0 0 0,-1 0 0 0 0,0 1 0 0 0,1 0 1 0 0,-1 0-1 0 0,-4 3 0 0 0,-6 10 136 0 0,1 1 0 0 0,0 0-1 0 0,2 0 1 0 0,-15 29 0 0 0,-26 75-359 0 0,28-59 25 0 0,8-29 40 0 0,9-21 9 0 0,1-1 0 0 0,-7 23 0 0 0,11-28 14 0 0,-18 76-58 0 0,17-70 58 0 0,1-1 0 0 0,0 0 0 0 0,1 1 0 0 0,0-1 0 0 0,1 0 0 0 0,2 11 0 0 0,5 18-119 0 0,1 0 1 0 0,3-1-1 0 0,22 52 1 0 0,-27-75 69 0 0,1 0-1 0 0,0 0 1 0 0,1-1 0 0 0,0 0-1 0 0,1-1 1 0 0,1 0 0 0 0,0 0-1 0 0,1-1 1 0 0,0 0 0 0 0,24 16-1 0 0,-27-23 42 0 0,1 0-1 0 0,-1-1 0 0 0,1 0 0 0 0,0-1 0 0 0,0 0 1 0 0,0 0-1 0 0,0-1 0 0 0,1 0 0 0 0,-1-1 0 0 0,1 0 1 0 0,14-2-1 0 0,1 0-15 0 0,0-1-1 0 0,-1-2 1 0 0,37-9 0 0 0,-40 6 26 0 0,-1-1 0 0 0,-1 0 0 0 0,0-2 0 0 0,0 0 0 0 0,-1-1 0 0 0,0-1 0 0 0,24-20 0 0 0,-17 10 24 0 0,-1-1 0 0 0,-1 0 0 0 0,-2-2 1 0 0,25-34-1 0 0,-40 49 71 0 0,-1 1 0 0 0,-1-1-1 0 0,0 0 1 0 0,0 0 0 0 0,-1-1 0 0 0,0 1-1 0 0,-1-1 1 0 0,0 0 0 0 0,0 0 0 0 0,-2 0-1 0 0,2-16 1 0 0,-3 21-32 0 0,0 1-1 0 0,0-1 0 0 0,-1 0 0 0 0,0 0 1 0 0,0 0-1 0 0,0 1 0 0 0,-1-1 0 0 0,1 0 1 0 0,-1 1-1 0 0,-1 0 0 0 0,1-1 0 0 0,-1 1 1 0 0,0 0-1 0 0,0 0 0 0 0,0 0 0 0 0,-1 1 1 0 0,0-1-1 0 0,0 1 0 0 0,0 0 1 0 0,0 0-1 0 0,-1 0 0 0 0,-8-5 0 0 0,2 3-5 0 0,1 0 0 0 0,0 1 0 0 0,-1 1 0 0 0,0 0 0 0 0,0 0 0 0 0,-1 1 0 0 0,1 1-1 0 0,-1 0 1 0 0,1 0 0 0 0,-15 0 0 0 0,9 3-9 0 0,0 0 0 0 0,0 0-1 0 0,-1 2 1 0 0,1 0 0 0 0,1 1 0 0 0,-19 7-1 0 0,0 1 39 0 0,1 0 0 0 0,0 3 0 0 0,-44 25 0 0 0,76-38-131 0 0,-1 0-131 0 0,0 0 0 0 0,0 0 0 0 0,0-1 0 0 0,0 1 0 0 0,0-1 0 0 0,0 1 0 0 0,-1-1 0 0 0,-3 1 0 0 0,6-2-1073 0 0,1 0-1130 0 0,0 0-4299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8.624"/>
    </inkml:context>
    <inkml:brush xml:id="br0">
      <inkml:brushProperty name="width" value="0.05" units="cm"/>
      <inkml:brushProperty name="height" value="0.05" units="cm"/>
      <inkml:brushProperty name="color" value="#FFFFFF"/>
    </inkml:brush>
  </inkml:definitions>
  <inkml:trace contextRef="#ctx0" brushRef="#br0">1 1 1840 0 0,'0'0'495'0'0,"0"0"1403"0"0,0 0 611 0 0,0 0 126 0 0,0 0-246 0 0,0 0-1113 0 0,0 0-489 0 0,0 19 1364 0 0,0-12-1655 0 0,1 0 1 0 0,0 0 0 0 0,1 0-1 0 0,3 11 1 0 0,2 12 13 0 0,-2-5-481 0 0,1-1 1 0 0,1 0 0 0 0,1-1 0 0 0,1 1-1 0 0,1-2 1 0 0,1 1 0 0 0,1-2 0 0 0,0 1-1 0 0,19 22 1 0 0,-28-41-124 0 0,-1 0-102 0 0,1 1 0 0 0,0-1 0 0 0,-1 1 1 0 0,1-1-1 0 0,0 0 0 0 0,1 0 0 0 0,-1 0 0 0 0,1-1 0 0 0,-1 1 1 0 0,1-1-1 0 0,0 0 0 0 0,4 2 0 0 0,12-2-826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8.957"/>
    </inkml:context>
    <inkml:brush xml:id="br0">
      <inkml:brushProperty name="width" value="0.05" units="cm"/>
      <inkml:brushProperty name="height" value="0.05" units="cm"/>
      <inkml:brushProperty name="color" value="#FFFFFF"/>
    </inkml:brush>
  </inkml:definitions>
  <inkml:trace contextRef="#ctx0" brushRef="#br0">0 0 6536 0 0,'2'29'351'0'0,"9"51"0"0"0,-2-13-213 0 0,5 40 2148 0 0,-5-34-331 0 0,2 80 1 0 0,-2-9-1372 0 0,-9-142-805 0 0,0-2-3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9.303"/>
    </inkml:context>
    <inkml:brush xml:id="br0">
      <inkml:brushProperty name="width" value="0.05" units="cm"/>
      <inkml:brushProperty name="height" value="0.05" units="cm"/>
      <inkml:brushProperty name="color" value="#FFFFFF"/>
    </inkml:brush>
  </inkml:definitions>
  <inkml:trace contextRef="#ctx0" brushRef="#br0">44 1 9672 0 0,'0'11'352'0'0,"-1"1"1"0"0,-4 18 0 0 0,-2 13 937 0 0,-6 60 2911 0 0,-3 48-2545 0 0,15-106-1409 0 0,1 179 28 0 0,2-207-322 0 0,2 51-787 0 0,24 113-1 0 0,-19-145-104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3.339"/>
    </inkml:context>
    <inkml:brush xml:id="br0">
      <inkml:brushProperty name="width" value="0.05" units="cm"/>
      <inkml:brushProperty name="height" value="0.05" units="cm"/>
      <inkml:brushProperty name="color" value="#FFFFFF"/>
    </inkml:brush>
  </inkml:definitions>
  <inkml:trace contextRef="#ctx0" brushRef="#br0">443 1 12440 0 0,'-78'24'1952'0'0,"27"-7"1353"0"0,-43 13 910 0 0,-45 21-2114 0 0,103-38-1467 0 0,29-10-549 0 0,1 0-1 0 0,0 1 1 0 0,1 0-1 0 0,-1-1 0 0 0,-5 7 1 0 0,7-2-42 0 0,4-6-42 0 0,1 0 0 0 0,-1 1 0 0 0,1-1 0 0 0,-1 1 0 0 0,1-1 0 0 0,0 0 0 0 0,0 1 0 0 0,0-1 0 0 0,0 0 0 0 0,1 0 0 0 0,-1 0 0 0 0,3 3 0 0 0,23 24-4 0 0,-23-24 3 0 0,20 16-13 0 0,0-1-1 0 0,38 22 1 0 0,-2 0-20 0 0,149 93 113 0 0,-140-94-665 0 0,-2 2-1 0 0,74 63 1 0 0,-101-65-113 0 0,-17-10-5320 0 0,-7-7-1172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39.696"/>
    </inkml:context>
    <inkml:brush xml:id="br0">
      <inkml:brushProperty name="width" value="0.05" units="cm"/>
      <inkml:brushProperty name="height" value="0.05" units="cm"/>
      <inkml:brushProperty name="color" value="#FFFFFF"/>
    </inkml:brush>
  </inkml:definitions>
  <inkml:trace contextRef="#ctx0" brushRef="#br0">60 0 1376 0 0,'-11'1'57'0'0,"7"-2"-5"0"0,1 1 0 0 0,-1 0-1 0 0,0 1 1 0 0,1-1 0 0 0,-1 0 0 0 0,0 1 0 0 0,1 0 0 0 0,-1 0 0 0 0,1 0 0 0 0,0 1 0 0 0,-6 2 0 0 0,8-4 2773 0 0,1 0 987 0 0,0 0 195 0 0,0 0-421 0 0,2 1-1917 0 0,45 11-502 0 0,0-2 0 0 0,0-2 0 0 0,80 2 0 0 0,-114-10-1947 0 0,1-1 0 0 0,-1-1 0 0 0,1 0 0 0 0,-1-1 0 0 0,0-1 0 0 0,0 0-1 0 0,0 0 1 0 0,22-12 0 0 0,-17 8-5934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0.044"/>
    </inkml:context>
    <inkml:brush xml:id="br0">
      <inkml:brushProperty name="width" value="0.05" units="cm"/>
      <inkml:brushProperty name="height" value="0.05" units="cm"/>
      <inkml:brushProperty name="color" value="#FFFFFF"/>
    </inkml:brush>
  </inkml:definitions>
  <inkml:trace contextRef="#ctx0" brushRef="#br0">0 157 11664 0 0,'0'0'530'0'0,"2"0"-7"0"0,4-4-262 0 0,-4 4 131 0 0,-2 0 96 0 0,0 0 22 0 0,0 0-32 0 0,0 0-139 0 0,0 0-62 0 0,6 20 773 0 0,0-4-520 0 0,0 24-11 0 0,-2 0 0 0 0,-2 1 0 0 0,-4 52 0 0 0,0-15-315 0 0,1 62-149 0 0,7 233-1918 0 0,-3-315 373 0 0</inkml:trace>
  <inkml:trace contextRef="#ctx0" brushRef="#br0" timeOffset="1">527 1 14568 0 0,'-6'13'442'0'0,"0"0"1"0"0,1 0-1 0 0,0 0 1 0 0,1 1-1 0 0,1 0 0 0 0,0 0 1 0 0,-2 29-1 0 0,3 39 1277 0 0,11 117 0 0 0,-2-126-1673 0 0,39 262 146 0 0,-38-297-231 0 0,-2-8-1030 0 0,1-1 0 0 0,14 37 0 0 0,-8-34-5708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0.372"/>
    </inkml:context>
    <inkml:brush xml:id="br0">
      <inkml:brushProperty name="width" value="0.05" units="cm"/>
      <inkml:brushProperty name="height" value="0.05" units="cm"/>
      <inkml:brushProperty name="color" value="#FFFFFF"/>
    </inkml:brush>
  </inkml:definitions>
  <inkml:trace contextRef="#ctx0" brushRef="#br0">8 146 8288 0 0,'-4'8'862'0'0,"1"-3"-595"0"0,2-4 984 0 0,1-1 425 0 0,0 0 78 0 0,3 1-1408 0 0,-1 0 1 0 0,1 0-1 0 0,-1 0 0 0 0,1-1 0 0 0,-1 1 0 0 0,1-1 0 0 0,-1 0 1 0 0,1 1-1 0 0,-1-1 0 0 0,6-1 0 0 0,-7 1-117 0 0,12-2 178 0 0,0 0 0 0 0,0-1-1 0 0,0 0 1 0 0,0-1-1 0 0,-1-1 1 0 0,0 0 0 0 0,20-11-1 0 0,-3 2-295 0 0,-5 4-105 0 0,-1-1 1 0 0,0-1-1 0 0,-1-1 0 0 0,36-28 0 0 0,-44 30-5238 0 0,5-2-1770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0.734"/>
    </inkml:context>
    <inkml:brush xml:id="br0">
      <inkml:brushProperty name="width" value="0.05" units="cm"/>
      <inkml:brushProperty name="height" value="0.05" units="cm"/>
      <inkml:brushProperty name="color" value="#FFFFFF"/>
    </inkml:brush>
  </inkml:definitions>
  <inkml:trace contextRef="#ctx0" brushRef="#br0">53 65 12528 0 0,'-9'11'1330'0'0,"4"-3"-1022"0"0,0-1 0 0 0,0 1-1 0 0,1 0 1 0 0,0 0 0 0 0,0 0-1 0 0,1 1 1 0 0,0-1 0 0 0,0 1-1 0 0,1 0 1 0 0,1 0 0 0 0,-2 12-1 0 0,1 10 418 0 0,2 0-1 0 0,4 32 1 0 0,-1-17-394 0 0,1-21-256 0 0,0 0 0 0 0,2-1 0 0 0,1 1 0 0 0,18 44 0 0 0,-20-57-50 0 0,2 2-75 0 0,0 0 0 0 0,0-1 0 0 0,17 22 0 0 0,-6-8-238 0 0,-15-23 220 0 0,-1-1-1 0 0,0 1 0 0 0,1 0 0 0 0,0-1 0 0 0,0 0 0 0 0,0 0 0 0 0,0 0 0 0 0,0 0 1 0 0,1 0-1 0 0,-1-1 0 0 0,1 1 0 0 0,0-1 0 0 0,-1 0 0 0 0,1 0 0 0 0,0 0 0 0 0,0-1 1 0 0,1 1-1 0 0,-1-1 0 0 0,0 0 0 0 0,0-1 0 0 0,1 1 0 0 0,-1 0 0 0 0,0-1 0 0 0,1 0 1 0 0,-1 0-1 0 0,0-1 0 0 0,9-1 0 0 0,-6 0 21 0 0,1-1 0 0 0,-1 0 0 0 0,1 0-1 0 0,-1-1 1 0 0,0 1 0 0 0,0-2 0 0 0,-1 1 0 0 0,1-1 0 0 0,-1 0 0 0 0,0-1-1 0 0,0 1 1 0 0,0-1 0 0 0,-1 0 0 0 0,6-9 0 0 0,15-24 52 0 0,-2-2 1 0 0,-2 0 0 0 0,26-67-1 0 0,-32 63 270 0 0,-3-1 0 0 0,-1 0 0 0 0,9-86 0 0 0,-11 49 1437 0 0,-10 81-1603 0 0,1 0 0 0 0,-1 0-1 0 0,0 0 1 0 0,-1-1 0 0 0,1 1-1 0 0,0 0 1 0 0,0 0 0 0 0,-1 0 0 0 0,0 0-1 0 0,1 0 1 0 0,-1 0 0 0 0,0 0 0 0 0,0 0-1 0 0,-2-3 1 0 0,2 3 345 0 0,0 4-331 0 0,-1-1 1 0 0,0 1-1 0 0,1 0 0 0 0,-1-1 0 0 0,1 1 0 0 0,0 0 0 0 0,-1 0 0 0 0,1 0 0 0 0,-2 3 1 0 0,-1 7 3 0 0,1-1 0 0 0,0 1 0 0 0,0 0 0 0 0,1-1 0 0 0,1 1 0 0 0,0 0 0 0 0,0 0 0 0 0,3 20 0 0 0,-2 9-230 0 0,-2-10-89 0 0,0 8-348 0 0,2 0-1 0 0,7 70 1 0 0,-1-85-353 0 0,11 30 0 0 0,-6-21-1170 0 0,-6-13 541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3:41.337"/>
    </inkml:context>
    <inkml:brush xml:id="br0">
      <inkml:brushProperty name="width" value="0.05" units="cm"/>
      <inkml:brushProperty name="height" value="0.05" units="cm"/>
      <inkml:brushProperty name="color" value="#FFFFFF"/>
    </inkml:brush>
  </inkml:definitions>
  <inkml:trace contextRef="#ctx0" brushRef="#br0">1 42 2304 0 0,'4'-12'68'0'0,"-3"10"-27"0"0,0-1 1 0 0,0 0-1 0 0,0 0 1 0 0,0 0-1 0 0,-1 1 1 0 0,0-1-1 0 0,1 0 1 0 0,-1-4-1 0 0,0 7 1207 0 0,0 0 416 0 0,0 0 80 0 0,0 0-7 0 0,-1 2-1295 0 0,0 0-1 0 0,0 0 0 0 0,1-1 0 0 0,-1 1 0 0 0,1 0 1 0 0,-1 0-1 0 0,1 1 0 0 0,0-1 0 0 0,0 0 0 0 0,0 3 1 0 0,-3 57 3368 0 0,1-37-2682 0 0,1 38 0 0 0,9 100 505 0 0,3 43-1178 0 0,5 3-559 0 0,-7-36-1700 0 0,-9-101-5746 0 0,1-89 6885 0 0,1 1 1 0 0,1-1 0 0 0,6-21 0 0 0,3-18 625 0 0,2-14 1720 0 0,2 0 0 0 0,3 1 0 0 0,55-128-1 0 0,-64 176-1270 0 0,0 0 0 0 0,1 1 0 0 0,15-19 0 0 0,-23 34-293 0 0,1 0 1 0 0,0 0 0 0 0,0 1-1 0 0,0-1 1 0 0,1 1-1 0 0,-1 0 1 0 0,1 1-1 0 0,0-1 1 0 0,0 1-1 0 0,1 0 1 0 0,-1 0-1 0 0,1 0 1 0 0,-1 1-1 0 0,1 0 1 0 0,0 0-1 0 0,10-1 1 0 0,-11 2-61 0 0,-1 1 0 0 0,1 0 1 0 0,-1 1-1 0 0,1-1 0 0 0,0 1 1 0 0,-1 0-1 0 0,1 0 0 0 0,-1 1 1 0 0,0-1-1 0 0,1 1 0 0 0,-1 0 1 0 0,0 0-1 0 0,0 0 0 0 0,0 1 0 0 0,0-1 1 0 0,-1 1-1 0 0,1 0 0 0 0,-1 0 1 0 0,1 0-1 0 0,-1 1 0 0 0,0-1 1 0 0,0 1-1 0 0,-1-1 0 0 0,1 1 1 0 0,2 5-1 0 0,0 1 80 0 0,1 1 1 0 0,-1 0-1 0 0,0 0 0 0 0,-1 1 1 0 0,-1-1-1 0 0,0 1 1 0 0,0 0-1 0 0,1 17 0 0 0,-4-9-112 0 0,-1 0-1 0 0,-1 0 1 0 0,0 0-1 0 0,-10 32 0 0 0,6-25 27 0 0,-4 46 0 0 0,8-35-27 0 0,1-13 34 0 0,-6 39-1 0 0,5-54-52 0 0,0-1 1 0 0,-1 1 0 0 0,0-1-1 0 0,0 0 1 0 0,-1 0 0 0 0,-1 0 0 0 0,-7 12-1 0 0,2-7 123 0 0,0 0-1 0 0,-1-1 0 0 0,-1 0 1 0 0,0-1-1 0 0,-1 0 0 0 0,0-1 1 0 0,-1 0-1 0 0,0-1 0 0 0,-1 0 1 0 0,0-2-1 0 0,-26 12 0 0 0,-9 5-213 0 0,35-17-101 0 0,-34 13 0 0 0,19-10-316 0 0,-4 1-1869 0 0,11-6-2327 0 0,-3 0-2610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6:17.594"/>
    </inkml:context>
    <inkml:brush xml:id="br0">
      <inkml:brushProperty name="width" value="0.05" units="cm"/>
      <inkml:brushProperty name="height" value="0.05" units="cm"/>
      <inkml:brushProperty name="color" value="#FFFFFF"/>
    </inkml:brush>
  </inkml:definitions>
  <inkml:trace contextRef="#ctx0" brushRef="#br0">91 7 10136 0 0,'0'0'464'0'0,"0"0"-10"0"0,-7-7-117 0 0,4 8 2294 0 0,-11 45-1633 0 0,5-19-895 0 0,1 0-1 0 0,-6 47 1 0 0,8-25-120 0 0,-11 147 834 0 0,12-78-711 0 0,-3 365 131 0 0,10-408-212 0 0,8 160 251 0 0,-4-181-178 0 0,1 0 1 0 0,20 70-1 0 0,-24-115 26 0 0,1 1-1 0 0,-1-1 1 0 0,2 0-1 0 0,-1 0 0 0 0,2 0 1 0 0,-1-1-1 0 0,1 1 0 0 0,0-2 1 0 0,1 1-1 0 0,-1 0 1 0 0,2-1-1 0 0,-1-1 0 0 0,1 1 1 0 0,0-1-1 0 0,0 0 0 0 0,11 5 1 0 0,-15-9-148 0 0,1-1 1 0 0,-1 0 0 0 0,0 0-1 0 0,0 0 1 0 0,0-1-1 0 0,1 1 1 0 0,-1-1-1 0 0,0 0 1 0 0,1 0 0 0 0,-1 0-1 0 0,0-1 1 0 0,1 1-1 0 0,-1-1 1 0 0,6-2 0 0 0,9-3 74 0 0,33-12-1 0 0,-39 13 56 0 0,0 2 0 0 0,0 0 0 0 0,0 0 0 0 0,1 1 0 0 0,-1 1 0 0 0,1 0 0 0 0,13 2 0 0 0,20-3-1328 0 0,0-4-3409 0 0,-22 0-1351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6:18.289"/>
    </inkml:context>
    <inkml:brush xml:id="br0">
      <inkml:brushProperty name="width" value="0.05" units="cm"/>
      <inkml:brushProperty name="height" value="0.05" units="cm"/>
      <inkml:brushProperty name="color" value="#FFFFFF"/>
    </inkml:brush>
  </inkml:definitions>
  <inkml:trace contextRef="#ctx0" brushRef="#br0">90 861 6912 0 0,'-2'0'528'0'0,"-7"0"-319"0"0,0-1 1 0 0,1 0-1 0 0,-1-1 0 0 0,-8-2 1 0 0,14 3 382 0 0,0 0 1 0 0,-1 0-1 0 0,1-1 0 0 0,0 1 1 0 0,0-1-1 0 0,1 1 0 0 0,-1-1 1 0 0,-3-3-1 0 0,5 4-469 0 0,0 1-1 0 0,1-1 1 0 0,-1 0 0 0 0,1 0-1 0 0,-1 0 1 0 0,1 0-1 0 0,0 0 1 0 0,-1 0-1 0 0,1 0 1 0 0,0 0-1 0 0,0 0 1 0 0,-1 0 0 0 0,1 0-1 0 0,0 0 1 0 0,0 0-1 0 0,0 0 1 0 0,0 0-1 0 0,0 0 1 0 0,1 0 0 0 0,-1 0-1 0 0,0 0 1 0 0,0 0-1 0 0,1 0 1 0 0,-1 0-1 0 0,1 0 1 0 0,-1 0-1 0 0,1 0 1 0 0,-1 0 0 0 0,1 0-1 0 0,-1 0 1 0 0,2-1-1 0 0,26-28 411 0 0,-22 24-304 0 0,9-7-188 0 0,0 0-1 0 0,1 0 0 0 0,0 2 1 0 0,1 0-1 0 0,36-17 1 0 0,100-30 256 0 0,-63 26-228 0 0,-12 5-91 0 0,112-25 0 0 0,86 2-22 0 0,-241 45 47 0 0,1117-184 1266 0 0,-250 57-175 0 0,-320 109-1005 0 0,0 36 57 0 0,14 0-67 0 0,-42-18-168 0 0,-247-8-511 0 0,-278 11 515 0 0,0 0 0 0 0,0-2 1 0 0,0-2-1 0 0,-1 0 0 0 0,0-2 0 0 0,0-1 0 0 0,35-17 0 0 0,-55 22 63 0 0,0 0 0 0 0,0-1-1 0 0,-1 0 1 0 0,12-10-1 0 0,-18 14-103 0 0,-1-3-583 0 0,-1-12-1634 0 0,-3 14 1578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6:18.631"/>
    </inkml:context>
    <inkml:brush xml:id="br0">
      <inkml:brushProperty name="width" value="0.05" units="cm"/>
      <inkml:brushProperty name="height" value="0.05" units="cm"/>
      <inkml:brushProperty name="color" value="#FFFFFF"/>
    </inkml:brush>
  </inkml:definitions>
  <inkml:trace contextRef="#ctx0" brushRef="#br0">347 0 10336 0 0,'-5'9'934'0'0,"-1"0"-805"0"0,1 1 1 0 0,0 0-1 0 0,0 0 0 0 0,1 1 0 0 0,0 0 0 0 0,-4 17 0 0 0,3 3 604 0 0,-2 34 1 0 0,2-11-31 0 0,0-2-119 0 0,3-26-106 0 0,-10 49 1 0 0,-14 65 381 0 0,-3 12-375 0 0,-86 290-116 0 0,82-311-785 0 0,-16 144-1 0 0,34-99-4692 0 0,14-123 92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6:19.441"/>
    </inkml:context>
    <inkml:brush xml:id="br0">
      <inkml:brushProperty name="width" value="0.05" units="cm"/>
      <inkml:brushProperty name="height" value="0.05" units="cm"/>
      <inkml:brushProperty name="color" value="#FFFFFF"/>
    </inkml:brush>
  </inkml:definitions>
  <inkml:trace contextRef="#ctx0" brushRef="#br0">1 134 2304 0 0,'0'3'-405'0'0,"1"13"7875"0"0,-1-13-7158 0 0,1-1 1 0 0,0 1-1 0 0,0-1 0 0 0,0 0 0 0 0,0 1 1 0 0,1-1-1 0 0,-1 0 0 0 0,1 0 1 0 0,-1 0-1 0 0,1 0 0 0 0,0 0 0 0 0,-1 0 1 0 0,1 0-1 0 0,0 0 0 0 0,3 1 1 0 0,0 0 36 0 0,-1-1 1 0 0,1 0 0 0 0,-1 0 0 0 0,1 0-1 0 0,0 0 1 0 0,0-1 0 0 0,7 2 0 0 0,8-1 136 0 0,-1-1 1 0 0,0 0 0 0 0,24-3-1 0 0,-30 1-327 0 0,23-3 14 0 0,-1-2 1 0 0,49-13-1 0 0,-55 12-136 0 0,28-10-231 0 0,86-39 0 0 0,-22 8-735 0 0,-56 25 121 0 0,-2-3-30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7:22.019"/>
    </inkml:context>
    <inkml:brush xml:id="br0">
      <inkml:brushProperty name="width" value="0.05" units="cm"/>
      <inkml:brushProperty name="height" value="0.05" units="cm"/>
      <inkml:brushProperty name="color" value="#FFFFFF"/>
    </inkml:brush>
  </inkml:definitions>
  <inkml:trace contextRef="#ctx0" brushRef="#br0">33 347 3224 0 0,'25'-8'240'0'0,"-16"0"-192"0"0,-7 2-64 0 0,-2 6 174 0 0,0-1 1 0 0,1 0-1 0 0,-1 1 1 0 0,0-1-1 0 0,1 0 0 0 0,-1 0 1 0 0,0 1-1 0 0,0-1 1 0 0,0 0-1 0 0,0 0 1 0 0,1 1-1 0 0,-1-1 1 0 0,0 0-1 0 0,0 0 1 0 0,-1 0-1 0 0,1 1 0 0 0,0-1 1 0 0,0 0-1 0 0,0 0 1 0 0,0 1-1 0 0,-1-1 1 0 0,1 0-1 0 0,0 0 1 0 0,-1 0-1 0 0,-1-6 2207 0 0,2 7-2317 0 0,0 0 0 0 0,0 0 0 0 0,0 0-1 0 0,0-1 1 0 0,0 1 0 0 0,0 0 0 0 0,0 0-1 0 0,0 0 1 0 0,0-1 0 0 0,0 1-1 0 0,0 0 1 0 0,0 0 0 0 0,0 0 0 0 0,-1-1-1 0 0,1 1 1 0 0,0 0 0 0 0,0 0 0 0 0,0 0-1 0 0,0 0 1 0 0,0-1 0 0 0,0 1 0 0 0,0 0-1 0 0,-1 0 1 0 0,1 0 0 0 0,0 0-1 0 0,0 0 1 0 0,0 0 0 0 0,0-1 0 0 0,-1 1-1 0 0,1 0 1 0 0,0 0 0 0 0,0 0 0 0 0,0 0-1 0 0,0 0 1 0 0,-1 0 0 0 0,1 0-1 0 0,0 0 1 0 0,0 0 0 0 0,0 0 0 0 0,-1 0-1 0 0,1 0 1 0 0,0 0 0 0 0,0 0 0 0 0,-1 0-1 0 0,0 0 11 0 0,-1-1-1 0 0,1 1 1 0 0,-1 0 0 0 0,1 0-1 0 0,-1 0 1 0 0,0 0-1 0 0,1 0 1 0 0,-1 0-1 0 0,1 1 1 0 0,-1-1-1 0 0,1 0 1 0 0,-1 1 0 0 0,1-1-1 0 0,-1 1 1 0 0,1 0-1 0 0,-1 0 1 0 0,1-1-1 0 0,0 1 1 0 0,-1 0-1 0 0,1 0 1 0 0,0 0 0 0 0,0 0-1 0 0,0 0 1 0 0,0 0-1 0 0,0 1 1 0 0,0-1-1 0 0,0 0 1 0 0,0 1-1 0 0,0-1 1 0 0,0 0 0 0 0,1 1-1 0 0,-2 1 1 0 0,-1 6 96 0 0,1 0 0 0 0,0 0 0 0 0,0 1 0 0 0,-1 14 0 0 0,0 1 150 0 0,1-15-207 0 0,2 0 0 0 0,-1 0 0 0 0,1 0 0 0 0,1 1 0 0 0,2 13 0 0 0,1 24 73 0 0,3-14-115 0 0,-5-29-73 0 0,-1-1-1 0 0,1 1 1 0 0,-1 0 0 0 0,-1-1-1 0 0,1 1 1 0 0,-1 9-1 0 0,-5 12-90 0 0,-2 11-167 0 0,4 12-515 0 0,3-48 569 0 0,0-1-2 0 0,0 0-2 0 0,0 0-6 0 0,1-2-6 0 0,-1 0 199 0 0,1-1 0 0 0,-1 1 0 0 0,0 0 0 0 0,0-1 0 0 0,0 1 0 0 0,0-1 0 0 0,0 1 0 0 0,-1 0 1 0 0,1-1-1 0 0,-1 1 0 0 0,1 0 0 0 0,-2-3 0 0 0,1 2 19 0 0,0 0 1 0 0,0-1-1 0 0,0 1 0 0 0,1 0 1 0 0,-1 0-1 0 0,1-1 1 0 0,0-4-1 0 0,19-71-125 0 0,5-60 583 0 0,-15 92-300 0 0,-5 31 30 0 0,1 0 0 0 0,7-17 0 0 0,8-28 592 0 0,-16 51-579 0 0,-1 0 0 0 0,1 0 1 0 0,1 1-1 0 0,0-1 1 0 0,7-9-1 0 0,1-4 243 0 0,-9 17-314 0 0,0-1 0 0 0,1 1 0 0 0,0 0 0 0 0,0 0 0 0 0,0 1 1 0 0,0-1-1 0 0,1 1 0 0 0,0 0 0 0 0,0 1 0 0 0,0-1 0 0 0,12-5 1 0 0,-15 9-87 0 0,0-1 1 0 0,0 1 0 0 0,0 0 0 0 0,0-1-1 0 0,0 2 1 0 0,0-1 0 0 0,1 0 0 0 0,-1 1-1 0 0,0-1 1 0 0,0 1 0 0 0,1 0 0 0 0,-1 0-1 0 0,0 0 1 0 0,0 1 0 0 0,1-1 0 0 0,-1 1-1 0 0,0-1 1 0 0,0 1 0 0 0,0 0 0 0 0,0 1-1 0 0,0-1 1 0 0,0 0 0 0 0,0 1 0 0 0,0 0-1 0 0,0-1 1 0 0,-1 1 0 0 0,1 0 0 0 0,3 5-1 0 0,5 7 77 0 0,0 1-1 0 0,-1 0 1 0 0,-1 1-1 0 0,-1 0 0 0 0,0 1 1 0 0,5 17-1 0 0,-6-16-75 0 0,0 2-63 0 0,-1 0-1 0 0,6 40 0 0 0,-1-6-70 0 0,-9-38 5 0 0,0 1 0 0 0,0-1-1 0 0,-2 22 1 0 0,1 9-76 0 0,-1-38 153 0 0,-1 0 1 0 0,1-1-1 0 0,-2 1 0 0 0,1-1 1 0 0,-1 1-1 0 0,0-1 1 0 0,-6 13-1 0 0,-4 19-34 0 0,10-23 24 0 0,-4 4-136 0 0,5-19 15 0 0,1-2-2 0 0,-3-9-393 0 0,3 6 437 0 0,1 0-1 0 0,-1 0 0 0 0,1 0 1 0 0,0-1-1 0 0,1 1 1 0 0,-1 0-1 0 0,3-5 1 0 0,5-12-236 0 0,47-162-274 0 0,-1-18 819 0 0,-50 184-154 0 0,3-9 46 0 0,0 1-1 0 0,2-1 0 0 0,0 2 1 0 0,23-37-1 0 0,-21 40-52 0 0,16-22 194 0 0,-27 39-173 0 0,1 0 0 0 0,1 1 1 0 0,-1-1-1 0 0,0 1 0 0 0,0-1 0 0 0,1 1 0 0 0,0 0 0 0 0,-1 0 1 0 0,1 0-1 0 0,5-2 0 0 0,-7 4-20 0 0,0 0 1 0 0,0-1-1 0 0,1 1 1 0 0,-1 0-1 0 0,0 0 1 0 0,0 0-1 0 0,0 0 1 0 0,1 0-1 0 0,-1 1 1 0 0,0-1-1 0 0,0 0 1 0 0,0 0-1 0 0,0 1 1 0 0,1-1-1 0 0,-1 1 1 0 0,0-1-1 0 0,0 1 1 0 0,0-1-1 0 0,0 1 1 0 0,0 0-1 0 0,0-1 1 0 0,0 1-1 0 0,-1 0 1 0 0,1 0-1 0 0,0 0 1 0 0,0 0-1 0 0,0 0 1 0 0,-1 0-1 0 0,2 2 1 0 0,15 34 188 0 0,-14-28-171 0 0,1 3 108 0 0,0 1 0 0 0,-2 0 0 0 0,0 0-1 0 0,0 0 1 0 0,-1 0 0 0 0,-1 18 0 0 0,3 24 324 0 0,10 161-1067 0 0,-10-151-909 0 0,-1-21-3036 0 0,2-11-771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1:43.720"/>
    </inkml:context>
    <inkml:brush xml:id="br0">
      <inkml:brushProperty name="width" value="0.05" units="cm"/>
      <inkml:brushProperty name="height" value="0.05" units="cm"/>
      <inkml:brushProperty name="color" value="#FFFFFF"/>
    </inkml:brush>
  </inkml:definitions>
  <inkml:trace contextRef="#ctx0" brushRef="#br0">262 208 9216 0 0,'-29'-19'1025'0'0,"25"17"-614"0"0,0 0 0 0 0,0-1 0 0 0,-1 1 0 0 0,2-1 1 0 0,-6-4-1 0 0,-29-37 6520 0 0,24 27-5473 0 0,-1 0-1 0 0,0 2 1 0 0,-19-16 0 0 0,29 27-1272 0 0,-34-23 952 0 0,36 25-1040 0 0,-1 0 0 0 0,1 0 1 0 0,-1 0-1 0 0,1 1 0 0 0,-1 0 0 0 0,0 0 0 0 0,1 0 0 0 0,-1 0 0 0 0,-6 0 0 0 0,8 1 59 0 0,2 0-74 0 0,4 10-32 0 0,83 120-814 0 0,-58-81 520 0 0,13 19-539 0 0,62 141-1 0 0,-100-198 811 0 0,0 1-1 0 0,-1 0 1 0 0,-1-1 0 0 0,0 1-1 0 0,0 0 1 0 0,-1 0 0 0 0,-1 0-1 0 0,0 0 1 0 0,-1 0-1 0 0,0 0 1 0 0,0 0 0 0 0,-2 0-1 0 0,1-1 1 0 0,-2 1-1 0 0,1-1 1 0 0,-1 1 0 0 0,-1-1-1 0 0,0 0 1 0 0,-1-1-1 0 0,0 1 1 0 0,-1-1 0 0 0,0-1-1 0 0,0 1 1 0 0,-1-1 0 0 0,0 0-1 0 0,-1-1 1 0 0,0 0-1 0 0,0 0 1 0 0,0-1 0 0 0,-19 11-1 0 0,19-13-10 0 0,0-1 1 0 0,0 1-1 0 0,-1-2 0 0 0,0 1 0 0 0,-14 2 1 0 0,22-5-148 0 0,0-1-1 0 0,0 1 1 0 0,-1-1 0 0 0,1 0 0 0 0,0 0-1 0 0,-1 0 1 0 0,1 0 0 0 0,0-1 0 0 0,-1 1 0 0 0,1-1-1 0 0,0 1 1 0 0,0-1 0 0 0,0 0 0 0 0,-1 0-1 0 0,1 0 1 0 0,0 0 0 0 0,0 0 0 0 0,0 0 0 0 0,0 0-1 0 0,1-1 1 0 0,-1 1 0 0 0,0-1 0 0 0,0 1 0 0 0,1-1-1 0 0,-1 0 1 0 0,1 0 0 0 0,0 0 0 0 0,-1 0-1 0 0,1 0 1 0 0,-2-4 0 0 0,-3-15-8056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7:22.619"/>
    </inkml:context>
    <inkml:brush xml:id="br0">
      <inkml:brushProperty name="width" value="0.05" units="cm"/>
      <inkml:brushProperty name="height" value="0.05" units="cm"/>
      <inkml:brushProperty name="color" value="#FFFFFF"/>
    </inkml:brush>
  </inkml:definitions>
  <inkml:trace contextRef="#ctx0" brushRef="#br0">450 218 9528 0 0,'0'-20'1014'0'0,"0"9"-579"0"0,-1 0-1 0 0,0 0 1 0 0,-1 0-1 0 0,0 0 1 0 0,-1 0 0 0 0,0 0-1 0 0,-1 1 1 0 0,0-1-1 0 0,-1 1 1 0 0,-6-12-1 0 0,8 17-265 0 0,0 1-1 0 0,0-1 1 0 0,-1 1 0 0 0,1-1-1 0 0,-1 1 1 0 0,0 0 0 0 0,0 0-1 0 0,0 1 1 0 0,-1-1 0 0 0,1 1-1 0 0,-1 0 1 0 0,0 0-1 0 0,0 0 1 0 0,0 1 0 0 0,0 0-1 0 0,0 0 1 0 0,-1 0 0 0 0,1 1-1 0 0,0-1 1 0 0,-1 1-1 0 0,0 1 1 0 0,-5-1 0 0 0,2 1 24 0 0,0 0 1 0 0,0 0-1 0 0,0 1 1 0 0,0 1-1 0 0,0 0 1 0 0,-13 4-1 0 0,17-4-137 0 0,0 1-1 0 0,0-1 1 0 0,-1 1-1 0 0,1 0 1 0 0,1 1-1 0 0,-1 0 1 0 0,1-1-1 0 0,-1 1 0 0 0,1 1 1 0 0,0-1-1 0 0,-4 6 1 0 0,-9 13-72 0 0,0 0 0 0 0,1 1 1 0 0,2 0-1 0 0,0 2 1 0 0,2-1-1 0 0,-18 55 0 0 0,15-21-504 0 0,3 1 0 0 0,-8 101 0 0 0,19-144 524 0 0,1 0 0 0 0,1 0 0 0 0,3 22 0 0 0,-3-34-5 0 0,-1 0-1 0 0,2 0 1 0 0,-1 0-1 0 0,0 0 1 0 0,1 0 0 0 0,0 0-1 0 0,0-1 1 0 0,0 1 0 0 0,1-1-1 0 0,0 1 1 0 0,0-1-1 0 0,0 0 1 0 0,0 0 0 0 0,1 0-1 0 0,3 3 1 0 0,-4-5-19 0 0,1 0 1 0 0,-1-1 0 0 0,0 0 0 0 0,1 0-1 0 0,-1 0 1 0 0,1 0 0 0 0,-1 0 0 0 0,1-1-1 0 0,0 0 1 0 0,-1 0 0 0 0,1 0-1 0 0,4 0 1 0 0,0-1-24 0 0,0 1 1 0 0,-1-2-1 0 0,1 1 0 0 0,13-5 1 0 0,-10-1 18 0 0,1-1-1 0 0,-1 1 1 0 0,-1-2 0 0 0,1 0 0 0 0,-1 0 0 0 0,-1-1 0 0 0,15-18-1 0 0,28-47 121 0 0,-1 2 346 0 0,-39 63-218 0 0,-4 11 189 0 0,-6 1-334 0 0,-1 1-1 0 0,1-1 1 0 0,-1 0-1 0 0,0 0 1 0 0,0 1-1 0 0,0-1 1 0 0,0 0-1 0 0,1 4 1 0 0,1 4-66 0 0,3 13 107 0 0,-1 0 0 0 0,-1 0 0 0 0,0 1 1 0 0,-2 0-1 0 0,-2 37 0 0 0,2 5-434 0 0,-2-52-22 0 0,0-5-121 0 0,1 0 0 0 0,0 1 0 0 0,0-1 0 0 0,0 0 0 0 0,1 1 0 0 0,6 15 0 0 0,-7-24-1461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7:22.979"/>
    </inkml:context>
    <inkml:brush xml:id="br0">
      <inkml:brushProperty name="width" value="0.05" units="cm"/>
      <inkml:brushProperty name="height" value="0.05" units="cm"/>
      <inkml:brushProperty name="color" value="#FFFFFF"/>
    </inkml:brush>
  </inkml:definitions>
  <inkml:trace contextRef="#ctx0" brushRef="#br0">1 504 6448 0 0,'0'0'498'0'0,"0"0"-50"0"0,1 2 1008 0 0,2 10-60 0 0,-1 0-1 0 0,0 0 1 0 0,0 12-1 0 0,-2 75 779 0 0,-1-46-1530 0 0,1 11-151 0 0,9 261-297 0 0,-5-301-1034 0 0,1-9-31 0 0</inkml:trace>
  <inkml:trace contextRef="#ctx0" brushRef="#br0" timeOffset="1">207 103 11976 0 0,'9'-49'528'0'0,"-6"38"112"0"0,2 3-512 0 0,3 0-128 0 0,-3 5 0 0 0,4-8 0 0 0,-6 6 768 0 0,7 2 128 0 0,-10 3 32 0 0,8-5-5040 0 0,0 10-1008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27:23.311"/>
    </inkml:context>
    <inkml:brush xml:id="br0">
      <inkml:brushProperty name="width" value="0.05" units="cm"/>
      <inkml:brushProperty name="height" value="0.05" units="cm"/>
      <inkml:brushProperty name="color" value="#FFFFFF"/>
    </inkml:brush>
  </inkml:definitions>
  <inkml:trace contextRef="#ctx0" brushRef="#br0">45 187 10136 0 0,'-1'29'476'0'0,"-8"41"1"0"0,2-14-374 0 0,2-10-149 0 0,-16 244 1196 0 0,21-285-1134 0 0,-1-4-10 0 0,1 0 1 0 0,0 0 0 0 0,0 0-1 0 0,0 0 1 0 0,0 0 0 0 0,0 0-1 0 0,0 1 1 0 0,0-1 0 0 0,0 0-1 0 0,0 0 1 0 0,1 0 0 0 0,-1 0-1 0 0,0 0 1 0 0,1 0 0 0 0,-1 0-1 0 0,1-1 1 0 0,-1 1 0 0 0,1 0-1 0 0,0 2 1 0 0,0-2 276 0 0,11-10 365 0 0,-8 2-525 0 0,0-1 0 0 0,0 1 0 0 0,0-1 0 0 0,-1 0 0 0 0,-1 0 0 0 0,1 0 0 0 0,-1 0 0 0 0,-1 0 0 0 0,2-12 0 0 0,1-4 135 0 0,19-102 996 0 0,-12 60-158 0 0,2 1 1 0 0,35-103-1 0 0,-42 154-1058 0 0,0 1 0 0 0,1 0-1 0 0,0 1 1 0 0,1-1 0 0 0,11-12-1 0 0,-14 18 135 0 0,1 1 0 0 0,0-1-1 0 0,1 1 1 0 0,-1 1 0 0 0,1-1-1 0 0,0 1 1 0 0,1 0 0 0 0,-1 1-1 0 0,14-7 1 0 0,-17 10-104 0 0,-1 0 1 0 0,0 0-1 0 0,1 0 0 0 0,-1 0 0 0 0,0 1 1 0 0,1 0-1 0 0,-1-1 0 0 0,1 1 0 0 0,-1 0 1 0 0,1 0-1 0 0,-1 1 0 0 0,0-1 1 0 0,1 1-1 0 0,-1 0 0 0 0,1 0 0 0 0,3 2 1 0 0,-2-1-2 0 0,-1 1 1 0 0,1-1 0 0 0,-1 1-1 0 0,0 0 1 0 0,0 1 0 0 0,0-1-1 0 0,0 1 1 0 0,-1 0 0 0 0,6 7 0 0 0,1 4-5 0 0,-1 1 0 0 0,0 1 0 0 0,-1-1 0 0 0,11 36 0 0 0,-3 7-123 0 0,-3 1-1 0 0,8 83 0 0 0,-10-67-1417 0 0,3 36-2456 0 0,-8-61 1889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17.536"/>
    </inkml:context>
    <inkml:brush xml:id="br0">
      <inkml:brushProperty name="width" value="0.05" units="cm"/>
      <inkml:brushProperty name="height" value="0.05" units="cm"/>
      <inkml:brushProperty name="color" value="#FFFFFF"/>
    </inkml:brush>
  </inkml:definitions>
  <inkml:trace contextRef="#ctx0" brushRef="#br0">487 81 10592 0 0,'-7'-8'964'0'0,"0"-2"-987"0"0,5 5 315 0 0,-1 1 1 0 0,0-1 0 0 0,0 1-1 0 0,0 0 1 0 0,-1 0-1 0 0,1 0 1 0 0,-1 1 0 0 0,0-1-1 0 0,0 1 1 0 0,-1 0 0 0 0,1 0-1 0 0,-9-4 1 0 0,7 5-172 0 0,0 0 0 0 0,0 0 0 0 0,0 1 0 0 0,-1 0 0 0 0,1 0 0 0 0,0 1 0 0 0,-1 0 0 0 0,1 0 0 0 0,-1 0 0 0 0,1 1 0 0 0,0 0 0 0 0,-13 3 0 0 0,-8 4 421 0 0,-41 16 0 0 0,60-20-529 0 0,-12 3-20 0 0,1 1-1 0 0,0 1 1 0 0,1 1-1 0 0,0 1 0 0 0,0 0 1 0 0,1 1-1 0 0,1 1 1 0 0,0 0-1 0 0,-23 26 0 0 0,36-35 3 0 0,1-1 0 0 0,0 1 0 0 0,0 0 0 0 0,0-1 0 0 0,0 1 0 0 0,0 0 0 0 0,1 0-1 0 0,0 0 1 0 0,0 1 0 0 0,0-1 0 0 0,0 0 0 0 0,1 0 0 0 0,-1 1 0 0 0,1-1 0 0 0,0 0-1 0 0,1 0 1 0 0,-1 1 0 0 0,1-1 0 0 0,-1 0 0 0 0,1 0 0 0 0,3 7 0 0 0,-2-6-6 0 0,0 0 0 0 0,0-1 0 0 0,0 1 0 0 0,1 0 0 0 0,0-1 0 0 0,0 1 0 0 0,0-1 0 0 0,1 0 0 0 0,-1 0 0 0 0,1-1 0 0 0,0 1 0 0 0,0-1 0 0 0,1 1 0 0 0,-1-1-1 0 0,0-1 1 0 0,9 5 0 0 0,-2-3 61 0 0,1 0-1 0 0,-1-1 1 0 0,0-1-1 0 0,1 0 0 0 0,0 0 1 0 0,-1-1-1 0 0,1 0 0 0 0,0-1 1 0 0,0-1-1 0 0,-1 0 1 0 0,1 0-1 0 0,0-1 0 0 0,-1-1 1 0 0,1 0-1 0 0,-1-1 0 0 0,0 0 1 0 0,0 0-1 0 0,12-7 1 0 0,-10 3 105 0 0,0 1 1 0 0,0-1-1 0 0,-1-1 1 0 0,-1 0-1 0 0,1-1 1 0 0,-1 0-1 0 0,-1-1 1 0 0,0 0 0 0 0,0-1-1 0 0,-1 0 1 0 0,-1 0-1 0 0,0-1 1 0 0,12-25-1 0 0,-19 35-140 0 0,0-1 0 0 0,0 1 0 0 0,0 0 0 0 0,0-1 0 0 0,0 1 0 0 0,-1-1 0 0 0,1 0 0 0 0,-1 1 0 0 0,0-1 0 0 0,0 1 0 0 0,0-1 0 0 0,-1 1 0 0 0,1-1 0 0 0,-1 1 0 0 0,0-1 0 0 0,0 1 1 0 0,0-1-1 0 0,-1 1 0 0 0,1 0 0 0 0,-1-1 0 0 0,1 1 0 0 0,-1 0 0 0 0,0 0 0 0 0,-1 0 0 0 0,1 1 0 0 0,0-1 0 0 0,-1 0 0 0 0,1 1 0 0 0,-1 0 0 0 0,0-1 0 0 0,0 1 0 0 0,0 0 0 0 0,0 0 0 0 0,0 1 0 0 0,0-1 0 0 0,-1 1 0 0 0,1 0 0 0 0,-5-2 0 0 0,-4 0-672 0 0,-1 1 1 0 0,1 0 0 0 0,-19 0-1 0 0,9 2-6130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1.818"/>
    </inkml:context>
    <inkml:brush xml:id="br0">
      <inkml:brushProperty name="width" value="0.05" units="cm"/>
      <inkml:brushProperty name="height" value="0.05" units="cm"/>
      <inkml:brushProperty name="color" value="#FFFFFF"/>
    </inkml:brush>
  </inkml:definitions>
  <inkml:trace contextRef="#ctx0" brushRef="#br0">0 7 920 0 0,'2'1'67'0'0,"32"17"7582"0"0,-4 0-3755 0 0,-16-10-3533 0 0,0 1 0 0 0,1-2 0 0 0,0 0 0 0 0,0-1 0 0 0,17 5 0 0 0,6-1 26 0 0,0-2 0 0 0,1-2 0 0 0,-1-1 0 0 0,71-1 0 0 0,261-40 929 0 0,-136 8-929 0 0,27-6-460 0 0,-184 23-321 0 0,16-1-4693 0 0,-40 9-413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5.967"/>
    </inkml:context>
    <inkml:brush xml:id="br0">
      <inkml:brushProperty name="width" value="0.05" units="cm"/>
      <inkml:brushProperty name="height" value="0.05" units="cm"/>
      <inkml:brushProperty name="color" value="#FFFFFF"/>
    </inkml:brush>
  </inkml:definitions>
  <inkml:trace contextRef="#ctx0" brushRef="#br0">31 1 2760 0 0,'9'26'248'0'0,"-4"-10"-248"0"0,-5 6 0 0 0,0 8 0 0 0,3 2 312 0 0,-3 6 8 0 0,5 8 8 0 0,-5 3 0 0 0,0 3-520 0 0,0-1-112 0 0,0-2-16 0 0,0 0-8 0 0,-5-6 200 0 0,2-10 48 0 0,-24 48 8 0 0,9-32 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6.370"/>
    </inkml:context>
    <inkml:brush xml:id="br0">
      <inkml:brushProperty name="width" value="0.05" units="cm"/>
      <inkml:brushProperty name="height" value="0.05" units="cm"/>
      <inkml:brushProperty name="color" value="#FFFFFF"/>
    </inkml:brush>
  </inkml:definitions>
  <inkml:trace contextRef="#ctx0" brushRef="#br0">1 965 7200 0 0,'6'-166'721'0'0,"0"58"207"0"0,-2 54 738 0 0,2 0 0 0 0,19-81 1 0 0,-20 116-1209 0 0,0 1 0 0 0,2 0 0 0 0,0 0 0 0 0,0 0 0 0 0,2 1 0 0 0,20-31 0 0 0,-28 46-402 0 0,1 0 0 0 0,-1 0-1 0 0,1 0 1 0 0,0 0 0 0 0,-1 0-1 0 0,1 0 1 0 0,0 1 0 0 0,0-1-1 0 0,1 0 1 0 0,-1 1 0 0 0,0 0-1 0 0,0 0 1 0 0,1-1 0 0 0,-1 1-1 0 0,1 1 1 0 0,-1-1 0 0 0,1 0-1 0 0,-1 1 1 0 0,1-1 0 0 0,-1 1-1 0 0,4-1 1 0 0,-2 2 3 0 0,0 0 1 0 0,0-1-1 0 0,0 1 1 0 0,0 1-1 0 0,0-1 0 0 0,0 0 1 0 0,0 1-1 0 0,0 0 0 0 0,-1 0 1 0 0,1 0-1 0 0,-1 0 1 0 0,4 4-1 0 0,6 5-4 0 0,-1 1 1 0 0,-1 0-1 0 0,0 0 1 0 0,0 2-1 0 0,13 21 0 0 0,-17-21-149 0 0,-1 0 1 0 0,0 0-1 0 0,-1 1 0 0 0,-1 0 0 0 0,0 0 0 0 0,0 0 0 0 0,-2 0 0 0 0,1 22 0 0 0,-2-36 91 0 0,-1 10-108 0 0,0 0 0 0 0,0 0 0 0 0,-4 20 0 0 0,-1 18-479 0 0,3-36-805 0 0,5-34 501 0 0,5-5 175 0 0,5-28 1 0 0,4-15 491 0 0,2 8 646 0 0,53-145 299 0 0,-60 178-274 0 0,0 1 1 0 0,3 1 0 0 0,0 0-1 0 0,1 1 1 0 0,24-28 0 0 0,-37 49-280 0 0,1 0 0 0 0,0 0 1 0 0,0 0-1 0 0,1 0 0 0 0,-1 1 1 0 0,1-1-1 0 0,0 1 0 0 0,0 1 1 0 0,9-5-1 0 0,-13 7-139 0 0,0-1 0 0 0,1 1 1 0 0,-1 0-1 0 0,0-1 0 0 0,1 1 0 0 0,-1 0 1 0 0,1 0-1 0 0,-1 0 0 0 0,0 0 1 0 0,1 0-1 0 0,-1 0 0 0 0,1 1 0 0 0,-1-1 1 0 0,0 0-1 0 0,1 1 0 0 0,-1-1 0 0 0,2 2 1 0 0,-1-1-3 0 0,0 1-1 0 0,-1-1 1 0 0,1 1 0 0 0,-1-1 0 0 0,0 1-1 0 0,1-1 1 0 0,-1 1 0 0 0,0 0 0 0 0,0 0 0 0 0,0 0-1 0 0,0 0 1 0 0,0-1 0 0 0,-1 1 0 0 0,1 0 0 0 0,0 4-1 0 0,5 29 334 0 0,-1 0 1 0 0,-2 0-1 0 0,-1 0 0 0 0,-4 54 0 0 0,1-60-316 0 0,-14 151-254 0 0,0 28-5203 0 0,15-187-593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6.868"/>
    </inkml:context>
    <inkml:brush xml:id="br0">
      <inkml:brushProperty name="width" value="0.05" units="cm"/>
      <inkml:brushProperty name="height" value="0.05" units="cm"/>
      <inkml:brushProperty name="color" value="#FFFFFF"/>
    </inkml:brush>
  </inkml:definitions>
  <inkml:trace contextRef="#ctx0" brushRef="#br0">304 541 9648 0 0,'0'0'216'0'0,"0"0"32"0"0,0-2 12 0 0,-1-33 510 0 0,-2 0 0 0 0,-12-56 0 0 0,-25-69 2997 0 0,38 153-3705 0 0,-7-27 884 0 0,-3 1 0 0 0,0 1 0 0 0,-31-56 0 0 0,42 86-891 0 0,0 0-1 0 0,0 1 0 0 0,0 0 0 0 0,0-1 0 0 0,0 1 1 0 0,0 0-1 0 0,0-1 0 0 0,0 1 0 0 0,0 0 0 0 0,-1 0 1 0 0,1 0-1 0 0,0 0 0 0 0,-1 0 0 0 0,1 0 0 0 0,-1 0 1 0 0,1 1-1 0 0,-1-1 0 0 0,0 0 0 0 0,1 1 0 0 0,-1 0 1 0 0,0-1-1 0 0,1 1 0 0 0,-1 0 0 0 0,0 0 0 0 0,1-1 1 0 0,-1 1-1 0 0,0 1 0 0 0,-2-1 0 0 0,1 1 8 0 0,0 0-1 0 0,0 0 1 0 0,0 0 0 0 0,0 1 0 0 0,0-1-1 0 0,1 1 1 0 0,-1 0 0 0 0,0 0-1 0 0,1 0 1 0 0,-1 0 0 0 0,1 0 0 0 0,0 0-1 0 0,-1 1 1 0 0,-2 4 0 0 0,-4 6-19 0 0,2 0 0 0 0,-1 0 0 0 0,1 1 0 0 0,1 0 0 0 0,1 0 1 0 0,0 0-1 0 0,-5 26 0 0 0,2 6-237 0 0,-2 55 1 0 0,8-68 121 0 0,-1 2-123 0 0,2 0-1 0 0,7 58 0 0 0,-4-72 42 0 0,2-1 0 0 0,1 1 0 0 0,0-1 0 0 0,1 0-1 0 0,17 34 1 0 0,-21-50 102 0 0,0-1-1 0 0,0 1 1 0 0,0-1 0 0 0,0 1-1 0 0,1-1 1 0 0,-1 0-1 0 0,1 0 1 0 0,0 0-1 0 0,0 0 1 0 0,0-1-1 0 0,1 1 1 0 0,-1-1-1 0 0,1 0 1 0 0,-1 0-1 0 0,1 0 1 0 0,-1 0-1 0 0,1 0 1 0 0,0-1 0 0 0,0 0-1 0 0,0 0 1 0 0,0 0-1 0 0,0 0 1 0 0,0-1-1 0 0,0 1 1 0 0,0-1-1 0 0,1 0 1 0 0,-1 0-1 0 0,0-1 1 0 0,0 1-1 0 0,0-1 1 0 0,0 0 0 0 0,0 0-1 0 0,0 0 1 0 0,0-1-1 0 0,-1 1 1 0 0,1-1-1 0 0,0 0 1 0 0,-1 0-1 0 0,1 0 1 0 0,-1-1-1 0 0,0 1 1 0 0,6-6-1 0 0,12-14-63 0 0,-1-1 0 0 0,-1 0 0 0 0,19-33 0 0 0,-34 49 132 0 0,-4 6-5 0 0,0 1-1 0 0,1 0 0 0 0,-1-1 0 0 0,0 1 0 0 0,1 0 0 0 0,-1 0 0 0 0,0 0 0 0 0,1-1 0 0 0,-1 1 0 0 0,0 0 0 0 0,1 0 0 0 0,-1 0 0 0 0,1 0 1 0 0,-1-1-1 0 0,0 1 0 0 0,1 0 0 0 0,-1 0 0 0 0,1 0 0 0 0,-1 0 0 0 0,0 0 0 0 0,1 0 0 0 0,-1 0 0 0 0,1 0 0 0 0,-1 0 0 0 0,0 0 0 0 0,1 1 1 0 0,-1-1-1 0 0,1 0 0 0 0,-1 0 0 0 0,0 0 0 0 0,1 0 0 0 0,-1 1 0 0 0,1-1 0 0 0,22 12 131 0 0,-4-5-1727 0 0,-17-7 601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7.226"/>
    </inkml:context>
    <inkml:brush xml:id="br0">
      <inkml:brushProperty name="width" value="0.05" units="cm"/>
      <inkml:brushProperty name="height" value="0.05" units="cm"/>
      <inkml:brushProperty name="color" value="#FFFFFF"/>
    </inkml:brush>
  </inkml:definitions>
  <inkml:trace contextRef="#ctx0" brushRef="#br0">31 181 8288 0 0,'-21'357'5718'0'0,"12"-217"-1798"0"0,9-137-3839 0 0,0 0-1 0 0,0 0 1 0 0,0 0-1 0 0,1 0 1 0 0,-1 0-1 0 0,1 0 1 0 0,1 4-1 0 0,6 21 77 0 0,-7-28-209 0 0,0 0 0 0 0,0 0 0 0 0,0-1 0 0 0,0 1-1 0 0,0 0 1 0 0,-1 0 0 0 0,1-1 0 0 0,0 1-1 0 0,0-1 1 0 0,0 1 0 0 0,0-1 0 0 0,-1 1-1 0 0,1-1 1 0 0,1 0 0 0 0,-2 1-5 0 0,3-4-151 0 0,1 0 0 0 0,-1 0 0 0 0,0 0 0 0 0,0 0 0 0 0,0 0 0 0 0,0-1 0 0 0,-1 1 0 0 0,0-1 0 0 0,3-8 0 0 0,11-48-1418 0 0,-11 40 1113 0 0,4-32-1291 0 0,6-97 0 0 0,-13 105 2146 0 0,2-1 0 0 0,2 1 1 0 0,14-49-1 0 0,2 6 2190 0 0,-20 81-2242 0 0,2 0 0 0 0,-1 0 1 0 0,1 0-1 0 0,0 1 0 0 0,0-1 0 0 0,1 1 0 0 0,0 0 1 0 0,10-10-1 0 0,-15 16-277 0 0,1-1 1 0 0,0 1-1 0 0,1-1 1 0 0,-1 1-1 0 0,0-1 0 0 0,0 1 1 0 0,0 0-1 0 0,0-1 1 0 0,0 1-1 0 0,0 0 1 0 0,0 0-1 0 0,1 0 1 0 0,-1 0-1 0 0,0 0 1 0 0,0 0-1 0 0,0 0 0 0 0,0 0 1 0 0,0 1-1 0 0,0-1 1 0 0,1 0-1 0 0,-1 1 1 0 0,0-1-1 0 0,0 1 1 0 0,0-1-1 0 0,0 1 0 0 0,0-1 1 0 0,0 1-1 0 0,0 0 1 0 0,-1-1-1 0 0,1 1 1 0 0,0 0-1 0 0,0 0 1 0 0,1 2-1 0 0,3 2-143 0 0,1 0 0 0 0,-1 1 0 0 0,7 11 0 0 0,-3-5-244 0 0,-1 0-10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7.637"/>
    </inkml:context>
    <inkml:brush xml:id="br0">
      <inkml:brushProperty name="width" value="0.05" units="cm"/>
      <inkml:brushProperty name="height" value="0.05" units="cm"/>
      <inkml:brushProperty name="color" value="#FFFFFF"/>
    </inkml:brush>
  </inkml:definitions>
  <inkml:trace contextRef="#ctx0" brushRef="#br0">142 44 11056 0 0,'-2'-3'139'0'0,"-3"-2"169"0"0,1 0 0 0 0,-1 0 1 0 0,0 0-1 0 0,-9-6 0 0 0,12 9 62 0 0,0 1 0 0 0,0 0 1 0 0,0 0-1 0 0,0 0 0 0 0,-1 0 0 0 0,1 1 0 0 0,-1-1 0 0 0,1 1 0 0 0,0-1 0 0 0,-1 1 0 0 0,1 0 0 0 0,-1 0 0 0 0,1 0 0 0 0,-1 0 0 0 0,1 0 0 0 0,-4 1 0 0 0,-9 2 1101 0 0,9-3-1178 0 0,1 1 0 0 0,0 0 0 0 0,-1 0 0 0 0,1 1 1 0 0,0-1-1 0 0,-10 6 0 0 0,14-7-334 0 0,1 0-517 0 0,0 0-223 0 0,0 0-1278 0 0,0 0-4932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3:41.277"/>
    </inkml:context>
    <inkml:brush xml:id="br0">
      <inkml:brushProperty name="width" value="0.05" units="cm"/>
      <inkml:brushProperty name="height" value="0.05" units="cm"/>
      <inkml:brushProperty name="color" value="#FFFFFF"/>
    </inkml:brush>
  </inkml:definitions>
  <inkml:trace contextRef="#ctx0" brushRef="#br0">56 8 12640 0 0,'0'0'578'0'0,"0"0"-14"0"0,0 0-232 0 0,0 0 359 0 0,1-7 762 0 0,-3 7 1966 0 0,-1 2-3310 0 0,0 1-1 0 0,0 0 1 0 0,0 0 0 0 0,1 0 0 0 0,-1 0 0 0 0,1 0-1 0 0,0 1 1 0 0,0-1 0 0 0,0 1 0 0 0,0-1-1 0 0,0 1 1 0 0,1 0 0 0 0,-2 4 0 0 0,-2 9 147 0 0,-5 31 1 0 0,6-15-219 0 0,2 0 0 0 0,2 51 0 0 0,12 68 72 0 0,-5-90-96 0 0,-2-4-14 0 0,3-1 0 0 0,2 0 0 0 0,3 0 0 0 0,22 59 0 0 0,-29-102-9 0 0,0-1-1 0 0,1 1 1 0 0,0-1 0 0 0,1-1-1 0 0,1 1 1 0 0,0-1-1 0 0,0-1 1 0 0,2 0-1 0 0,-1 0 1 0 0,1-1 0 0 0,1 0-1 0 0,12 8 1 0 0,-7-7-7 0 0,0-1 1 0 0,0-1-1 0 0,1 0 1 0 0,0-1 0 0 0,1-1-1 0 0,0-1 1 0 0,0-1-1 0 0,32 5 1 0 0,29-1 21 0 0,1-4 0 0 0,87-6 1 0 0,160-24 27 0 0,202-34 89 0 0,34-4-44 0 0,819-70 75 0 0,-651 29-47 0 0,-10-36-58 0 0,1-52-49 0 0,-190 33 0 0 0,-359 115-544 0 0,273-32 0 0 0,183 40-848 0 0,-218 25-2413 0 0,-344 7-1997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18.104"/>
    </inkml:context>
    <inkml:brush xml:id="br0">
      <inkml:brushProperty name="width" value="0.05" units="cm"/>
      <inkml:brushProperty name="height" value="0.05" units="cm"/>
      <inkml:brushProperty name="color" value="#FFFFFF"/>
    </inkml:brush>
  </inkml:definitions>
  <inkml:trace contextRef="#ctx0" brushRef="#br0">61 191 10824 0 0,'0'0'496'0'0,"-1"2"-12"0"0,-3 11-350 0 0,0 1 1 0 0,2 0 0 0 0,-1 0 0 0 0,2 0-1 0 0,0 0 1 0 0,1 19 0 0 0,-1 12 663 0 0,-23 171 176 0 0,16-153-893 0 0,-3-20 111 0 0,10-41-126 0 0,1-2 12 0 0,0 0 2 0 0,8-28 80 0 0,1-18-120 0 0,4-57 0 0 0,-9 69-10 0 0,2-23 232 0 0,18-72 0 0 0,-11 76 182 0 0,15-55 1090 0 0,-23 95-1108 0 0,0 0 0 0 0,1 1 0 0 0,1-1-1 0 0,0 1 1 0 0,16-21 0 0 0,-22 31-395 0 0,0 0 0 0 0,0 1-1 0 0,0-1 1 0 0,0 1 0 0 0,0 0-1 0 0,1-1 1 0 0,-1 1 0 0 0,1 0-1 0 0,-1 0 1 0 0,1-1 0 0 0,-1 1-1 0 0,1 0 1 0 0,-1 1 0 0 0,1-1-1 0 0,0 0 1 0 0,0 0 0 0 0,0 1-1 0 0,-1-1 1 0 0,1 1 0 0 0,0 0-1 0 0,0-1 1 0 0,0 1 0 0 0,0 0-1 0 0,0 0 1 0 0,-1 0 0 0 0,1 0-1 0 0,0 0 1 0 0,0 1 0 0 0,0-1 0 0 0,0 1-1 0 0,0-1 1 0 0,-1 1 0 0 0,1-1-1 0 0,0 1 1 0 0,-1 0 0 0 0,1 0-1 0 0,0 0 1 0 0,-1 0 0 0 0,1 0-1 0 0,2 3 1 0 0,1 1-7 0 0,0 1 0 0 0,0-1-1 0 0,-1 1 1 0 0,0 0 0 0 0,0 1 0 0 0,0-1 0 0 0,-1 1 0 0 0,0-1-1 0 0,3 11 1 0 0,12 42 4 0 0,-2 1 0 0 0,-3 1 0 0 0,9 116 0 0 0,12 252-564 0 0,-25-365-730 0 0,-6-44-52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23.155"/>
    </inkml:context>
    <inkml:brush xml:id="br0">
      <inkml:brushProperty name="width" value="0.05" units="cm"/>
      <inkml:brushProperty name="height" value="0.05" units="cm"/>
      <inkml:brushProperty name="color" value="#FFFFFF"/>
    </inkml:brush>
  </inkml:definitions>
  <inkml:trace contextRef="#ctx0" brushRef="#br0">443 177 1376 0 0,'-74'72'266'0'0,"40"-40"1221"0"0,-42 51 0 0 0,49-38 99 0 0,12-18-400 0 0,13-25-982 0 0,1 0 0 0 0,0 1 0 0 0,0-1 0 0 0,0 0 0 0 0,0 1 0 0 0,0-1 0 0 0,0 1 0 0 0,1-1 0 0 0,0 1 0 0 0,-1-1 0 0 0,1 5 0 0 0,0-6 441 0 0,0-1-62 0 0,2 1-9 0 0,2 0-415 0 0,-1 0 0 0 0,1-1 0 0 0,0 1 0 0 0,0 0 0 0 0,0-1-1 0 0,0 0 1 0 0,0 0 0 0 0,-1 0 0 0 0,1-1 0 0 0,0 1 0 0 0,0-1-1 0 0,0 0 1 0 0,-1 0 0 0 0,1 0 0 0 0,0-1 0 0 0,3-1 0 0 0,7-4 478 0 0,0-1 0 0 0,21-15 0 0 0,-31 19-490 0 0,1 0 2 0 0,0 0 0 0 0,0-1 0 0 0,-1 0 0 0 0,0 0 1 0 0,0 0-1 0 0,0 0 0 0 0,-1-1 0 0 0,1 1 0 0 0,-1-1 0 0 0,-1 0 0 0 0,5-11 1 0 0,0-9 277 0 0,8-38 0 0 0,-14 56-381 0 0,33-150 688 0 0,-33 152-693 0 0,0-1 0 0 0,0 1 0 0 0,0-1 1 0 0,-1 1-1 0 0,0-1 0 0 0,0 1 0 0 0,-2-11 0 0 0,1 15-37 0 0,1 1 0 0 0,-1-1 0 0 0,0 0 0 0 0,1 1-1 0 0,-1-1 1 0 0,0 1 0 0 0,0-1 0 0 0,0 1-1 0 0,0-1 1 0 0,0 1 0 0 0,-1 0 0 0 0,1-1 0 0 0,0 1-1 0 0,-1 0 1 0 0,1 0 0 0 0,0 0 0 0 0,-1 0-1 0 0,0 0 1 0 0,1 0 0 0 0,-1 0 0 0 0,1 1 0 0 0,-1-1-1 0 0,0 1 1 0 0,0-1 0 0 0,1 1 0 0 0,-1-1-1 0 0,0 1 1 0 0,0 0 0 0 0,0 0 0 0 0,1 0 0 0 0,-4 0-1 0 0,-8 2-53 0 0,1 0-1 0 0,-1 0 0 0 0,1 1 1 0 0,-1 1-1 0 0,1 0 0 0 0,-15 8 1 0 0,15-6-78 0 0,1 0 1 0 0,0 1-1 0 0,0 0 1 0 0,1 0 0 0 0,-16 15-1 0 0,-43 51-799 0 0,66-69 871 0 0,-18 22-523 0 0,1 1 0 0 0,1 1 0 0 0,2 1 0 0 0,1 0 0 0 0,-23 60 1 0 0,34-76 337 0 0,2-1 0 0 0,-1 1 1 0 0,2 0-1 0 0,-1 0 0 0 0,1 15 1 0 0,3 10-3692 0 0,3-19-84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24.109"/>
    </inkml:context>
    <inkml:brush xml:id="br0">
      <inkml:brushProperty name="width" value="0.05" units="cm"/>
      <inkml:brushProperty name="height" value="0.05" units="cm"/>
      <inkml:brushProperty name="color" value="#FFFFFF"/>
    </inkml:brush>
  </inkml:definitions>
  <inkml:trace contextRef="#ctx0" brushRef="#br0">297 60 1376 0 0,'-9'-15'389'0'0,"5"10"568"0"0,0 1-1 0 0,0 0 0 0 0,0 1 1 0 0,-1-1-1 0 0,1 1 0 0 0,-1 0 0 0 0,0 0 1 0 0,0 0-1 0 0,-5-2 0 0 0,5 3-736 0 0,0 1-1 0 0,-1-1 0 0 0,1 1 0 0 0,0 0 0 0 0,0 1 0 0 0,-9-1 0 0 0,8 1-158 0 0,0 0 0 0 0,0 1 0 0 0,0 0 0 0 0,0 0 0 0 0,-1 0 0 0 0,2 0 0 0 0,-1 1 0 0 0,0 0-1 0 0,0 1 1 0 0,0-1 0 0 0,1 1 0 0 0,0 0 0 0 0,-1 0 0 0 0,1 1 0 0 0,0 0 0 0 0,1 0 0 0 0,-1 0 0 0 0,1 0 0 0 0,-1 1-1 0 0,1-1 1 0 0,-5 10 0 0 0,-4 6-50 0 0,8-13-17 0 0,0 1 0 0 0,1-1 1 0 0,0 1-1 0 0,1-1 0 0 0,-1 1 1 0 0,-1 9-1 0 0,4-13-33 0 0,-21 95-904 0 0,21-85 825 0 0,-1 0 0 0 0,2 0 0 0 0,0 0 0 0 0,1 0 0 0 0,3 18 1 0 0,-3-24 96 0 0,1 1 0 0 0,0-1 0 0 0,0 0 0 0 0,1 0 0 0 0,0 0 0 0 0,0-1 1 0 0,1 1-1 0 0,8 11 0 0 0,-10-16 19 0 0,-1-1 0 0 0,2 0 1 0 0,-1 0-1 0 0,0 0 0 0 0,0 0 0 0 0,1 0 1 0 0,-1 0-1 0 0,1 0 0 0 0,-1-1 1 0 0,1 0-1 0 0,0 1 0 0 0,-1-1 0 0 0,1 0 1 0 0,0 0-1 0 0,0-1 0 0 0,0 1 1 0 0,0 0-1 0 0,0-1 0 0 0,0 0 0 0 0,0 0 1 0 0,0 0-1 0 0,0 0 0 0 0,0 0 1 0 0,0 0-1 0 0,0-1 0 0 0,0 0 0 0 0,5-1 1 0 0,0-1 97 0 0,1-1 0 0 0,0 0 0 0 0,-1 0 0 0 0,1-1 0 0 0,-1 0 0 0 0,-1 0 0 0 0,1-1 0 0 0,-1 0 0 0 0,9-8 0 0 0,7-11 593 0 0,25-34 0 0 0,-30 35-442 0 0,0 2 264 0 0,21-38 0 0 0,-18 15-932 0 0,-18 36-578 0 0,0 0 1 0 0,0 0-1 0 0,0-10 1 0 0,-2 2-3914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24.842"/>
    </inkml:context>
    <inkml:brush xml:id="br0">
      <inkml:brushProperty name="width" value="0.05" units="cm"/>
      <inkml:brushProperty name="height" value="0.05" units="cm"/>
      <inkml:brushProperty name="color" value="#FFFFFF"/>
    </inkml:brush>
  </inkml:definitions>
  <inkml:trace contextRef="#ctx0" brushRef="#br0">381 177 920 0 0,'-1'-1'14'0'0,"0"1"0"0"0,0 0-1 0 0,0-1 1 0 0,0 1 0 0 0,0-1 0 0 0,1 1 0 0 0,-1-1-1 0 0,0 1 1 0 0,0-1 0 0 0,0 0 0 0 0,0 1 0 0 0,1-1 0 0 0,-1 0-1 0 0,0 0 1 0 0,1 0 0 0 0,-1 1 0 0 0,0-1 0 0 0,1 0-1 0 0,-1 0 1 0 0,1 0 0 0 0,-1 0 0 0 0,1 0 0 0 0,0 0 0 0 0,0 0-1 0 0,-1 0 1 0 0,1 0 0 0 0,0 0 0 0 0,0 0 0 0 0,0 0-1 0 0,0 0 1 0 0,0 0 0 0 0,0 0 0 0 0,0 0 0 0 0,0 0-1 0 0,1-2 1 0 0,-1 0 534 0 0,0 1-1 0 0,0-1 0 0 0,0 0 1 0 0,-1 1-1 0 0,1-1 1 0 0,-1 1-1 0 0,1-1 0 0 0,-2-3 1 0 0,1 4-240 0 0,0 1 1 0 0,0-1 0 0 0,1 1-1 0 0,-1-1 1 0 0,0 0-1 0 0,1 1 1 0 0,0-1-1 0 0,-1 0 1 0 0,1 1 0 0 0,0-1-1 0 0,0 0 1 0 0,0 1-1 0 0,0-1 1 0 0,0 0-1 0 0,0 0 1 0 0,0 1 0 0 0,1-1-1 0 0,-1 0 1 0 0,1 1-1 0 0,-1-1 1 0 0,1 1-1 0 0,1-4 1 0 0,-1 4-198 0 0,-1-1 0 0 0,0 0-1 0 0,0 1 1 0 0,0-1 0 0 0,0 0 0 0 0,0 1 0 0 0,0-1 0 0 0,0 1-1 0 0,-1-1 1 0 0,1 0 0 0 0,-1 1 0 0 0,1-1 0 0 0,-1 1 0 0 0,0-3-1 0 0,0 2-22 0 0,0 0-1 0 0,0 0 0 0 0,1 0 0 0 0,-1 0 1 0 0,1 0-1 0 0,-1 0 0 0 0,1 0 0 0 0,0 0 0 0 0,0-3 1 0 0,0 4-81 0 0,0 0 0 0 0,0 0 0 0 0,0 1 0 0 0,0-1 0 0 0,0 0 0 0 0,0 0 0 0 0,0 0 0 0 0,0 1 0 0 0,0-1 0 0 0,0 0 0 0 0,-1 0 0 0 0,1 0 0 0 0,0 1 0 0 0,0-1 0 0 0,-1 0 0 0 0,1 0 0 0 0,-1 1 0 0 0,1-1 0 0 0,0 0 0 0 0,-1 1 0 0 0,0-1 0 0 0,1 0 0 0 0,-1 1 0 0 0,1-1 0 0 0,-2 0 0 0 0,1 0 21 0 0,-1 0 0 0 0,0 0-1 0 0,0 0 1 0 0,0 0 0 0 0,0 1 0 0 0,0-1-1 0 0,-1 1 1 0 0,1-1 0 0 0,-3 1-1 0 0,-3-1 64 0 0,-1 1 0 0 0,1 0 0 0 0,-16 3 0 0 0,17-2-131 0 0,0 1-1 0 0,0 0 0 0 0,1 0 0 0 0,-1 1 0 0 0,1-1 0 0 0,-1 2 0 0 0,1-1 0 0 0,0 1 0 0 0,-6 4 0 0 0,-5 6-303 0 0,-24 26 0 0 0,18-17 170 0 0,11-10 56 0 0,0 1 0 0 0,0 0 1 0 0,2 1-1 0 0,-1 1 1 0 0,2 0-1 0 0,0 0 1 0 0,1 0-1 0 0,1 1 1 0 0,0 0-1 0 0,2 1 1 0 0,0 0-1 0 0,-6 35 1 0 0,11-48 112 0 0,0 1 0 0 0,0-1 0 0 0,0 0 0 0 0,1 1 1 0 0,0-1-1 0 0,0 1 0 0 0,0-1 0 0 0,0 0 0 0 0,3 6 1 0 0,22 43-12 0 0,-21-47 92 0 0,-1-1 0 0 0,1 1 0 0 0,0-1 0 0 0,1 0 0 0 0,-1-1 1 0 0,1 0-1 0 0,0 0 0 0 0,1 0 0 0 0,-1 0 0 0 0,1-1 0 0 0,0 0 1 0 0,0-1-1 0 0,0 1 0 0 0,0-1 0 0 0,10 2 0 0 0,-7-2 28 0 0,-1-1 1 0 0,0 0-1 0 0,1-1 0 0 0,-1 0 0 0 0,0 0 0 0 0,1-1 1 0 0,-1 0-1 0 0,1-1 0 0 0,-1 0 0 0 0,1 0 0 0 0,-1-1 1 0 0,15-5-1 0 0,-20 5-71 0 0,6-1 58 0 0,-1 0 0 0 0,1-1 0 0 0,-1 0 0 0 0,0-1 0 0 0,0 0 0 0 0,0-1 0 0 0,-1 1 0 0 0,0-2 0 0 0,8-7-1 0 0,15-13 42 0 0,-25 22-1081 0 0,0 0 0 0 0,0 0 0 0 0,0-1 0 0 0,7-10 0 0 0,2-10-4561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27.168"/>
    </inkml:context>
    <inkml:brush xml:id="br0">
      <inkml:brushProperty name="width" value="0.05" units="cm"/>
      <inkml:brushProperty name="height" value="0.05" units="cm"/>
      <inkml:brushProperty name="color" value="#FFFFFF"/>
    </inkml:brush>
  </inkml:definitions>
  <inkml:trace contextRef="#ctx0" brushRef="#br0">4 383 4608 0 0,'0'0'353'0'0,"0"0"-39"0"0,0 0 693 0 0,0 0 327 0 0,0 0 66 0 0,0 0-75 0 0,0 0-348 0 0,0 0-154 0 0,0 0-30 0 0,-3-7 1289 0 0,4 5-1890 0 0,0 1 1 0 0,0 0 0 0 0,0 0 0 0 0,0 0 0 0 0,1 0 0 0 0,-1 0 0 0 0,1 0-1 0 0,-1 0 1 0 0,0 0 0 0 0,1 1 0 0 0,-1-1 0 0 0,1 0 0 0 0,0 1 0 0 0,-1 0-1 0 0,1-1 1 0 0,-1 1 0 0 0,1 0 0 0 0,0 0 0 0 0,2-1 0 0 0,40 3-516 0 0,-22-1 612 0 0,70 4 175 0 0,172-10 1400 0 0,-197 13-1440 0 0,64 0 304 0 0,-93-10-600 0 0,61-10-1 0 0,-14 0-30 0 0,-25 7-83 0 0,-20 3 16 0 0,49-11 1 0 0,-38 8 156 0 0,-42 5-137 0 0,-1 0 0 0 0,0 0 0 0 0,0-1 0 0 0,0-1 0 0 0,1 1 0 0 0,-1-2 0 0 0,0 1 0 0 0,12-6 0 0 0,-6 2 0 0 0,-1 2 0 0 0,1-1 0 0 0,0 2 0 0 0,0-1 0 0 0,26-1 0 0 0,25-6 130 0 0,9-12 298 0 0,-39 11-425 0 0,37-7 0 0 0,-16 9-53 0 0,-39 6 10 0 0,0 1 1 0 0,0 1-1 0 0,0 0 0 0 0,0 1 0 0 0,0 1 1 0 0,27 4-1 0 0,15-2-18 0 0,-36-1 8 0 0,15-1 0 0 0,-15-2 0 0 0,-1 1 0 0 0,32 2 0 0 0,-7 0 0 0 0,-31 0 0 0 0,30 5 0 0 0,-2 1 0 0 0,76 7 0 0 0,-112-13 0 0 0,142 10 0 0 0,35-8 0 0 0,-1 5 136 0 0,-135-8-136 0 0,5 1 0 0 0,87-10 0 0 0,142-29 0 0 0,-170 15 20 0 0,-60 11 2 0 0,88-9 0 0 0,151 10-22 0 0,-143 6 0 0 0,-117 3 0 0 0,45 1 0 0 0,-16 1 0 0 0,31-5 119 0 0,-28 2 85 0 0,79-13-1 0 0,-78 12-23 0 0,-20 2-104 0 0,-13-2 7 0 0,2 1 103 0 0,51-11 1 0 0,-80 13-171 0 0,0 0 1 0 0,-1 1 0 0 0,1-1 0 0 0,0 1-1 0 0,0 0 1 0 0,-1 0 0 0 0,8 1 0 0 0,20 0 51 0 0,1-4-61 0 0,84-12 61 0 0,-85 11-14 0 0,11-3 9 0 0,5-5 12 0 0,-25 5-11 0 0,-19 5-21 0 0,8-4-33 0 0,4-1-10 0 0,-3 3-12 0 0,-1 1-97 0 0,-10 2-212 0 0,14-3-453 0 0,17 0-1324 0 0,-18 1 220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35.156"/>
    </inkml:context>
    <inkml:brush xml:id="br0">
      <inkml:brushProperty name="width" value="0.05" units="cm"/>
      <inkml:brushProperty name="height" value="0.05" units="cm"/>
      <inkml:brushProperty name="color" value="#FFFFFF"/>
    </inkml:brush>
  </inkml:definitions>
  <inkml:trace contextRef="#ctx0" brushRef="#br0">17 9 1376 0 0,'0'3'128'0'0,"0"-6"-128"0"0,0 3 0 0 0,0 0 0 0 0,0 0 432 0 0,0 0 64 0 0,0 0 16 0 0,0 0 0 0 0,-7-5-192 0 0,7 5-32 0 0,0 0 0 0 0,0 0-8 0 0,-10-3-280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36.739"/>
    </inkml:context>
    <inkml:brush xml:id="br0">
      <inkml:brushProperty name="width" value="0.05" units="cm"/>
      <inkml:brushProperty name="height" value="0.05" units="cm"/>
      <inkml:brushProperty name="color" value="#FFFFFF"/>
    </inkml:brush>
  </inkml:definitions>
  <inkml:trace contextRef="#ctx0" brushRef="#br0">2 1 8840 0 0,'0'1'72'0'0,"-1"-1"0"0"0,1 1 1 0 0,0 0-1 0 0,0 0 0 0 0,0-1 0 0 0,0 1 1 0 0,0 0-1 0 0,0 0 0 0 0,0 0 0 0 0,0-1 1 0 0,0 1-1 0 0,1 0 0 0 0,-1 0 0 0 0,0-1 1 0 0,0 1-1 0 0,1 0 0 0 0,-1-1 1 0 0,0 1-1 0 0,1 0 0 0 0,-1-1 0 0 0,0 1 1 0 0,1 0-1 0 0,-1-1 0 0 0,1 1 0 0 0,0-1 1 0 0,0 1-1 0 0,4 6 369 0 0,-2-4-224 0 0,-1 1 0 0 0,1 0 0 0 0,-1 0 0 0 0,0 1 0 0 0,0-1 0 0 0,0 0 0 0 0,2 7 0 0 0,-4-9-159 0 0,1-1 0 0 0,-1 1 0 0 0,1-1 0 0 0,0 1 0 0 0,0-1 0 0 0,-1 1 0 0 0,1-1 0 0 0,0 1 0 0 0,1-1 0 0 0,-1 0 0 0 0,2 3 0 0 0,-2-4-11 0 0,0 1 1 0 0,0 0-1 0 0,0 0 1 0 0,0 0 0 0 0,0 0-1 0 0,0 1 1 0 0,-1-1-1 0 0,1 0 1 0 0,0 0-1 0 0,-1 0 1 0 0,1 0-1 0 0,-1 1 1 0 0,1-1-1 0 0,-1 0 1 0 0,1 1-1 0 0,-1-1 1 0 0,0 3 0 0 0,0-3-6 0 0,0 1 1 0 0,1-1-1 0 0,-1 1 1 0 0,0-1 0 0 0,1 1-1 0 0,-1-1 1 0 0,1 0-1 0 0,-1 1 1 0 0,1-1 0 0 0,0 0-1 0 0,-1 1 1 0 0,1-1 0 0 0,1 2-1 0 0,-1-2 1 0 0,0 1 1 0 0,0-1-1 0 0,0 0 0 0 0,0 1 0 0 0,0 0 0 0 0,0-1 1 0 0,-1 1-1 0 0,1-1 0 0 0,-1 1 0 0 0,1 3 1 0 0,0 19 471 0 0,-1-19-421 0 0,0 1 0 0 0,0 0 0 0 0,1-1 0 0 0,-1 0-1 0 0,4 11 1 0 0,-2-7 1 0 0,0-1 0 0 0,0 1 0 0 0,0 0 0 0 0,-1 13 0 0 0,6 25 127 0 0,0 2-124 0 0,-7-40-86 0 0,1 0 0 0 0,1 0-1 0 0,-1 0 1 0 0,1-1 0 0 0,4 10-1 0 0,10 32 29 0 0,-11-32-16 0 0,1-1 0 0 0,0 0 0 0 0,12 21 0 0 0,-8-21-66 0 0,-1 1 0 0 0,-1 0 0 0 0,7 22 0 0 0,-12-32 24 0 0,1-1-1 0 0,0 1 0 0 0,9 13 0 0 0,-9-15 30 0 0,0 0 1 0 0,-1 0-1 0 0,0 1 0 0 0,0-1 1 0 0,0 1-1 0 0,2 9 0 0 0,-1 3 29 0 0,-4-14-28 0 0,1 1-1 0 0,0-1 1 0 0,1 0 0 0 0,-1 0-1 0 0,1 1 1 0 0,4 7 0 0 0,9 12 0 0 0,-7-11-13 0 0,0 0 1 0 0,6 18-1 0 0,1-1 1 0 0,1 1 0 0 0,2-2 0 0 0,24 33 0 0 0,-33-52 0 0 0,-1-1 0 0 0,2 0 0 0 0,10 9 0 0 0,18 19 0 0 0,-13-12 0 0 0,-8-7 0 0 0,31 41 0 0 0,31 74-84 0 0,-69-114 68 0 0,-1 1-1 0 0,-1 0 0 0 0,-1 1 0 0 0,8 41 0 0 0,-3-11 17 0 0,-7-39 0 0 0,-2 1 0 0 0,4 26 0 0 0,-5-17 0 0 0,-1-12 0 0 0,0 0 0 0 0,0 0 0 0 0,-3 19 0 0 0,2-18-13 0 0,0-10-51 0 0,0 0-3 0 0,-1 8-172 0 0,1-6-159 0 0,0 0 0 0 0,0 0 1 0 0,0 0-1 0 0,1 0 0 0 0,-1 0 1 0 0,1 0-1 0 0,1 6 0 0 0,-1-8-262 0 0,-1-2-10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37.432"/>
    </inkml:context>
    <inkml:brush xml:id="br0">
      <inkml:brushProperty name="width" value="0.05" units="cm"/>
      <inkml:brushProperty name="height" value="0.05" units="cm"/>
      <inkml:brushProperty name="color" value="#FFFFFF"/>
    </inkml:brush>
  </inkml:definitions>
  <inkml:trace contextRef="#ctx0" brushRef="#br0">1 1 7344 0 0,'0'0'332'0'0,"0"0"-4"0"0,0 0-71 0 0,0 0 474 0 0,0 0 226 0 0,0 0 47 0 0,0 0-47 0 0,0 0-239 0 0,15 15 2438 0 0,-6-11-2851 0 0,0-1 0 0 0,1 0 0 0 0,-1-1 0 0 0,1 0 0 0 0,0 0 0 0 0,16 0 0 0 0,156-15 693 0 0,1-1-140 0 0,27 11-555 0 0,214 6 746 0 0,-308 3-714 0 0,170 16-244 0 0,410 95 470 0 0,-621-106-640 0 0,76 0 0 0 0,-70-6-338 0 0,-64-5-14 0 0,1 0-1 0 0,-1-1 1 0 0,0 0-1 0 0,1-2 1 0 0,26-6-1 0 0,-26 5-1503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37.976"/>
    </inkml:context>
    <inkml:brush xml:id="br0">
      <inkml:brushProperty name="width" value="0.05" units="cm"/>
      <inkml:brushProperty name="height" value="0.05" units="cm"/>
      <inkml:brushProperty name="color" value="#FFFFFF"/>
    </inkml:brush>
  </inkml:definitions>
  <inkml:trace contextRef="#ctx0" brushRef="#br0">0 0 10136 0 0,'0'0'230'0'0,"0"0"30"0"0,0 0 19 0 0,17 11 85 0 0,-13-10-211 0 0,-1 0 0 0 0,1 0-1 0 0,-1 0 1 0 0,1-1 0 0 0,0 1 0 0 0,-1-1-1 0 0,1 0 1 0 0,7-1 0 0 0,9 1 317 0 0,106 5-74 0 0,-90-6-393 0 0,-1 2 0 0 0,61 10-1 0 0,-73-6-103 0 0,37 12-1 0 0,-51-14 142 0 0,-1 1-1 0 0,0-1 0 0 0,0 1 1 0 0,-1 1-1 0 0,1 0 0 0 0,-1 0 1 0 0,12 11-1 0 0,-14-12 120 0 0,-1 1-1 0 0,1 0 0 0 0,-1 1 1 0 0,0-1-1 0 0,0 1 0 0 0,-1 0 1 0 0,0-1-1 0 0,5 14 0 0 0,-7-15-6 0 0,1 1 0 0 0,-2-1 1 0 0,1 1-1 0 0,0 0 0 0 0,-1-1 0 0 0,0 1 0 0 0,0 0 0 0 0,-1 0 0 0 0,1-1 0 0 0,-1 1 0 0 0,0-1 1 0 0,0 1-1 0 0,-3 8 0 0 0,-7 8 100 0 0,0 0 0 0 0,-2 0 0 0 0,0-1 0 0 0,-1-1 0 0 0,-1 0 0 0 0,-24 23 0 0 0,9-8 64 0 0,9-12-266 0 0,-1 0 0 0 0,-1-2 1 0 0,-37 26-1 0 0,-83 45-510 0 0,122-78 212 0 0,-12 4-531 0 0,3-4-41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0.235"/>
    </inkml:context>
    <inkml:brush xml:id="br0">
      <inkml:brushProperty name="width" value="0.05" units="cm"/>
      <inkml:brushProperty name="height" value="0.05" units="cm"/>
      <inkml:brushProperty name="color" value="#FFFFFF"/>
    </inkml:brush>
  </inkml:definitions>
  <inkml:trace contextRef="#ctx0" brushRef="#br0">0 3 3224 0 0,'0'-3'85'0'0,"0"6"200"0"0,0 4 1105 0 0,0-6 226 0 0,2 2 2128 0 0,5 9-511 0 0,-6-12-3136 0 0,0 1 0 0 0,0-1 0 0 0,0 1 0 0 0,0 0 1 0 0,0-1-1 0 0,0 1 0 0 0,0 0 0 0 0,0 0 0 0 0,0 0 0 0 0,0 0 0 0 0,-1 0 1 0 0,1 0-1 0 0,0 0 0 0 0,-1 0 0 0 0,1 0 0 0 0,0 1 0 0 0,13 25 647 0 0,-10-19-663 0 0,-1-1 8 0 0,-1 1 0 0 0,1-1 0 0 0,-1 1 0 0 0,-1 0 0 0 0,2 14 0 0 0,0-2 1 0 0,10 126 252 0 0,-4-37-244 0 0,-5 34-22 0 0,-5-93-41 0 0,6 50 0 0 0,-5-39 40 0 0,0-58-16 0 0,0-3 34 0 0,0 0 16 0 0,0 0 3 0 0,0 0-29 0 0,0 0-124 0 0,0-13 1855 0 0,0 11-1743 0 0,0 1-1 0 0,0 0 1 0 0,0-1-1 0 0,0 1 1 0 0,1-1-1 0 0,-1 1 1 0 0,1 0-1 0 0,-1-1 1 0 0,1 1-1 0 0,-1 0 0 0 0,1 0 1 0 0,0-1-1 0 0,0 1 1 0 0,-1 0-1 0 0,1 0 1 0 0,0 0-1 0 0,0 0 1 0 0,0 0-1 0 0,2-2 1 0 0,1 1-14 0 0,-1 0 0 0 0,0 0 1 0 0,1 1-1 0 0,-1-1 1 0 0,1 1-1 0 0,-1-1 1 0 0,7 0-1 0 0,4 0-58 0 0,1 0 0 0 0,0 0 0 0 0,15 2-1 0 0,6-1-32 0 0,-12 0 184 0 0,1 1 1 0 0,0 2-1 0 0,0 0 0 0 0,27 6 1 0 0,47 8 531 0 0,-92-14-664 0 0,1-1 1 0 0,-1 0-1 0 0,1 0 0 0 0,12-1 0 0 0,-18 0-198 0 0,1-1 0 0 0,-1 1 1 0 0,0 0-1 0 0,1-1 0 0 0,-1 0 0 0 0,1 1 0 0 0,-1-1 0 0 0,0 0 0 0 0,0 0 1 0 0,1-1-1 0 0,-1 1 0 0 0,0 0 0 0 0,0-1 0 0 0,0 1 0 0 0,0-1 0 0 0,-1 0 1 0 0,3-1-1 0 0,4-5-842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3:41.673"/>
    </inkml:context>
    <inkml:brush xml:id="br0">
      <inkml:brushProperty name="width" value="0.05" units="cm"/>
      <inkml:brushProperty name="height" value="0.05" units="cm"/>
      <inkml:brushProperty name="color" value="#FFFFFF"/>
    </inkml:brush>
  </inkml:definitions>
  <inkml:trace contextRef="#ctx0" brushRef="#br0">147 0 17479 0 0,'-5'26'384'0'0,"-4"8"72"0"0,-3 11 24 0 0,-1 6 16 0 0,-3 12-400 0 0,3 3-96 0 0,1 4 0 0 0,0 9 0 0 0,-1 5 264 0 0,1 1 32 0 0,3 1 8 0 0,1-2 0 0 0,0-2-304 0 0,4-5 0 0 0,4-6 0 0 0,4-8-8207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0.774"/>
    </inkml:context>
    <inkml:brush xml:id="br0">
      <inkml:brushProperty name="width" value="0.05" units="cm"/>
      <inkml:brushProperty name="height" value="0.05" units="cm"/>
      <inkml:brushProperty name="color" value="#FFFFFF"/>
    </inkml:brush>
  </inkml:definitions>
  <inkml:trace contextRef="#ctx0" brushRef="#br0">231 427 5064 0 0,'0'0'232'0'0,"0"-2"224"0"0,-12-36 4480 0 0,-6-31-1634 0 0,-13-60-178 0 0,7 35-2381 0 0,21 84-630 0 0,0-1 1 0 0,0 1-1 0 0,-1 0 1 0 0,0 0 0 0 0,-10-15-1 0 0,13 24-88 0 0,1 0 0 0 0,-1-1-1 0 0,1 1 1 0 0,-1 0 0 0 0,0 0-1 0 0,0 0 1 0 0,0 0 0 0 0,0 0-1 0 0,0 0 1 0 0,0 1 0 0 0,0-1-1 0 0,0 0 1 0 0,0 0 0 0 0,0 1 0 0 0,0-1-1 0 0,0 0 1 0 0,-1 1 0 0 0,1 0-1 0 0,0-1 1 0 0,0 1 0 0 0,-1-1-1 0 0,1 1 1 0 0,0 0 0 0 0,-1 0 0 0 0,1 0-1 0 0,0 0 1 0 0,-1 0 0 0 0,1 0-1 0 0,0 0 1 0 0,-1 1 0 0 0,1-1-1 0 0,0 0 1 0 0,0 1 0 0 0,-1-1 0 0 0,1 1-1 0 0,0-1 1 0 0,0 1 0 0 0,0-1-1 0 0,0 1 1 0 0,-1 0 0 0 0,1 0-1 0 0,0-1 1 0 0,0 1 0 0 0,-1 2 0 0 0,-2 1 17 0 0,0 0 0 0 0,1 1 0 0 0,-1-1 0 0 0,1 1 0 0 0,0-1 1 0 0,1 1-1 0 0,-1 0 0 0 0,1 0 0 0 0,-3 10 0 0 0,-6 36-213 0 0,3 0-1 0 0,1 1 0 0 0,2 89 1 0 0,7-118-37 0 0,0 0 1 0 0,8 33 0 0 0,-2-16-27 0 0,-8-37 204 0 0,1 1 1 0 0,0 0-1 0 0,0-1 0 0 0,0 1 1 0 0,0-1-1 0 0,1 1 0 0 0,0-1 1 0 0,-1 0-1 0 0,1 0 1 0 0,0 0-1 0 0,0 1 0 0 0,1-2 1 0 0,-1 1-1 0 0,1 0 0 0 0,-1 0 1 0 0,1-1-1 0 0,0 0 1 0 0,0 1-1 0 0,0-1 0 0 0,0 0 1 0 0,0 0-1 0 0,5 1 0 0 0,-6-3 14 0 0,1 0-1 0 0,-1 0 0 0 0,1-1 0 0 0,-1 1 0 0 0,1 0 0 0 0,-1-1 0 0 0,1 0 1 0 0,-1 0-1 0 0,0 0 0 0 0,1 0 0 0 0,-1 0 0 0 0,0 0 0 0 0,4-3 0 0 0,29-21-157 0 0,-7-4 156 0 0,-21 21 102 0 0,0 1 0 0 0,0 0 0 0 0,1 0 0 0 0,-1 0 0 0 0,2 1 0 0 0,14-10 0 0 0,-21 16 244 0 0,-2-1-268 0 0,0 1 0 0 0,1 0 0 0 0,-1-1 0 0 0,1 1 0 0 0,-1-1 0 0 0,0 1 0 0 0,1 0 0 0 0,-1-1 0 0 0,1 1 0 0 0,-1 0 0 0 0,1-1 0 0 0,-1 1 0 0 0,1 0-1 0 0,-1 0 1 0 0,1-1 0 0 0,-1 1 0 0 0,1 0 0 0 0,-1 0 0 0 0,2 0 0 0 0,0 7 197 0 0,-2-5-168 0 0,1 0 0 0 0,-1 1 0 0 0,1-1 0 0 0,0 0 0 0 0,0 0 0 0 0,0 0-1 0 0,0 0 1 0 0,2 3 0 0 0,-2-3-38 0 0,1 1 0 0 0,-1-1 0 0 0,0 1 0 0 0,-1-1 0 0 0,1 1 0 0 0,0 0 0 0 0,-1-1 0 0 0,1 1 0 0 0,-1 0 0 0 0,0 4 0 0 0,-1 34 153 0 0,0-20-247 0 0,3 5-429 0 0,-1-21-2830 0 0,-1-5-3117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1.272"/>
    </inkml:context>
    <inkml:brush xml:id="br0">
      <inkml:brushProperty name="width" value="0.05" units="cm"/>
      <inkml:brushProperty name="height" value="0.05" units="cm"/>
      <inkml:brushProperty name="color" value="#FFFFFF"/>
    </inkml:brush>
  </inkml:definitions>
  <inkml:trace contextRef="#ctx0" brushRef="#br0">18 1 3224 0 0,'0'0'288'0'0,"0"8"-288"0"0,0-8 0 0 0,-3 11 0 0 0,-2 1 968 0 0,0 0 144 0 0,5-12 24 0 0,0 11 8 0 0,-4 4-952 0 0,4-3-192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1.631"/>
    </inkml:context>
    <inkml:brush xml:id="br0">
      <inkml:brushProperty name="width" value="0.05" units="cm"/>
      <inkml:brushProperty name="height" value="0.05" units="cm"/>
      <inkml:brushProperty name="color" value="#FFFFFF"/>
    </inkml:brush>
  </inkml:definitions>
  <inkml:trace contextRef="#ctx0" brushRef="#br0">1 1 5064 0 0,'0'0'389'0'0,"0"0"35"0"0,0 0 1073 0 0,0 0 499 0 0,0 0 99 0 0,0 0-147 0 0,0 0-683 0 0,1 2-302 0 0,8 21-12 0 0,-1 2-1 0 0,-1-1 1 0 0,7 44 0 0 0,1 81-756 0 0,-9-75 13 0 0,2 106-147 0 0,-4-57-42 0 0,-4-60-210 0 0,0-41 31 0 0,0 0 0 0 0,5 33-1 0 0,-5-40-34 0 0,1-8-709 0 0,2-18 427 0 0,1-13 280 0 0,3-48 0 0 0,-1 8 207 0 0,-2 32 39 0 0,18-99 408 0 0,-19 120-339 0 0,0 0 1 0 0,0 0-1 0 0,1 0 0 0 0,1 1 1 0 0,0 0-1 0 0,0 0 1 0 0,1 0-1 0 0,0 1 0 0 0,9-11 1 0 0,-12 17-68 0 0,1 0 1 0 0,-1 1-1 0 0,1 0 0 0 0,-1-1 1 0 0,1 1-1 0 0,0 1 1 0 0,0-1-1 0 0,0 0 0 0 0,0 1 1 0 0,0 0-1 0 0,0 0 1 0 0,0 0-1 0 0,0 1 1 0 0,0-1-1 0 0,0 1 0 0 0,1 0 1 0 0,-1 0-1 0 0,0 0 1 0 0,0 1-1 0 0,0 0 0 0 0,0-1 1 0 0,0 1-1 0 0,0 1 1 0 0,5 1-1 0 0,-6-1-28 0 0,0 0 0 0 0,0 0-1 0 0,0 1 1 0 0,0-1 0 0 0,0 1 0 0 0,-1 0-1 0 0,1-1 1 0 0,-1 1 0 0 0,0 0 0 0 0,0 1 0 0 0,3 3-1 0 0,-1 1 18 0 0,0-2-21 0 0,-1 0 0 0 0,0 0 0 0 0,-1 1 0 0 0,1-1 0 0 0,-1 1 0 0 0,-1 0 0 0 0,1-1 0 0 0,-1 1 0 0 0,1 12 0 0 0,-3 65 56 0 0,0-78-65 0 0,-15 121 290 0 0,15-119-238 0 0,0-1 0 0 0,0 1-1 0 0,-1-1 1 0 0,0 0 0 0 0,-1 0 0 0 0,1 0-1 0 0,-7 11 1 0 0,8-15-22 0 0,-1 0 0 0 0,0-1-1 0 0,0 1 1 0 0,0 0-1 0 0,0-1 1 0 0,-1 0 0 0 0,1 1-1 0 0,0-1 1 0 0,-1 0-1 0 0,0 0 1 0 0,1 0 0 0 0,-1-1-1 0 0,0 1 1 0 0,0-1 0 0 0,0 1-1 0 0,0-1 1 0 0,0 0-1 0 0,0 0 1 0 0,-6 0 0 0 0,-8 2 330 0 0,15-2-354 0 0,-1 0 0 0 0,0-1-1 0 0,1 0 1 0 0,-1 1 0 0 0,0-1 0 0 0,0 0 0 0 0,1 0 0 0 0,-1 0 0 0 0,0-1 0 0 0,0 1 0 0 0,1-1 0 0 0,-1 0 0 0 0,0 1 0 0 0,-3-3 0 0 0,-7-2-615 0 0,0-1 1 0 0,1 0-1 0 0,-1-1 1 0 0,-14-11-1 0 0,-1-10-5581 0 0,20 14 187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2.203"/>
    </inkml:context>
    <inkml:brush xml:id="br0">
      <inkml:brushProperty name="width" value="0.05" units="cm"/>
      <inkml:brushProperty name="height" value="0.05" units="cm"/>
      <inkml:brushProperty name="color" value="#FFFFFF"/>
    </inkml:brush>
  </inkml:definitions>
  <inkml:trace contextRef="#ctx0" brushRef="#br0">353 215 10136 0 0,'-9'-12'880'0'0,"-2"1"0"0"0,1 1 0 0 0,-1 0 0 0 0,-1 1 0 0 0,0 0 0 0 0,-17-10 0 0 0,26 17-788 0 0,-1-1 0 0 0,1 1 1 0 0,-1 0-1 0 0,0 0 1 0 0,0 1-1 0 0,0-1 1 0 0,0 1-1 0 0,0 0 0 0 0,0 0 1 0 0,0 0-1 0 0,0 1 1 0 0,0 0-1 0 0,0-1 1 0 0,-1 1-1 0 0,1 1 1 0 0,0-1-1 0 0,0 0 0 0 0,0 1 1 0 0,0 0-1 0 0,0 0 1 0 0,0 0-1 0 0,0 1 1 0 0,0-1-1 0 0,0 1 1 0 0,0 0-1 0 0,1 0 0 0 0,-1 0 1 0 0,1 1-1 0 0,0-1 1 0 0,-1 1-1 0 0,1 0 1 0 0,-3 4-1 0 0,-7 8-140 0 0,0 0 1 0 0,2 1-1 0 0,0 0 0 0 0,0 1 0 0 0,2 0 1 0 0,0 1-1 0 0,1 0 0 0 0,1 0 0 0 0,1 1 1 0 0,-7 29-1 0 0,6-7-506 0 0,-5 84-1 0 0,12-104 371 0 0,1 0-1 0 0,1 0 1 0 0,0-1-1 0 0,2 1 0 0 0,12 39 1 0 0,-14-54 164 0 0,0 0 1 0 0,1 0-1 0 0,0 0 1 0 0,0-1 0 0 0,0 1-1 0 0,1-1 1 0 0,0 0-1 0 0,0 0 1 0 0,0 0-1 0 0,1 0 1 0 0,-1-1 0 0 0,8 5-1 0 0,-9-6 37 0 0,0-1 0 0 0,1 0 0 0 0,-1-1 0 0 0,1 1 0 0 0,0 0 0 0 0,-1-1 0 0 0,1 0 0 0 0,0 0 0 0 0,0 0 0 0 0,0-1 0 0 0,0 1 0 0 0,-1-1 0 0 0,1 0 0 0 0,0 0 0 0 0,0 0 0 0 0,0 0 0 0 0,0-1 0 0 0,0 0 0 0 0,0 1 0 0 0,0-1 0 0 0,5-3 0 0 0,0-1 74 0 0,1 0-1 0 0,-1 0 1 0 0,-1-1-1 0 0,1 0 1 0 0,-1-1-1 0 0,0 0 1 0 0,0 0-1 0 0,-1-1 1 0 0,0 0-1 0 0,0 0 1 0 0,-1-1-1 0 0,0 1 1 0 0,-1-1-1 0 0,6-13 1 0 0,7-16 415 0 0,-2-1 0 0 0,13-50 0 0 0,-24 72-343 0 0,0-4 32 0 0,0 0-1 0 0,-1 0 1 0 0,-1-1 0 0 0,-2 1 0 0 0,0-29 0 0 0,-3 7 44 0 0,-13-68 1 0 0,8 58-159 0 0,-3-13-298 0 0,1 31-1747 0 0,4 23-4997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42.789"/>
    </inkml:context>
    <inkml:brush xml:id="br0">
      <inkml:brushProperty name="width" value="0.05" units="cm"/>
      <inkml:brushProperty name="height" value="0.05" units="cm"/>
      <inkml:brushProperty name="color" value="#FFFFFF"/>
    </inkml:brush>
  </inkml:definitions>
  <inkml:trace contextRef="#ctx0" brushRef="#br0">475 123 6912 0 0,'-11'22'314'0'0,"10"-23"-272"0"0,-1 0-1 0 0,1-1 0 0 0,0 1 0 0 0,-1-1 0 0 0,1 1 0 0 0,0-1 1 0 0,0 0-1 0 0,0 0 0 0 0,-1-3 0 0 0,0 3-23 0 0,-6-10 1356 0 0,-2 0 0 0 0,0 1 0 0 0,0 0 0 0 0,-1 1 1 0 0,-18-14-1 0 0,21 18-1007 0 0,0 1-1 0 0,-1 0 1 0 0,0 0 0 0 0,0 1 0 0 0,0 0 0 0 0,0 1 0 0 0,0 0-1 0 0,-1 1 1 0 0,0-1 0 0 0,-13 0 0 0 0,15 2-273 0 0,1 1 1 0 0,0 0-1 0 0,0 0 1 0 0,0 1-1 0 0,-1 0 1 0 0,1 0-1 0 0,0 1 1 0 0,0 0-1 0 0,0 0 1 0 0,1 1-1 0 0,-1-1 0 0 0,0 1 1 0 0,1 1-1 0 0,0-1 1 0 0,-7 6-1 0 0,1 1-125 0 0,0 0-1 0 0,0 0 1 0 0,1 1-1 0 0,1 1 1 0 0,0 0-1 0 0,0 0 1 0 0,2 1-1 0 0,-1 0 1 0 0,2 1-1 0 0,-1 0 1 0 0,2 0-1 0 0,0 0 1 0 0,1 1-1 0 0,0 0 1 0 0,-2 16-1 0 0,6-29 18 0 0,1 0-1 0 0,-1-1 1 0 0,1 1-1 0 0,0 0 0 0 0,0 0 1 0 0,0 0-1 0 0,0 0 1 0 0,0 0-1 0 0,0 0 0 0 0,1 0 1 0 0,-1 0-1 0 0,0 0 1 0 0,1 0-1 0 0,0 0 0 0 0,1 3 1 0 0,-1-4-5 0 0,1 0 0 0 0,-1 0 0 0 0,1 0 0 0 0,-1-1 0 0 0,1 1 0 0 0,-1 0 0 0 0,1 0 0 0 0,0-1 0 0 0,-1 1 0 0 0,1-1 0 0 0,0 0 0 0 0,0 1-1 0 0,-1-1 1 0 0,1 0 0 0 0,0 0 0 0 0,0 0 0 0 0,3-1 0 0 0,-2 1-3 0 0,0 0-1 0 0,1-1 0 0 0,-1 0 0 0 0,1 0 0 0 0,-1 0 1 0 0,0 0-1 0 0,0 0 0 0 0,0-1 0 0 0,0 1 0 0 0,4-3 0 0 0,32-25-92 0 0,-18 13 44 0 0,28-20 37 0 0,-21 14 52 0 0,0 2 1 0 0,43-23-1 0 0,-70 43 19 0 0,0-1 0 0 0,1 0 0 0 0,-1 1-1 0 0,0-1 1 0 0,0 1 0 0 0,0-1 0 0 0,1 1-1 0 0,-1 0 1 0 0,0-1 0 0 0,0 1 0 0 0,1 0-1 0 0,-1 0 1 0 0,0 0 0 0 0,1 0 0 0 0,-1 0-1 0 0,0 0 1 0 0,2 1 0 0 0,-1 0 17 0 0,-1 0 0 0 0,0 0-1 0 0,0 0 1 0 0,0 0 0 0 0,0 0 0 0 0,0 0 0 0 0,-1 1 0 0 0,1-1 0 0 0,0 0 0 0 0,0 1 0 0 0,-1-1 0 0 0,1 0-1 0 0,0 4 1 0 0,4 13 253 0 0,-1 1-1 0 0,0 0 1 0 0,-2 0-1 0 0,0 0 0 0 0,-1 0 1 0 0,-1 0-1 0 0,-3 26 1 0 0,1 18 167 0 0,-2 19-597 0 0,-28 155 0 0 0,30-222 3 0 0,-8 100-154 0 0,7-63 244 0 0,2-44-383 0 0,0 0-1 0 0,1-1 0 0 0,0 1 0 0 0,1 0 1 0 0,0 0-1 0 0,2 13 0 0 0,1-8-1170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50.912"/>
    </inkml:context>
    <inkml:brush xml:id="br0">
      <inkml:brushProperty name="width" value="0.05" units="cm"/>
      <inkml:brushProperty name="height" value="0.05" units="cm"/>
      <inkml:brushProperty name="color" value="#FFFFFF"/>
    </inkml:brush>
  </inkml:definitions>
  <inkml:trace contextRef="#ctx0" brushRef="#br0">1 332 1840 0 0,'0'0'260'0'0,"0"0"419"0"0,0 0 178 0 0,0 0 36 0 0,0-18 1099 0 0,0 15 5367 0 0,0 6-7234 0 0,0 0 0 0 0,0 0 1 0 0,0 1-1 0 0,0-1 1 0 0,1 0-1 0 0,-1 0 1 0 0,1 0-1 0 0,0 0 1 0 0,0 0-1 0 0,0 0 0 0 0,0 0 1 0 0,1 0-1 0 0,-1 0 1 0 0,4 4-1 0 0,-3-6-101 0 0,0 1 0 0 0,0 0 0 0 0,1 0 0 0 0,-1-1 0 0 0,1 1 0 0 0,-1-1 0 0 0,1 0 0 0 0,-1 0 0 0 0,1 0 0 0 0,0 0 0 0 0,0-1 0 0 0,-1 1 0 0 0,1 0 0 0 0,0-1 0 0 0,0 0 0 0 0,0 0 0 0 0,5 0 0 0 0,20-2 101 0 0,0-2 0 0 0,0 0 1 0 0,0-2-1 0 0,0-1 0 0 0,27-11 0 0 0,61-14 813 0 0,-45 18-898 0 0,7-3-69 0 0,117-8-1 0 0,105-6 5 0 0,62-51 172 0 0,-74 13 289 0 0,106 24-277 0 0,-355 42-156 0 0,216-7 25 0 0,-107 6-2 0 0,-4 0 47 0 0,266 27 0 0 0,-294-4-73 0 0,-107-16-17 0 0,-8-2-68 0 0,-1-1-13 0 0,0 0-126 0 0,0 0-538 0 0,0 0-236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51.558"/>
    </inkml:context>
    <inkml:brush xml:id="br0">
      <inkml:brushProperty name="width" value="0.05" units="cm"/>
      <inkml:brushProperty name="height" value="0.05" units="cm"/>
      <inkml:brushProperty name="color" value="#FFFFFF"/>
    </inkml:brush>
  </inkml:definitions>
  <inkml:trace contextRef="#ctx0" brushRef="#br0">1 2436 9704 0 0,'0'0'216'0'0,"0"0"32"0"0,0 0 13 0 0,16-9 22 0 0,-9 0 24 0 0,0 0 1 0 0,0 0 0 0 0,-1-1-1 0 0,0 0 1 0 0,-1 0 0 0 0,0 0-1 0 0,5-14 1 0 0,3-8 336 0 0,84-186 1945 0 0,43-70-677 0 0,-126 261-1821 0 0,68-153 447 0 0,-33 68-287 0 0,346-713 272 0 0,-368 768-444 0 0,92-192 127 0 0,-79 173-437 0 0,61-85 1 0 0,-37 81-1521 0 0,-37 49 716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1:52.269"/>
    </inkml:context>
    <inkml:brush xml:id="br0">
      <inkml:brushProperty name="width" value="0.05" units="cm"/>
      <inkml:brushProperty name="height" value="0.05" units="cm"/>
      <inkml:brushProperty name="color" value="#FFFFFF"/>
    </inkml:brush>
  </inkml:definitions>
  <inkml:trace contextRef="#ctx0" brushRef="#br0">1 313 3680 0 0,'36'-45'1351'0'0,"50"-45"0"0"0,-63 69-378 0 0,1 0 1 0 0,1 2-1 0 0,47-28 1 0 0,-56 39-382 0 0,0 1 0 0 0,1 0 0 0 0,0 1 1 0 0,28-6-1 0 0,74-7 1221 0 0,-63 12-1345 0 0,-48 5-381 0 0,0 1 0 0 0,0 1 0 0 0,0-1 0 0 0,1 1 0 0 0,-1 1 0 0 0,0-1 0 0 0,10 3-1 0 0,-15-2-52 0 0,0 0-1 0 0,-1 0 0 0 0,1 0 0 0 0,0 1 0 0 0,0-1 0 0 0,-1 1 0 0 0,1-1 1 0 0,-1 1-1 0 0,1 0 0 0 0,-1 0 0 0 0,0 0 0 0 0,0 0 0 0 0,0 1 0 0 0,0-1 0 0 0,0 1 1 0 0,0-1-1 0 0,-1 1 0 0 0,1-1 0 0 0,-1 1 0 0 0,0 0 0 0 0,1 0 0 0 0,-1 3 0 0 0,3 6 51 0 0,-2 0-1 0 0,0 1 0 0 0,0 0 1 0 0,-1-1-1 0 0,0 1 0 0 0,-1 0 1 0 0,-1-1-1 0 0,0 1 0 0 0,-4 14 0 0 0,-4 18 132 0 0,-18 49-1 0 0,24-87-208 0 0,-132 355 213 0 0,78-219-464 0 0,54-136 94 0 0,-9 28 7 0 0,11-34 23 0 0,1 1 0 0 0,0-1-1 0 0,-1 0 1 0 0,1 1 0 0 0,0-1-1 0 0,-1 0 1 0 0,1 1 0 0 0,0-1-1 0 0,0 1 1 0 0,0-1 0 0 0,1 0-1 0 0,-1 1 1 0 0,0-1 0 0 0,0 0-1 0 0,1 1 1 0 0,-1-1 0 0 0,1 0-1 0 0,-1 1 1 0 0,2 1 0 0 0,2-2-5527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6.958"/>
    </inkml:context>
    <inkml:brush xml:id="br0">
      <inkml:brushProperty name="width" value="0.05" units="cm"/>
      <inkml:brushProperty name="height" value="0.05" units="cm"/>
      <inkml:brushProperty name="color" value="#FFFFFF"/>
    </inkml:brush>
  </inkml:definitions>
  <inkml:trace contextRef="#ctx0" brushRef="#br0">1 0 6272 0 0,'0'0'280'0'0,"0"0"56"0"0,0 0-272 0 0,0 0-64 0 0,0 0 0 0 0,0 0-1848 0 0,0 0-384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7.682"/>
    </inkml:context>
    <inkml:brush xml:id="br0">
      <inkml:brushProperty name="width" value="0.05" units="cm"/>
      <inkml:brushProperty name="height" value="0.05" units="cm"/>
      <inkml:brushProperty name="color" value="#FFFFFF"/>
    </inkml:brush>
  </inkml:definitions>
  <inkml:trace contextRef="#ctx0" brushRef="#br0">456 306 2304 0 0,'0'-2'167'0'0,"0"-1"143"0"0,0 1 0 0 0,0-1 0 0 0,0 0 1 0 0,-1 1-1 0 0,1-1 0 0 0,-1 1 0 0 0,1-1 1 0 0,-1 1-1 0 0,0 0 0 0 0,0-1 0 0 0,-3-3 1 0 0,0-3 849 0 0,-12-45 2968 0 0,11 35-3408 0 0,-1 0-1 0 0,-1 0 0 0 0,-9-18 1 0 0,1 7 40 0 0,12 21-533 0 0,-1 1-1 0 0,0 0 1 0 0,0 0 0 0 0,-1 1-1 0 0,0 0 1 0 0,-1-1-1 0 0,-6-6 1 0 0,10 12-165 0 0,-1 1 0 0 0,1-1 1 0 0,0 1-1 0 0,-1 0 0 0 0,1 0 1 0 0,-1 0-1 0 0,1 0 1 0 0,-1 0-1 0 0,0 0 0 0 0,1 1 1 0 0,-1 0-1 0 0,0-1 0 0 0,0 1 1 0 0,1 0-1 0 0,-1 0 0 0 0,0 0 1 0 0,1 0-1 0 0,-1 1 0 0 0,0-1 1 0 0,1 1-1 0 0,-4 1 0 0 0,-2 0 111 0 0,1 1 0 0 0,-1 0-1 0 0,1 0 1 0 0,-1 1 0 0 0,-12 8 0 0 0,6-1-154 0 0,0 1 1 0 0,1 0 0 0 0,0 1-1 0 0,1 1 1 0 0,1 0-1 0 0,-15 22 1 0 0,9-7-17 0 0,0 0 0 0 0,-18 48 0 0 0,22-44-137 0 0,-10 42 0 0 0,20-66 108 0 0,1 0-1 0 0,1 0 1 0 0,0 0-1 0 0,0 0 1 0 0,0 0-1 0 0,1 1 1 0 0,1-1-1 0 0,0 0 1 0 0,0 0-1 0 0,3 10 0 0 0,-4-17 19 0 0,1-1-1 0 0,-1 1 0 0 0,1 0 1 0 0,0 0-1 0 0,-1-1 0 0 0,1 1 1 0 0,0 0-1 0 0,0-1 0 0 0,0 1 0 0 0,0-1 1 0 0,1 1-1 0 0,-1-1 0 0 0,0 0 1 0 0,1 0-1 0 0,-1 1 0 0 0,1-1 1 0 0,-1 0-1 0 0,1 0 0 0 0,-1 0 1 0 0,3 0-1 0 0,-1 0-7 0 0,0 0 0 0 0,-1-1 0 0 0,1 0-1 0 0,0 0 1 0 0,-1 0 0 0 0,1 0 0 0 0,0 0 0 0 0,0 0 0 0 0,-1-1 0 0 0,1 1 0 0 0,0-1 0 0 0,-1 0 0 0 0,1 0 0 0 0,3-2-1 0 0,4-2 19 0 0,1 0 0 0 0,-1-2-1 0 0,0 1 1 0 0,0-1 0 0 0,-1 0-1 0 0,0-1 1 0 0,0 0 0 0 0,10-13-1 0 0,7-12 125 0 0,23-37-1 0 0,-25 36-49 0 0,-15 17 107 0 0,0 0 1 0 0,-1 0-1 0 0,-1-1 1 0 0,0 0 0 0 0,-2-1-1 0 0,0 1 1 0 0,-1-1-1 0 0,2-22 1 0 0,2-53 1998 0 0,-6 84-1478 0 0,-2 10 282 0 0,3 17-472 0 0,7 14-67 0 0,-9-26-554 0 0,0 1 0 0 0,1-1 0 0 0,-1 0 0 0 0,1 1 1 0 0,1-1-1 0 0,3 7 0 0 0,4 9-125 0 0,-3-3-4803 0 0,-7-18 3807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40:58.907"/>
    </inkml:context>
    <inkml:brush xml:id="br0">
      <inkml:brushProperty name="width" value="0.05" units="cm"/>
      <inkml:brushProperty name="height" value="0.05" units="cm"/>
      <inkml:brushProperty name="color" value="#FFFFFF"/>
    </inkml:brush>
  </inkml:definitions>
  <inkml:trace contextRef="#ctx0" brushRef="#br0">2036 1588 3224 0 0,'0'0'352'0'0,"1"1"363"0"0,1 2-103 0 0,3 12 181 0 0,-4-4-238 0 0,-1 0 0 0 0,0 0 1 0 0,-1-1-1 0 0,-1 13 0 0 0,-22 77 1059 0 0,20-83-1552 0 0,-50 224 1454 0 0,18-7-442 0 0,24-149-812 0 0,-28 284-31 0 0,-3 27-177 0 0,-12-26 66 0 0,-21 118 189 0 0,-19 148 2 0 0,87-560-290 0 0,-35 422 464 0 0,41-412-327 0 0,4 0 0 0 0,4 0-1 0 0,30 152 1 0 0,35 23-54 0 0,-59-229-62 0 0,0-2 0 0 0,3 0 0 0 0,0 0 0 0 0,2-1 0 0 0,1-1 0 0 0,23 28 0 0 0,-32-46-33 0 0,15 20 47 0 0,1-1 0 0 0,2-2 1 0 0,35 29-1 0 0,32 18 47 0 0,-3 5 0 0 0,128 142 1 0 0,-193-191-102 0 0,3-2 1 0 0,0 0-1 0 0,61 43 1 0 0,-67-56 5 0 0,1 0 1 0 0,0-2 0 0 0,0-1 0 0 0,2-1 0 0 0,-1-1 0 0 0,43 10 0 0 0,1-6 156 0 0,0-4 1 0 0,0-2 0 0 0,0-4 0 0 0,127-7 0 0 0,561-29 694 0 0,-355 43-816 0 0,-144-2 6 0 0,-93-5-52 0 0,213 4 16 0 0,365-28 194 0 0,-3-25 128 0 0,-161 10-212 0 0,923 0-124 0 0,-1127 44 0 0 0,-128-2 0 0 0,715 46 224 0 0,-237-8-56 0 0,114-22 288 0 0,2-42-53 0 0,-183-24 48 0 0,52-4-374 0 0,16 36 89 0 0,-298 10 20 0 0,-322 0-99 0 0,78-1 304 0 0,211-29 0 0 0,-94-28-98 0 0,-225 39-193 0 0,136-57 1 0 0,-194 68-96 0 0,-2 0 0 0 0,1-1 1 0 0,-2-1-1 0 0,1 0 0 0 0,-1-1 1 0 0,-1-1-1 0 0,0 0 1 0 0,-1-1-1 0 0,-1 0 0 0 0,0-1 1 0 0,-1-1-1 0 0,15-26 0 0 0,4-16-26 0 0,-3-1-1 0 0,27-83 1 0 0,-41 105-19 0 0,26-80-5 0 0,38-183-1 0 0,-51 169-159 0 0,46-268-190 0 0,-66 354 396 0 0,18-174 205 0 0,-13 27 217 0 0,5-167 643 0 0,-12 152-516 0 0,-1-78-17 0 0,-51-429 56 0 0,11 533-457 0 0,12 72-40 0 0,-4-13 100 0 0,-6 1 0 0 0,-6 1 0 0 0,-100-206 0 0 0,100 249-181 0 0,-3 1 0 0 0,-3 2-1 0 0,-3 2 1 0 0,-92-100 0 0 0,72 97-1 0 0,-3 4 0 0 0,-3 3 1 0 0,-3 3-1 0 0,-2 3 0 0 0,-3 5 1 0 0,-3 3-1 0 0,-101-47 0 0 0,37 36 31 0 0,-2 6 0 0 0,-285-68 1 0 0,-337-2 37 0 0,86 72-280 0 0,104 11 79 0 0,-213-58 122 0 0,165-17 117 0 0,-24-4 114 0 0,-2 22-93 0 0,-1209-55-64 0 0,1503 140-74 0 0,-685-26 0 0 0,718 35 0 0 0,-713-25 0 0 0,-182 11 128 0 0,497 56-128 0 0,496-19 0 0 0,-1377 175-246 0 0,691-30 459 0 0,221-37-4133 0 0,621-110-4278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8.177"/>
    </inkml:context>
    <inkml:brush xml:id="br0">
      <inkml:brushProperty name="width" value="0.05" units="cm"/>
      <inkml:brushProperty name="height" value="0.05" units="cm"/>
      <inkml:brushProperty name="color" value="#FFFFFF"/>
    </inkml:brush>
  </inkml:definitions>
  <inkml:trace contextRef="#ctx0" brushRef="#br0">390 1 10016 0 0,'-5'13'1070'0'0,"-3"58"624"0"0,3 31 1490 0 0,2-57-2579 0 0,3 56 0 0 0,8 196 596 0 0,-7-228-782 0 0,-10 78 0 0 0,9-139-394 0 0,-2 8-9 0 0,-1 0 0 0 0,0 0 0 0 0,-1 0 1 0 0,-1-1-1 0 0,0 1 0 0 0,-1-1 0 0 0,-1 0 0 0 0,0-1 0 0 0,-1 0 0 0 0,0 0 0 0 0,-17 19 0 0 0,20-26 34 0 0,-1-2 0 0 0,-1 1-1 0 0,1-1 1 0 0,-1 1 0 0 0,0-2-1 0 0,0 1 1 0 0,0-1-1 0 0,-1 0 1 0 0,1-1 0 0 0,-1 1-1 0 0,0-2 1 0 0,0 1 0 0 0,0-1-1 0 0,-1 0 1 0 0,1-1 0 0 0,0 0-1 0 0,-1 0 1 0 0,1-1-1 0 0,-1 0 1 0 0,1 0 0 0 0,-9-2-1 0 0,7 0-930 0 0,1 0 0 0 0,-1 0-1 0 0,1-1 1 0 0,0 0 0 0 0,0-1 0 0 0,-15-8-1 0 0,-6-6-5288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8.732"/>
    </inkml:context>
    <inkml:brush xml:id="br0">
      <inkml:brushProperty name="width" value="0.05" units="cm"/>
      <inkml:brushProperty name="height" value="0.05" units="cm"/>
      <inkml:brushProperty name="color" value="#FFFFFF"/>
    </inkml:brush>
  </inkml:definitions>
  <inkml:trace contextRef="#ctx0" brushRef="#br0">73 33 9528 0 0,'2'-6'157'0'0,"9"-19"902"0"0,-10 24-106 0 0,-1 1 324 0 0,0 0 61 0 0,-9 6 811 0 0,5 0-1877 0 0,-1 1 0 0 0,1-1 1 0 0,0 1-1 0 0,0 0 0 0 0,0 0 0 0 0,1 1 1 0 0,1-1-1 0 0,-3 10 0 0 0,-12 65 493 0 0,14-64-572 0 0,-19 161 581 0 0,21-161-754 0 0,2-1 0 0 0,0 1-1 0 0,1-1 1 0 0,0 1-1 0 0,1-1 1 0 0,2 0 0 0 0,-1 0-1 0 0,2 0 1 0 0,9 20-1 0 0,-13-33-30 0 0,0-1 0 0 0,0 1-1 0 0,0-1 1 0 0,0 0-1 0 0,0 0 1 0 0,1 0-1 0 0,-1 0 1 0 0,1 0 0 0 0,0 0-1 0 0,0-1 1 0 0,0 0-1 0 0,0 1 1 0 0,1-1-1 0 0,-1 0 1 0 0,0 0 0 0 0,1-1-1 0 0,-1 1 1 0 0,1-1-1 0 0,0 0 1 0 0,6 2-1 0 0,-6-3-1 0 0,-1 0 0 0 0,1 0-1 0 0,0-1 1 0 0,0 1 0 0 0,-1-1-1 0 0,1 0 1 0 0,-1 0 0 0 0,1 0-1 0 0,0 0 1 0 0,-1 0 0 0 0,0-1-1 0 0,1 0 1 0 0,-1 0 0 0 0,0 0-1 0 0,0 0 1 0 0,0 0 0 0 0,0-1-1 0 0,0 1 1 0 0,-1-1 0 0 0,6-5-1 0 0,8-11-9 0 0,-1-1-1 0 0,-1-1 1 0 0,0 0-1 0 0,-2 0 1 0 0,15-34-1 0 0,-23 42 76 0 0,0 0 0 0 0,-1 0 0 0 0,2-23 0 0 0,1-3 89 0 0,2 3 377 0 0,-3-1-1 0 0,2-64 0 0 0,-7 100-307 0 0,0 1 39 0 0,0 0 20 0 0,1 16 265 0 0,15 189 313 0 0,2 19-2593 0 0,-17-216 1095 0 0,1 0 0 0 0,0 0 0 0 0,0 0 0 0 0,1 0 0 0 0,0 0 0 0 0,6 12 0 0 0,-1-8-5986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9.093"/>
    </inkml:context>
    <inkml:brush xml:id="br0">
      <inkml:brushProperty name="width" value="0.05" units="cm"/>
      <inkml:brushProperty name="height" value="0.05" units="cm"/>
      <inkml:brushProperty name="color" value="#FFFFFF"/>
    </inkml:brush>
  </inkml:definitions>
  <inkml:trace contextRef="#ctx0" brushRef="#br0">11 469 1376 0 0,'-6'73'649'0'0,"4"-47"2660"0"0,0 41 1 0 0,11 198 6289 0 0,-9-185-8270 0 0,-1-56-1072 0 0,1 0-1 0 0,6 45 1 0 0,-6-44-1392 0 0,0-23-3542 0 0,0-2-1565 0 0</inkml:trace>
  <inkml:trace contextRef="#ctx0" brushRef="#br0" timeOffset="1">310 24 15320 0 0,'0'-23'672'0'0,"0"23"151"0"0,0 0-663 0 0,0 0-160 0 0,0 0 0 0 0,0 0 0 0 0,0 0 888 0 0,0 0 136 0 0,0 15 32 0 0,0 1 8 0 0,-3-2-1624 0 0,3 2-328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09.424"/>
    </inkml:context>
    <inkml:brush xml:id="br0">
      <inkml:brushProperty name="width" value="0.05" units="cm"/>
      <inkml:brushProperty name="height" value="0.05" units="cm"/>
      <inkml:brushProperty name="color" value="#FFFFFF"/>
    </inkml:brush>
  </inkml:definitions>
  <inkml:trace contextRef="#ctx0" brushRef="#br0">1 172 16208 0 0,'0'0'365'0'0,"9"-9"897"0"0,6-17-1123 0 0,-12 22-6 0 0,0 0 1 0 0,0 0-1 0 0,0-1 0 0 0,-1 1 1 0 0,3-8-1 0 0,-3 4 466 0 0,1 0 0 0 0,1-1 1 0 0,0 1-1 0 0,5-8 0 0 0,-7 13-482 0 0,0 0 0 0 0,0 0-1 0 0,0 0 1 0 0,0 0 0 0 0,1 0-1 0 0,-1 1 1 0 0,1 0 0 0 0,0-1-1 0 0,0 1 1 0 0,0 0 0 0 0,0 0 0 0 0,6-3-1 0 0,-3 4-82 0 0,-1 0-1 0 0,1 0 0 0 0,-1 1 0 0 0,1 0 1 0 0,-1 0-1 0 0,1 0 0 0 0,0 1 1 0 0,7 1-1 0 0,-13-2-33 0 0,4 1-165 0 0,1-1-1 0 0,-1 0 1 0 0,0 0-1 0 0,0-1 1 0 0,0 1-1 0 0,1-1 1 0 0,-1 0-1 0 0,5-2 1 0 0,9-3-5931 0 0,-6-1-794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10.057"/>
    </inkml:context>
    <inkml:brush xml:id="br0">
      <inkml:brushProperty name="width" value="0.05" units="cm"/>
      <inkml:brushProperty name="height" value="0.05" units="cm"/>
      <inkml:brushProperty name="color" value="#FFFFFF"/>
    </inkml:brush>
  </inkml:definitions>
  <inkml:trace contextRef="#ctx0" brushRef="#br0">272 489 11056 0 0,'15'-12'785'0'0,"-14"12"-659"0"0,0-1 1 0 0,-1 1-1 0 0,1-1 0 0 0,-1 1 1 0 0,1 0-1 0 0,-1-1 1 0 0,1 1-1 0 0,-1-1 0 0 0,1 0 1 0 0,-1 1-1 0 0,1-1 0 0 0,-1 1 1 0 0,1-1-1 0 0,-1 0 0 0 0,0 1 1 0 0,1-1-1 0 0,-1 0 0 0 0,0 1 1 0 0,0-1-1 0 0,1 0 0 0 0,-1 1 1 0 0,0-1-1 0 0,0 0 0 0 0,0 0 1 0 0,0 1-1 0 0,0-1 0 0 0,0 0 1 0 0,0 1-1 0 0,0-2 1 0 0,-4-2 105 0 0,1 1 1 0 0,-1 0 0 0 0,1 0 0 0 0,-1 0-1 0 0,0 1 1 0 0,0-1 0 0 0,0 1 0 0 0,-1 0-1 0 0,1 0 1 0 0,0 0 0 0 0,-1 1 0 0 0,1-1 0 0 0,-1 1-1 0 0,0 0 1 0 0,1 1 0 0 0,-1-1 0 0 0,0 1-1 0 0,0 0 1 0 0,1 0 0 0 0,-1 0 0 0 0,0 1-1 0 0,1-1 1 0 0,-9 3 0 0 0,6 0-214 0 0,0-1 0 0 0,0 1 0 0 0,1 0-1 0 0,-1 1 1 0 0,1 0 0 0 0,-1 0 0 0 0,1 0 0 0 0,0 0 0 0 0,1 1-1 0 0,-9 9 1 0 0,6-4-3 0 0,0 0 0 0 0,1 0 0 0 0,0 1-1 0 0,1 0 1 0 0,-9 19 0 0 0,3 3-130 0 0,2 1 0 0 0,1 0 0 0 0,-7 52-1 0 0,12-57-387 0 0,1 1 0 0 0,2-1-1 0 0,1 0 1 0 0,5 44-1 0 0,-5-68 463 0 0,1 0-1 0 0,0-1 1 0 0,0 1 0 0 0,1 0-1 0 0,-1-1 1 0 0,1 1-1 0 0,0-1 1 0 0,0 1-1 0 0,1-1 1 0 0,-1 0-1 0 0,1 0 1 0 0,0 0-1 0 0,0-1 1 0 0,0 1-1 0 0,1-1 1 0 0,6 7-1 0 0,-7-9 24 0 0,0 1 0 0 0,0 0 0 0 0,0-1-1 0 0,0 0 1 0 0,1 0 0 0 0,-1 0 0 0 0,0 0-1 0 0,1 0 1 0 0,-1 0 0 0 0,0-1-1 0 0,1 0 1 0 0,-1 0 0 0 0,0 0 0 0 0,1 0-1 0 0,-1 0 1 0 0,0-1 0 0 0,1 1-1 0 0,-1-1 1 0 0,0 0 0 0 0,1 0 0 0 0,-1 0-1 0 0,0-1 1 0 0,0 1 0 0 0,5-4-1 0 0,7-4 28 0 0,0-2-1 0 0,0 0 1 0 0,-1 0-1 0 0,-1-1 1 0 0,0-1-1 0 0,-1-1 1 0 0,0 1-1 0 0,-1-2 1 0 0,0 0-1 0 0,-1 0 1 0 0,8-17-1 0 0,8-24 89 0 0,37-112-1 0 0,-45 114-62 0 0,0-1 535 0 0,-3-1-1 0 0,-2 0 0 0 0,-2-1 0 0 0,-4 0 0 0 0,-1-1 0 0 0,-3-88 0 0 0,-5 126 75 0 0,-7-36 0 0 0,6 54 130 0 0,-1 9-482 0 0,-1 10-54 0 0,-2 36 192 0 0,1 92 0 0 0,-5 268-1299 0 0,6-284-672 0 0,4-86 426 0 0,5 51 1 0 0,4-36-4737 0 0,-3-23-502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10.674"/>
    </inkml:context>
    <inkml:brush xml:id="br0">
      <inkml:brushProperty name="width" value="0.05" units="cm"/>
      <inkml:brushProperty name="height" value="0.05" units="cm"/>
      <inkml:brushProperty name="color" value="#FFFFFF"/>
    </inkml:brush>
  </inkml:definitions>
  <inkml:trace contextRef="#ctx0" brushRef="#br0">61 287 13040 0 0,'-3'2'119'0'0,"2"0"-11"0"0,-1 0 0 0 0,1-1 0 0 0,-1 1 0 0 0,1-1 1 0 0,-1 1-1 0 0,0-1 0 0 0,0 0 0 0 0,0 0 0 0 0,1 0 1 0 0,-5 2-1 0 0,6-3-100 0 0,-1 0-1 0 0,1 0 1 0 0,-1 1-1 0 0,1-1 1 0 0,-1 0 0 0 0,1 1-1 0 0,0-1 1 0 0,-1 0 0 0 0,1 1-1 0 0,-1-1 1 0 0,1 0 0 0 0,0 1-1 0 0,-1-1 1 0 0,1 1 0 0 0,0-1-1 0 0,0 1 1 0 0,-1-1-1 0 0,1 1 1 0 0,0-1 0 0 0,0 1-1 0 0,0-1 1 0 0,0 1 0 0 0,0-1-1 0 0,-1 2 1 0 0,-1 14 771 0 0,1-14-478 0 0,1-1-236 0 0,0 1 1 0 0,0-1-1 0 0,1 1 1 0 0,-1-1-1 0 0,0 1 1 0 0,0-1-1 0 0,1 1 1 0 0,-1-1-1 0 0,1 0 1 0 0,-1 1-1 0 0,1-1 1 0 0,-1 1-1 0 0,1-1 1 0 0,0 0-1 0 0,0 0 1 0 0,0 1-1 0 0,0-1 1 0 0,0 0-1 0 0,0 0 1 0 0,0 0-1 0 0,0 0 1 0 0,0 0-1 0 0,0 0 1 0 0,1-1-1 0 0,-1 1 1 0 0,0 0-1 0 0,1 0 1 0 0,-1-1-1 0 0,0 1 1 0 0,1-1-1 0 0,-1 1 1 0 0,3-1-1 0 0,1 2 120 0 0,1-1-1 0 0,-1 1 1 0 0,1-1 0 0 0,0 0-1 0 0,-1-1 1 0 0,1 0-1 0 0,7 0 1 0 0,-7-1-166 0 0,0-1 1 0 0,0 0-1 0 0,0 0 0 0 0,0 0 0 0 0,0 0 1 0 0,0-1-1 0 0,-1 0 0 0 0,9-6 1 0 0,36-32 43 0 0,-43 34 36 0 0,-1 0 0 0 0,0 0 0 0 0,-1 0 0 0 0,1-1-1 0 0,-2 0 1 0 0,1 0 0 0 0,-1 0 0 0 0,0 0 0 0 0,-1-1-1 0 0,0 0 1 0 0,0 1 0 0 0,-1-1 0 0 0,0 0 0 0 0,0-1-1 0 0,-1 1 1 0 0,0 0 0 0 0,-1 0 0 0 0,0 0 0 0 0,-2-13-1 0 0,-1 2-98 0 0,3 15 0 0 0,-1-1 0 0 0,1 1 0 0 0,-1 0 0 0 0,-1-1 0 0 0,1 1 0 0 0,-1 0 0 0 0,0 0 0 0 0,0 0 0 0 0,0 0 0 0 0,-1 0 0 0 0,-4-6 0 0 0,4 7 12 0 0,0 0 0 0 0,0 0 0 0 0,-1 0 0 0 0,0 0 0 0 0,0 1 0 0 0,0 0 0 0 0,0-1 0 0 0,-9-4 0 0 0,11 8 51 0 0,0-1 0 0 0,1 0 1 0 0,-1 0-1 0 0,0 1 1 0 0,0-1-1 0 0,0 1 0 0 0,0 0 1 0 0,0 0-1 0 0,0-1 1 0 0,0 1-1 0 0,0 0 0 0 0,0 1 1 0 0,1-1-1 0 0,-1 0 1 0 0,0 0-1 0 0,0 1 0 0 0,0-1 1 0 0,0 1-1 0 0,0 0 1 0 0,0 0-1 0 0,1-1 1 0 0,-1 1-1 0 0,0 0 0 0 0,1 0 1 0 0,-1 1-1 0 0,1-1 1 0 0,-3 2-1 0 0,-10 11-47 0 0,1 1 1 0 0,0 1-1 0 0,2-1 0 0 0,0 2 1 0 0,0 0-1 0 0,1 0 0 0 0,2 1 1 0 0,0 0-1 0 0,0 0 0 0 0,-5 22 1 0 0,2 5-21 0 0,1 1 1 0 0,3 0-1 0 0,-3 56 0 0 0,10-91-122 0 0,0 0 1 0 0,1 0-1 0 0,0 1 0 0 0,0-1 0 0 0,1 0 0 0 0,0 0 1 0 0,1-1-1 0 0,1 1 0 0 0,0 0 0 0 0,9 16 0 0 0,-12-24-42 0 0,1 0-1 0 0,0 0 0 0 0,1-1 0 0 0,-1 1 1 0 0,0-1-1 0 0,1 0 0 0 0,-1 0 1 0 0,1 1-1 0 0,0-2 0 0 0,0 1 0 0 0,-1 0 1 0 0,1-1-1 0 0,1 1 0 0 0,-1-1 1 0 0,0 0-1 0 0,0 0 0 0 0,0 0 0 0 0,1 0 1 0 0,-1-1-1 0 0,0 1 0 0 0,7-1 0 0 0,7-2-6550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11.017"/>
    </inkml:context>
    <inkml:brush xml:id="br0">
      <inkml:brushProperty name="width" value="0.05" units="cm"/>
      <inkml:brushProperty name="height" value="0.05" units="cm"/>
      <inkml:brushProperty name="color" value="#FFFFFF"/>
    </inkml:brush>
  </inkml:definitions>
  <inkml:trace contextRef="#ctx0" brushRef="#br0">1 195 15664 0 0,'0'7'379'0'0,"0"-4"-305"0"0,0-1 1 0 0,0 0-1 0 0,0 0 0 0 0,0 1 0 0 0,0-1 1 0 0,1 0-1 0 0,-1 0 0 0 0,1 0 1 0 0,-1 1-1 0 0,1-1 0 0 0,0 0 0 0 0,0 0 1 0 0,0 0-1 0 0,0 0 0 0 0,0 0 0 0 0,0 0 1 0 0,1-1-1 0 0,1 3 0 0 0,9 13 472 0 0,-1 0 0 0 0,0 0-1 0 0,-1 2 1 0 0,-1-1 0 0 0,0 1-1 0 0,-2 0 1 0 0,0 1 0 0 0,-1 0 0 0 0,4 28-1 0 0,20 106 63 0 0,-7-65-608 0 0,-20-78 0 0 0,-2-10 0 0 0,-1 1 0 0 0,1 0 0 0 0,-1-1 0 0 0,1 1 0 0 0,0-1 0 0 0,0 1 0 0 0,0-1 0 0 0,0 0 0 0 0,0 1 0 0 0,0-1 0 0 0,2 2 0 0 0,-2-3 0 0 0,0 0 0 0 0,0 1 0 0 0,0-1 0 0 0,-1 0 0 0 0,1 1 0 0 0,0-1 0 0 0,0 0 0 0 0,0 0 0 0 0,0 0 0 0 0,0 0 0 0 0,0 0 0 0 0,0 0 0 0 0,0 0 0 0 0,0 0 0 0 0,0-1 0 0 0,0 1 0 0 0,0 0 0 0 0,0-1 0 0 0,0 1 0 0 0,0 0 0 0 0,-1-1 0 0 0,1 1 0 0 0,0-1 0 0 0,0 1 0 0 0,0-1 0 0 0,-1 0 0 0 0,1 1 0 0 0,0-1 0 0 0,0 0 0 0 0,-1 1 0 0 0,1-1 0 0 0,0-1 0 0 0,1 0 0 0 0,2-2 52 0 0,0-1 1 0 0,0 0-1 0 0,0 0 0 0 0,0-1 0 0 0,-1 1 0 0 0,0-1 1 0 0,0 1-1 0 0,2-7 0 0 0,17-52 512 0 0,-18 50-472 0 0,82-301 806 0 0,-18 103-5076 0 0,-42 150 2644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6.680"/>
    </inkml:context>
    <inkml:brush xml:id="br0">
      <inkml:brushProperty name="width" value="0.05" units="cm"/>
      <inkml:brushProperty name="height" value="0.05" units="cm"/>
      <inkml:brushProperty name="color" value="#FFFFFF"/>
    </inkml:brush>
  </inkml:definitions>
  <inkml:trace contextRef="#ctx0" brushRef="#br0">5891 228 3224 0 0,'-3'4'17'0'0,"0"-1"-1"0"0,1 1 1 0 0,-2-1-1 0 0,1 0 1 0 0,0 0 0 0 0,0 0-1 0 0,-1 0 1 0 0,0 0-1 0 0,0-1 1 0 0,1 1 0 0 0,-1-1-1 0 0,-1 0 1 0 0,-6 2 0 0 0,4-2 219 0 0,-1 0 0 0 0,1-1 0 0 0,0 0 1 0 0,-1 0-1 0 0,1-1 0 0 0,0 0 0 0 0,-14-2 1 0 0,3-1 336 0 0,0-1 0 0 0,0-1 0 0 0,1 0 1 0 0,-1-1-1 0 0,1-1 0 0 0,-19-11 1 0 0,-17-14 325 0 0,31 18-453 0 0,-40-19 1 0 0,-31-12 613 0 0,64 29-653 0 0,0 2 0 0 0,-1 1-1 0 0,-1 1 1 0 0,-36-9 0 0 0,7 11-27 0 0,0 2-1 0 0,0 2 0 0 0,-76 4 1 0 0,-182 23-256 0 0,134-6-308 0 0,-559 13 516 0 0,330-5 285 0 0,240 1-469 0 0,2 9 0 0 0,-182 58 0 0 0,228-52-12 0 0,-65 19 391 0 0,-194 89 0 0 0,289-102-268 0 0,-111 48 296 0 0,-93 59-224 0 0,176-83-340 0 0,-236 142-3 0 0,301-170-16 0 0,1 1 0 0 0,2 4 0 0 0,-93 100 0 0 0,-28 82-177 0 0,144-182 96 0 0,10-17-28 0 0,2 2-1 0 0,1 0 0 0 0,-29 65 0 0 0,19-16-296 0 0,3 1-1 0 0,-15 86 1 0 0,32-120 339 0 0,3 0 0 0 0,2 1-1 0 0,2-1 1 0 0,1 1 0 0 0,8 56-1 0 0,1-49 44 0 0,15 57 0 0 0,-15-85 32 0 0,1 0 0 0 0,1-1 0 0 0,26 50 0 0 0,-7-28 22 0 0,1-1-1 0 0,3-2 1 0 0,2-1-1 0 0,1-1 1 0 0,3-3-1 0 0,1-1 1 0 0,2-2-1 0 0,1-1 1 0 0,2-3-1 0 0,64 37 1 0 0,-53-44 20 0 0,0-2 0 0 0,107 29 1 0 0,-162-52-22 0 0,107 28 168 0 0,197 27 0 0 0,117-26 232 0 0,199-37-33 0 0,1011-232-104 0 0,-1373 187-273 0 0,846-189 10 0 0,-543 66 192 0 0,-4-33-283 0 0,-89 12-276 0 0,-335 132 650 0 0,179-118 1 0 0,-82 19 147 0 0,-181 123-303 0 0,-3-1-1 0 0,64-71 0 0 0,-101 100-63 0 0,-1 0-1 0 0,1 0 1 0 0,-2-1-1 0 0,0-1 0 0 0,-1 1 1 0 0,0-1-1 0 0,-1 0 1 0 0,0-1-1 0 0,-1 0 1 0 0,-1 1-1 0 0,0-1 1 0 0,-1-1-1 0 0,-1 1 1 0 0,-1 0-1 0 0,0-1 1 0 0,0 1-1 0 0,-2-1 1 0 0,0 1-1 0 0,-1-1 1 0 0,0 1-1 0 0,-1 0 1 0 0,-1 0-1 0 0,-1 0 0 0 0,0 0 1 0 0,0 1-1 0 0,-2 0 1 0 0,-11-20-1 0 0,-11-9 57 0 0,-3 1-1 0 0,-1 1 0 0 0,-2 2 1 0 0,-2 1-1 0 0,-52-42 0 0 0,-225-146 430 0 0,-212-78-580 0 0,15 81-977 0 0,-18 57-842 0 0,409 141 1013 0 0,-3 9-26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7.610"/>
    </inkml:context>
    <inkml:brush xml:id="br0">
      <inkml:brushProperty name="width" value="0.05" units="cm"/>
      <inkml:brushProperty name="height" value="0.05" units="cm"/>
      <inkml:brushProperty name="color" value="#FFFFFF"/>
    </inkml:brush>
  </inkml:definitions>
  <inkml:trace contextRef="#ctx0" brushRef="#br0">290 62 3680 0 0,'0'0'284'0'0,"-1"-2"63"0"0,-3-2 614 0 0,0 0 1 0 0,-1 0 0 0 0,1 1 0 0 0,-1-1 0 0 0,-6-3-1 0 0,6 4-136 0 0,-5-6 617 0 0,9 8-1292 0 0,0 0 0 0 0,0 0 1 0 0,0 0-1 0 0,0 0 0 0 0,-1 0 1 0 0,1 0-1 0 0,0 1 1 0 0,0-1-1 0 0,-1 0 0 0 0,1 0 1 0 0,0 1-1 0 0,-1-1 0 0 0,1 1 1 0 0,0 0-1 0 0,-1-1 0 0 0,1 1 1 0 0,-3 0-1 0 0,-21-5 1096 0 0,22 4-1150 0 0,0 0-1 0 0,0 0 0 0 0,1 0 0 0 0,-1 1 0 0 0,0-1 0 0 0,0 1 0 0 0,0 0 0 0 0,0 0 0 0 0,0 0 0 0 0,0 0 0 0 0,-3 1 0 0 0,-13 2-83 0 0,17-3 5 0 0,0 0 0 0 0,0 1-1 0 0,0-1 1 0 0,0 0 0 0 0,0 1-1 0 0,0-1 1 0 0,0 1 0 0 0,0 0-1 0 0,0-1 1 0 0,0 1 0 0 0,0 0-1 0 0,-3 2 1 0 0,-3 4 56 0 0,1 0-1 0 0,0 0 0 0 0,0 0 1 0 0,0 1-1 0 0,1 0 1 0 0,0 0-1 0 0,1 1 1 0 0,0 0-1 0 0,-7 16 1 0 0,5-7-302 0 0,0 1 1 0 0,2 0-1 0 0,-7 38 1 0 0,10-36 167 0 0,0 0 0 0 0,2-1 0 0 0,1 1 0 0 0,0 0 0 0 0,2-1 0 0 0,7 33 0 0 0,-9-47 56 0 0,1-1 1 0 0,-1 1-1 0 0,1-1 0 0 0,0 1 0 0 0,0-1 0 0 0,1 0 0 0 0,0 0 1 0 0,0 0-1 0 0,0 0 0 0 0,0 0 0 0 0,1-1 0 0 0,0 1 1 0 0,-1-1-1 0 0,2 0 0 0 0,-1 0 0 0 0,0-1 0 0 0,1 1 1 0 0,6 2-1 0 0,-5-2-25 0 0,1-1 0 0 0,0 0 0 0 0,0-1 0 0 0,0 0 0 0 0,0 0 0 0 0,0 0 0 0 0,1-1 0 0 0,-1 0 0 0 0,1 0 0 0 0,-1-1 0 0 0,0 0 0 0 0,1-1 0 0 0,-1 1 0 0 0,8-3 0 0 0,-2 1-190 0 0,0-2 1 0 0,0 1 0 0 0,-1-2-1 0 0,1 1 1 0 0,-1-2-1 0 0,-1 0 1 0 0,1 0-1 0 0,-1-1 1 0 0,0-1 0 0 0,0 1-1 0 0,-1-2 1 0 0,0 0-1 0 0,13-14 1 0 0,19-25-1353 0 0,-2-2-17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7.986"/>
    </inkml:context>
    <inkml:brush xml:id="br0">
      <inkml:brushProperty name="width" value="0.05" units="cm"/>
      <inkml:brushProperty name="height" value="0.05" units="cm"/>
      <inkml:brushProperty name="color" value="#FFFFFF"/>
    </inkml:brush>
  </inkml:definitions>
  <inkml:trace contextRef="#ctx0" brushRef="#br0">417 320 7368 0 0,'0'0'333'0'0,"-13"-17"134"0"0,-48-61 6946 0 0,55 73-7274 0 0,-1 1 0 0 0,1 0 0 0 0,-1 0 0 0 0,1 0 0 0 0,-1 1 0 0 0,-1 0 0 0 0,1 0 0 0 0,0 1 0 0 0,-1 0 0 0 0,1 0 0 0 0,-1 0 0 0 0,1 1 0 0 0,-1 0 0 0 0,0 1-1 0 0,1 0 1 0 0,-15 2 0 0 0,15-1-132 0 0,-1 0 0 0 0,1 1-1 0 0,0 0 1 0 0,0 1 0 0 0,0-1-1 0 0,0 1 1 0 0,0 1 0 0 0,0-1-1 0 0,1 1 1 0 0,0 0 0 0 0,0 1-1 0 0,0 0 1 0 0,-9 9 0 0 0,6-5-68 0 0,1 1 1 0 0,0 0 0 0 0,0 0-1 0 0,1 1 1 0 0,1 0-1 0 0,-1 0 1 0 0,2 1-1 0 0,0-1 1 0 0,-4 14 0 0 0,0 6-124 0 0,1-1 0 0 0,-4 47 0 0 0,10-63 144 0 0,1-1 1 0 0,1 1-1 0 0,1 0 1 0 0,0 0-1 0 0,0-1 1 0 0,2 1 0 0 0,0-1-1 0 0,0 0 1 0 0,9 22-1 0 0,-11-31 28 0 0,1 0-1 0 0,0-1 1 0 0,0 1 0 0 0,1 0-1 0 0,-1 0 1 0 0,1-1 0 0 0,-1 0-1 0 0,1 1 1 0 0,0-1 0 0 0,1 0-1 0 0,-1 0 1 0 0,0-1 0 0 0,1 1-1 0 0,-1-1 1 0 0,1 1-1 0 0,0-1 1 0 0,0-1 0 0 0,0 1-1 0 0,0 0 1 0 0,0-1 0 0 0,1 0-1 0 0,7 2 1 0 0,-5-3-26 0 0,-1 0 0 0 0,0-1 0 0 0,1 1-1 0 0,-1-1 1 0 0,0 0 0 0 0,1-1 0 0 0,-1 1 0 0 0,0-1 0 0 0,0-1-1 0 0,0 1 1 0 0,-1-1 0 0 0,1 0 0 0 0,0 0 0 0 0,-1-1 0 0 0,7-4 0 0 0,11-12 183 0 0,0-1 1 0 0,-1-1 0 0 0,-1-1-1 0 0,-1-1 1 0 0,-1 0 0 0 0,-2-2 0 0 0,0 0-1 0 0,-2-1 1 0 0,0 0 0 0 0,-2-1 0 0 0,-1-1-1 0 0,13-51 1 0 0,-8 17 69 0 0,8-78 1 0 0,-19 53-5252 0 0,-6 72-509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13:41:05.189"/>
    </inkml:context>
    <inkml:brush xml:id="br0">
      <inkml:brushProperty name="width" value="0.05" units="cm"/>
      <inkml:brushProperty name="height" value="0.05" units="cm"/>
      <inkml:brushProperty name="color" value="#FFFFFF"/>
    </inkml:brush>
  </inkml:definitions>
  <inkml:trace contextRef="#ctx0" brushRef="#br0">698 157 9648 0 0,'0'0'438'0'0,"0"0"-8"0"0,0-2-276 0 0,-4-3-35 0 0,-2-8 2608 0 0,0 3 1559 0 0,-1 6-4426 0 0,5 3 517 0 0,2 1-135 0 0,-3 4-199 0 0,-1 1 0 0 0,1-1 0 0 0,0 1 0 0 0,0-1 0 0 0,1 1 0 0 0,-1 0 0 0 0,1 0 0 0 0,0 1 0 0 0,1-1 0 0 0,-1 0 0 0 0,1 1 1 0 0,0-1-1 0 0,0 0 0 0 0,1 7 0 0 0,-1 12-247 0 0,5 46 1 0 0,-2-47 90 0 0,23 131-1226 0 0,-4-37 519 0 0,-11 1 370 0 0,-7 178 0 0 0,-3-291 451 0 0,-43 425 105 0 0,15-207 171 0 0,-5 15 149 0 0,6-48 94 0 0,-8 69 443 0 0,-18 160 483 0 0,2 75-406 0 0,27-223-775 0 0,-18 355-178 0 0,41-562-87 0 0,3 392 0 0 0,5-339 0 0 0,40 218 0 0 0,-32-267 0 0 0,3-2 0 0 0,3 0 0 0 0,2-1 0 0 0,4-2 0 0 0,2 0-1 0 0,2-2 1 0 0,4-1 0 0 0,69 91 0 0 0,-6-31-26 0 0,5-4 0 0 0,172 150-1 0 0,-181-188 11 0 0,4-4 0 0 0,2-5 0 0 0,147 76 0 0 0,-178-113-19 0 0,1-3 0 0 0,1-3 0 0 0,1-4 0 0 0,87 16-1 0 0,304 20-140 0 0,-321-48 197 0 0,246 15 97 0 0,278 40 28 0 0,-409-35-139 0 0,-124-15 44 0 0,377 34 146 0 0,614-30 503 0 0,-725-28-529 0 0,103-1 5 0 0,873 83 132 0 0,-769 2-64 0 0,822 31 1232 0 0,-711-112-902 0 0,-133-1-387 0 0,351 29-104 0 0,1078-22 558 0 0,-930-45-441 0 0,-522 36-84 0 0,-94 2-92 0 0,1738-76-180 0 0,-1401 34 349 0 0,-6-37-38 0 0,175-36-155 0 0,-948 119 0 0 0,655-42 17 0 0,-678 45-16 0 0,1060 11 533 0 0,-597 1-534 0 0,-92-8 0 0 0,-241-5 0 0 0,-66-1 59 0 0,0-3 0 0 0,86-18-1 0 0,-132 18-64 0 0,0-1 0 0 0,0-1 0 0 0,-1 0 0 0 0,0-2 0 0 0,0 0 0 0 0,-1-1 0 0 0,0-1 0 0 0,-1-1 0 0 0,0 0 0 0 0,26-27 0 0 0,-28 24-11 0 0,-2 0 0 0 0,0-1 1 0 0,-1-1-1 0 0,19-34 0 0 0,27-78-254 0 0,-11 21 386 0 0,15-43 31 0 0,28-97-146 0 0,63-188 0 0 0,-141 396 0 0 0,-2-1 0 0 0,-1 0 0 0 0,-2 0 0 0 0,-2 0 0 0 0,-1-75 0 0 0,-8 77 18 0 0,-1-1 0 0 0,-2 1 0 0 0,-2 0 0 0 0,-2 1 0 0 0,-1 0 0 0 0,-2 1 0 0 0,-35-67 0 0 0,32 71-18 0 0,8 14 0 0 0,-2 0 0 0 0,-21-31 0 0 0,-44-39 99 0 0,-4 3-1 0 0,-3 4 0 0 0,-4 3 1 0 0,-186-129-1 0 0,-126-18-86 0 0,175 121 23 0 0,55 27 10 0 0,-375-207 268 0 0,398 206-239 0 0,-256-167-24 0 0,298 170 184 0 0,-156-147-1 0 0,7-1 170 0 0,-20-20-94 0 0,-122-130-49 0 0,392 372-257 0 0,-356-327 107 0 0,73 67-107 0 0,137 131-98 0 0,-133-153 1 0 0,109 91 83 0 0,76 101 11 0 0,15 15 0 0 0,45 42 0 0 0,-71-51 0 0 0,18 17 0 0 0,33 23 0 0 0,-3 3 0 0 0,-68-37 0 0 0,88 59-8 0 0,0 2-1 0 0,-50-17 1 0 0,-91-19-58 0 0,105 36-37 0 0,-103-11 0 0 0,-80 5-87 0 0,182 19 141 0 0,-415 7-381 0 0,452 1 364 0 0,-176 15-225 0 0,77-4 118 0 0,-171 19-100 0 0,90-7 138 0 0,90-11 135 0 0,-263 15 0 0 0,259-29 24 0 0,-546-15 280 0 0,371-2-358 0 0,-173-16-52 0 0,-796-108 98 0 0,513 114 144 0 0,257 44-74 0 0,453-15-60 0 0,-330 22-2 0 0,-144-26 0 0 0,399-1 0 0 0,-196-12 126 0 0,-300 3 212 0 0,360 20-386 0 0,86-4 8 0 0,-469 3-24 0 0,534-7 68 0 0,-339 4 46 0 0,-311-11 105 0 0,231-4 31 0 0,371 10-112 0 0,-196 2 100 0 0,171 6-108 0 0,-71 0-44 0 0,4 4 22 0 0,125-3-35 0 0,-528 30-9 0 0,-93 4 0 0 0,190-30 0 0 0,468-12 0 0 0,-117-9 0 0 0,111 3 0 0 0,-288-28 0 0 0,11-1 0 0 0,215 26 0 0 0,-500-15 0 0 0,-118 58 0 0 0,282 14-271 0 0,424-41-389 0 0,0 3 0 0 0,-94 26-1 0 0,155-32 480 0 0,-130 41-1265 0 0,126-38 933 0 0,1 0-1 0 0,-1 1 1 0 0,2 1-1 0 0,-1 0 1 0 0,1 1-1 0 0,-21 19 1 0 0,14-7-1414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8.529"/>
    </inkml:context>
    <inkml:brush xml:id="br0">
      <inkml:brushProperty name="width" value="0.05" units="cm"/>
      <inkml:brushProperty name="height" value="0.05" units="cm"/>
      <inkml:brushProperty name="color" value="#FFFFFF"/>
    </inkml:brush>
  </inkml:definitions>
  <inkml:trace contextRef="#ctx0" brushRef="#br0">343 11 1376 0 0,'-3'-1'6'0'0,"-1"0"1"0"0,1 1 0 0 0,-1-1-1 0 0,1 1 1 0 0,-1-1-1 0 0,1 1 1 0 0,-5 0-1 0 0,-20-2 2489 0 0,23 0-1725 0 0,0 1 1 0 0,0 0-1 0 0,-1 1 1 0 0,1-1 0 0 0,0 1-1 0 0,0 0 1 0 0,-1 0 0 0 0,1 1-1 0 0,0-1 1 0 0,0 1-1 0 0,-7 2 1 0 0,4 0-472 0 0,0 0 0 0 0,1 0 0 0 0,-1 1 0 0 0,1 0 0 0 0,-1 1 0 0 0,-9 7 0 0 0,5-2-311 0 0,1 0-1 0 0,1 0 0 0 0,0 2 1 0 0,0-1-1 0 0,1 1 0 0 0,0 0 1 0 0,-10 20-1 0 0,10-13 45 0 0,0-1 0 0 0,1 1-1 0 0,0 1 1 0 0,2-1 0 0 0,0 1-1 0 0,2 0 1 0 0,-5 41 0 0 0,8-33-14 0 0,0-1 0 0 0,3 1 0 0 0,0-1 0 0 0,1 1 0 0 0,2-1 0 0 0,1 0 0 0 0,16 46 0 0 0,-20-68-25 0 0,0 0 1 0 0,0 0 0 0 0,1 0-1 0 0,-1 0 1 0 0,1 0 0 0 0,0 0-1 0 0,1-1 1 0 0,-1 0 0 0 0,1 0-1 0 0,0 0 1 0 0,8 7 0 0 0,-10-10 2 0 0,1 1 1 0 0,-1-1 0 0 0,1 0 0 0 0,-1 1 0 0 0,1-1 0 0 0,0 0 0 0 0,0-1 0 0 0,-1 1 0 0 0,1 0 0 0 0,0-1 0 0 0,0 0 0 0 0,0 1 0 0 0,0-1 0 0 0,0 0 0 0 0,-1 0 0 0 0,1-1 0 0 0,0 1 0 0 0,0-1 0 0 0,0 1 0 0 0,0-1 0 0 0,-1 0 0 0 0,1 0 0 0 0,0 0 0 0 0,3-3 0 0 0,4-2 113 0 0,-1 0 0 0 0,0-1 0 0 0,0-1 0 0 0,0 1 0 0 0,-1-1 0 0 0,0-1 0 0 0,-1 0 0 0 0,0 0 0 0 0,0 0 0 0 0,8-17 0 0 0,1-5 355 0 0,0-2 1 0 0,11-38-1 0 0,-15 31-128 0 0,-3-1 1 0 0,-1 0-1 0 0,-2-1 0 0 0,1-52 1 0 0,-8 41-132 0 0,1 49-174 0 0,-1 0 1 0 0,1 0-1 0 0,-1 0 1 0 0,0 0-1 0 0,-1 0 1 0 0,1 1-1 0 0,-1-1 0 0 0,1 0 1 0 0,-1 1-1 0 0,0-1 1 0 0,-1 1-1 0 0,-4-6 1 0 0,6 8-87 0 0,1 5-77 0 0,-1 0 0 0 0,1 0 0 0 0,-1 0 0 0 0,0 0 0 0 0,-1 0-1 0 0,1-1 1 0 0,-1 1 0 0 0,-3 6 0 0 0,3-6-175 0 0,-1 1 1 0 0,1 0-1 0 0,0 0 1 0 0,-2 9-1 0 0,-2 12-853 0 0,5-15 575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9.056"/>
    </inkml:context>
    <inkml:brush xml:id="br0">
      <inkml:brushProperty name="width" value="0.05" units="cm"/>
      <inkml:brushProperty name="height" value="0.05" units="cm"/>
      <inkml:brushProperty name="color" value="#FFFFFF"/>
    </inkml:brush>
  </inkml:definitions>
  <inkml:trace contextRef="#ctx0" brushRef="#br0">136 107 9272 0 0,'0'0'422'0'0,"0"0"-7"0"0,-17 8-252 0 0,14-6 77 0 0,0-1 1 0 0,-1 1 0 0 0,1 0 0 0 0,0 0 0 0 0,0 0-1 0 0,0 0 1 0 0,0 0 0 0 0,1 1 0 0 0,-1-1 0 0 0,1 1-1 0 0,-1 0 1 0 0,1 0 0 0 0,0 0 0 0 0,-3 6 0 0 0,-1 3 389 0 0,1 1 1 0 0,-7 22-1 0 0,6-14-197 0 0,-1 3-56 0 0,2 1 1 0 0,-4 49 0 0 0,5-41-234 0 0,-17 309-2568 0 0,21-338 2141 0 0,0 1 0 0 0,1-1 1 0 0,-1 1-1 0 0,1-1 0 0 0,-1 0 0 0 0,1 1 0 0 0,1-1 1 0 0,-1 0-1 0 0,1 0 0 0 0,2 6 0 0 0,-3-9-166 0 0,15-29-367 0 0,48-224 4322 0 0,33-98 910 0 0,-67 281-3582 0 0,-6 19-44 0 0,-23 48-737 0 0,0-1-1 0 0,1 1 1 0 0,-1-1-1 0 0,1 1 0 0 0,-1 0 1 0 0,1-1-1 0 0,0 1 1 0 0,0 0-1 0 0,0 0 0 0 0,0 0 1 0 0,0 0-1 0 0,0 1 1 0 0,0-1-1 0 0,1 1 0 0 0,-1-1 1 0 0,0 1-1 0 0,1 0 1 0 0,0 0-1 0 0,3-1 0 0 0,-4 1-44 0 0,0 1 0 0 0,0-1-1 0 0,0 1 1 0 0,0 0 0 0 0,0 0-1 0 0,0 0 1 0 0,1 0 0 0 0,-1 1 0 0 0,0-1-1 0 0,0 1 1 0 0,0-1 0 0 0,0 1-1 0 0,0-1 1 0 0,0 1 0 0 0,0 0-1 0 0,-1 0 1 0 0,1 0 0 0 0,0 0 0 0 0,0 1-1 0 0,-1-1 1 0 0,1 0 0 0 0,0 1-1 0 0,-1-1 1 0 0,1 1 0 0 0,1 2-1 0 0,11 16 94 0 0,0 2 0 0 0,-1 0 0 0 0,-2 0 0 0 0,0 1 0 0 0,-1 0 0 0 0,11 41 0 0 0,-10-21-334 0 0,-3 0 0 0 0,-1 0 0 0 0,1 45 0 0 0,-11 54-766 0 0,-2-37-2366 0 0,5-96 2107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9.463"/>
    </inkml:context>
    <inkml:brush xml:id="br0">
      <inkml:brushProperty name="width" value="0.05" units="cm"/>
      <inkml:brushProperty name="height" value="0.05" units="cm"/>
      <inkml:brushProperty name="color" value="#FFFFFF"/>
    </inkml:brush>
  </inkml:definitions>
  <inkml:trace contextRef="#ctx0" brushRef="#br0">52 0 4144 0 0,'-8'21'327'0'0,"1"0"0"0"0,1 0 0 0 0,-4 22 0 0 0,1 31 4815 0 0,5-20-2330 0 0,1-20-1779 0 0,2 59 0 0 0,2-59-702 0 0,-3 33 1 0 0,-1-1-26 0 0,3-46-249 0 0,12-69-681 0 0,-5-14-333 0 0,1-42-500 0 0,-6 67 1382 0 0,7-41 0 0 0,-4 42 117 0 0,0-40-1 0 0,-1-10 3333 0 0,-4 85-2934 0 0,0 2-289 0 0,0 0-100 0 0,1 2-105 0 0,2 30-404 0 0,-3-31 146 0 0,0-1-59 0 0,0 9-165 0 0,0 4-4016 0 0,0-13 3018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29.809"/>
    </inkml:context>
    <inkml:brush xml:id="br0">
      <inkml:brushProperty name="width" value="0.05" units="cm"/>
      <inkml:brushProperty name="height" value="0.05" units="cm"/>
      <inkml:brushProperty name="color" value="#FFFFFF"/>
    </inkml:brush>
  </inkml:definitions>
  <inkml:trace contextRef="#ctx0" brushRef="#br0">1 355 1840 0 0,'0'0'83'0'0,"0"-12"10"0"0,20-68 8455 0 0,-5 17-3507 0 0,-1 16-2674 0 0,21-47-1 0 0,-33 89-2219 0 0,0 0-1 0 0,1 0 1 0 0,-1 1-1 0 0,1-1 1 0 0,0 1 0 0 0,0-1-1 0 0,5-4 1 0 0,-6 7-108 0 0,0 1 0 0 0,0-1 0 0 0,0 1 0 0 0,0-1 1 0 0,1 1-1 0 0,-1 0 0 0 0,0 0 0 0 0,1 0 0 0 0,-1 0 0 0 0,1 0 1 0 0,-1 0-1 0 0,1 1 0 0 0,-1-1 0 0 0,1 1 0 0 0,-1 0 0 0 0,4-1 1 0 0,-4 2-14 0 0,0 0 0 0 0,0 0 0 0 0,0 0 0 0 0,0 0 0 0 0,0 0 0 0 0,0 0 0 0 0,-1 0 0 0 0,1 1 0 0 0,0-1 0 0 0,-1 1 0 0 0,1-1 0 0 0,-1 1 0 0 0,1-1 0 0 0,-1 1 0 0 0,1 2 0 0 0,1 0 15 0 0,0 0 0 0 0,0 1 0 0 0,-1-1 0 0 0,1 0 0 0 0,2 10 0 0 0,7 31 17 0 0,-6-26-35 0 0,-1-1 1 0 0,-1 2 0 0 0,2 26-1 0 0,8 130-591 0 0,-5-36-1042 0 0,-4-27-2609 0 0,-5-92 2609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0.341"/>
    </inkml:context>
    <inkml:brush xml:id="br0">
      <inkml:brushProperty name="width" value="0.05" units="cm"/>
      <inkml:brushProperty name="height" value="0.05" units="cm"/>
      <inkml:brushProperty name="color" value="#FFFFFF"/>
    </inkml:brush>
  </inkml:definitions>
  <inkml:trace contextRef="#ctx0" brushRef="#br0">13 224 6912 0 0,'-1'2'528'0'0,"0"-1"-461"0"0,0 1 0 0 0,0-1 0 0 0,1 1-1 0 0,-1-1 1 0 0,0 1 0 0 0,1 0 0 0 0,-1-1 0 0 0,1 1 0 0 0,0 0 0 0 0,-1 0 0 0 0,1-1 0 0 0,0 1 0 0 0,0 0 0 0 0,0 2 0 0 0,0 2 538 0 0,-1 15 1316 0 0,1 0 0 0 0,4 31 0 0 0,1 14-1263 0 0,-6-29-489 0 0,-1 0-1 0 0,-7 40 1 0 0,9-64-107 0 0,6-10-157 0 0,-5-4 75 0 0,0 0-1 0 0,0 1 0 0 0,0-1 1 0 0,0 0-1 0 0,0 1 0 0 0,0-1 1 0 0,0 0-1 0 0,-1 0 0 0 0,1 0 0 0 0,0 0 1 0 0,0 0-1 0 0,-1 0 0 0 0,1 0 1 0 0,0 0-1 0 0,-1 0 0 0 0,1-1 1 0 0,8-22-608 0 0,-2-1 0 0 0,8-41 0 0 0,6-24 106 0 0,-6 40 506 0 0,26-70-16 0 0,-34 101 380 0 0,2 0-1 0 0,0 1 1 0 0,1 0 0 0 0,14-18 0 0 0,-18 28 39 0 0,-1 1 1 0 0,1-1 0 0 0,0 1-1 0 0,1 1 1 0 0,0-1-1 0 0,0 1 1 0 0,0 0-1 0 0,1 1 1 0 0,-1 0 0 0 0,1 0-1 0 0,1 0 1 0 0,11-4-1 0 0,-18 9-352 0 0,-1-1-1 0 0,1 1 0 0 0,-1 0 1 0 0,1 0-1 0 0,-1 0 0 0 0,1 0 0 0 0,-1 0 1 0 0,1 1-1 0 0,-1-1 0 0 0,1 0 1 0 0,-1 1-1 0 0,0-1 0 0 0,1 1 0 0 0,-1-1 1 0 0,1 1-1 0 0,-1 0 0 0 0,0 0 1 0 0,0-1-1 0 0,1 1 0 0 0,-1 0 0 0 0,0 0 1 0 0,0 0-1 0 0,0 0 0 0 0,0 0 0 0 0,0 1 1 0 0,0-1-1 0 0,1 2 0 0 0,3 5 65 0 0,-1 0-1 0 0,0 0 1 0 0,5 11-1 0 0,-9-18-80 0 0,9 25 60 0 0,-2-1 0 0 0,-1 1 0 0 0,-1 0 0 0 0,-2 0 0 0 0,1 27 0 0 0,-1 95-308 0 0,2 30-674 0 0,-4-153 640 0 0,-1-19 136 0 0,0 0 1 0 0,1 0 0 0 0,-1 0 0 0 0,1 0 0 0 0,0-1-1 0 0,4 11 1 0 0,-5-15-116 0 0,0-1 3 0 0,0 0-13 0 0,9-12-398 0 0,-5 0 443 0 0,-1 0 0 0 0,0 0 0 0 0,0 0-1 0 0,1-16 1 0 0,0 1-13 0 0,12-113-1252 0 0,-10 68 335 0 0,-1 30 420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0.922"/>
    </inkml:context>
    <inkml:brush xml:id="br0">
      <inkml:brushProperty name="width" value="0.05" units="cm"/>
      <inkml:brushProperty name="height" value="0.05" units="cm"/>
      <inkml:brushProperty name="color" value="#FFFFFF"/>
    </inkml:brush>
  </inkml:definitions>
  <inkml:trace contextRef="#ctx0" brushRef="#br0">13 314 6912 0 0,'0'0'31'0'0,"0"1"0"0"0,0-1-1 0 0,0 0 1 0 0,0 0 0 0 0,0 0 0 0 0,0 0 0 0 0,0 0 0 0 0,0 0 0 0 0,0 0-1 0 0,0 1 1 0 0,0-1 0 0 0,0 0 0 0 0,0 0 0 0 0,-1 0 0 0 0,1 0 0 0 0,0 0 0 0 0,0 0-1 0 0,0 0 1 0 0,0 0 0 0 0,0 0 0 0 0,0 0 0 0 0,0 0 0 0 0,-1 1 0 0 0,1-1 0 0 0,0 0-1 0 0,0 0 1 0 0,0 0 0 0 0,0 0 0 0 0,0 0 0 0 0,0 0 0 0 0,-1 0 0 0 0,1 0-1 0 0,0 0 1 0 0,0 0 0 0 0,0 0 0 0 0,0 0 0 0 0,0 0 0 0 0,0 0 0 0 0,-1-1 0 0 0,1 1-1 0 0,0 0 1 0 0,0 0 0 0 0,0 0 0 0 0,0 0 0 0 0,0 0 0 0 0,0 0 0 0 0,0 0 0 0 0,-1 0-1 0 0,1 0 1 0 0,0 0 0 0 0,0 0 0 0 0,0-1 0 0 0,0 1 0 0 0,0 0 0 0 0,0 0-1 0 0,0 0 1 0 0,-4-12 1908 0 0,1-15 933 0 0,4 13-2139 0 0,0 1 0 0 0,1 0 0 0 0,1 0-1 0 0,5-17 1 0 0,2-11 528 0 0,-5 26-709 0 0,-1 0-1 0 0,2 0 0 0 0,0 0 0 0 0,10-17 0 0 0,0 2 367 0 0,-15 28-867 0 0,0 0 0 0 0,0 0-1 0 0,0 0 1 0 0,0 1 0 0 0,0-1 0 0 0,0 1 0 0 0,1-1 0 0 0,-1 1 0 0 0,1-1 0 0 0,-1 1 0 0 0,1 0 0 0 0,0-1 0 0 0,-1 1 0 0 0,1 0 0 0 0,0 0 0 0 0,0 0 0 0 0,0 1 0 0 0,0-1 0 0 0,2 0 0 0 0,0 0-16 0 0,0 0 1 0 0,0 1 0 0 0,0 0 0 0 0,0 0-1 0 0,1 0 1 0 0,-1 0 0 0 0,0 1 0 0 0,0-1 0 0 0,4 2-1 0 0,9 4 11 0 0,-1 0-1 0 0,0 0 1 0 0,25 15-1 0 0,-15-9-9 0 0,-21-11-71 0 0,-1 1-1 0 0,1 0 1 0 0,0 0-1 0 0,-1 1 0 0 0,0-1 1 0 0,1 1-1 0 0,-1 0 1 0 0,0 0-1 0 0,7 8 0 0 0,8 10-178 0 0,-11-13 31 0 0,0 1 0 0 0,-1 0 0 0 0,0 0 0 0 0,0 0 0 0 0,6 14 0 0 0,-1 3-372 0 0,-2 0 0 0 0,-1 1 1 0 0,-1 0-1 0 0,6 31 0 0 0,-6-3-2682 0 0,3 63 1 0 0,-11-72-1692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1.283"/>
    </inkml:context>
    <inkml:brush xml:id="br0">
      <inkml:brushProperty name="width" value="0.05" units="cm"/>
      <inkml:brushProperty name="height" value="0.05" units="cm"/>
      <inkml:brushProperty name="color" value="#FFFFFF"/>
    </inkml:brush>
  </inkml:definitions>
  <inkml:trace contextRef="#ctx0" brushRef="#br0">1 0 10136 0 0,'0'0'230'0'0,"0"0"30"0"0,0 2 19 0 0,0 28 2118 0 0,4 34 1 0 0,-4-53-2019 0 0,1-1 1 0 0,-4 21-1 0 0,2 20 566 0 0,3 21 328 0 0,-2-42-373 0 0,6 42-1 0 0,-3-49-574 0 0,-3-17-662 0 0,1 0 1 0 0,0 0-1 0 0,0 0 0 0 0,1 0 1 0 0,-1 0-1 0 0,6 11 0 0 0,-2-8-6486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1.644"/>
    </inkml:context>
    <inkml:brush xml:id="br0">
      <inkml:brushProperty name="width" value="0.05" units="cm"/>
      <inkml:brushProperty name="height" value="0.05" units="cm"/>
      <inkml:brushProperty name="color" value="#FFFFFF"/>
    </inkml:brush>
  </inkml:definitions>
  <inkml:trace contextRef="#ctx0" brushRef="#br0">0 58 15664 0 0,'0'0'344'0'0,"0"0"71"0"0,0 0 9 0 0,0-8 24 0 0,0-3-360 0 0,4 3-88 0 0,-4 8 0 0 0,0-3 0 0 0,0 3 424 0 0,0 0 72 0 0,0 0 16 0 0,0 0 0 0 0,0 0-824 0 0,0 0-160 0 0,0 0-32 0 0,0 0-6759 0 0</inkml:trace>
  <inkml:trace contextRef="#ctx0" brushRef="#br0" timeOffset="1">129 1 15664 0 0,'-2'2'356'0'0,"0"2"-247"0"0,-1 0 1 0 0,1 0-1 0 0,0 0 1 0 0,0 0 0 0 0,1 0-1 0 0,-1 0 1 0 0,1 1-1 0 0,0-1 1 0 0,0 1 0 0 0,0 4-1 0 0,-3 54 72 0 0,3-46-204 0 0,2 53 752 0 0,2-1-1 0 0,22 114 0 0 0,-11-94-873 0 0,15 62-109 0 0,-12-70-1604 0 0,-9-51-2440 0 0,0-7-1315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1.975"/>
    </inkml:context>
    <inkml:brush xml:id="br0">
      <inkml:brushProperty name="width" value="0.05" units="cm"/>
      <inkml:brushProperty name="height" value="0.05" units="cm"/>
      <inkml:brushProperty name="color" value="#FFFFFF"/>
    </inkml:brush>
  </inkml:definitions>
  <inkml:trace contextRef="#ctx0" brushRef="#br0">23 127 16671 0 0,'-19'6'763'0'0,"16"-5"-14"0"0,3-1-349 0 0,0 0 316 0 0,0 0 188 0 0,0 0 38 0 0,0 0-52 0 0,2 0-250 0 0,39-9 765 0 0,-15 3-850 0 0,59-17 776 0 0,-47 11-1162 0 0,-7 2-535 0 0,41-19 1 0 0,-39 13-2374 0 0,-1-1-3548 0 0,-11 6-787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2.335"/>
    </inkml:context>
    <inkml:brush xml:id="br0">
      <inkml:brushProperty name="width" value="0.05" units="cm"/>
      <inkml:brushProperty name="height" value="0.05" units="cm"/>
      <inkml:brushProperty name="color" value="#FFFFFF"/>
    </inkml:brush>
  </inkml:definitions>
  <inkml:trace contextRef="#ctx0" brushRef="#br0">335 142 2304 0 0,'-9'-16'667'0'0,"2"6"2352"0"0,-1 1 0 0 0,0-1 1 0 0,-13-11-1 0 0,5 7-913 0 0,0 1 0 0 0,-35-20 0 0 0,45 30-2052 0 0,1 1-1 0 0,-1 0 1 0 0,1 0 0 0 0,-1 0-1 0 0,0 1 1 0 0,0 0 0 0 0,0 0 0 0 0,0 0-1 0 0,0 1 1 0 0,0 0 0 0 0,0 0-1 0 0,0 1 1 0 0,0-1 0 0 0,1 1-1 0 0,-1 0 1 0 0,0 1 0 0 0,0 0-1 0 0,1 0 1 0 0,-1 0 0 0 0,1 0 0 0 0,-1 1-1 0 0,1 0 1 0 0,0 0 0 0 0,0 0-1 0 0,0 1 1 0 0,1 0 0 0 0,-1 0-1 0 0,1 0 1 0 0,0 0 0 0 0,0 1-1 0 0,0-1 1 0 0,1 1 0 0 0,-1 0-1 0 0,1 0 1 0 0,0 1 0 0 0,1-1 0 0 0,-1 0-1 0 0,1 1 1 0 0,0 0 0 0 0,-1 5-1 0 0,3-5-58 0 0,-1 1 0 0 0,1-1 0 0 0,0 0 0 0 0,0 0 0 0 0,1 0 0 0 0,0 1 0 0 0,0-1 0 0 0,0 0 0 0 0,1 0 0 0 0,-1 0 0 0 0,2-1 0 0 0,-1 1 0 0 0,1 0 0 0 0,-1-1 0 0 0,2 1 0 0 0,-1-1 0 0 0,0 0 0 0 0,1 0-1 0 0,0 0 1 0 0,0-1 0 0 0,1 1 0 0 0,7 5 0 0 0,-1-3-41 0 0,1-1 0 0 0,-1 0 0 0 0,1-1 0 0 0,0-1 0 0 0,17 5 0 0 0,66 9-114 0 0,5 2-48 0 0,-89-16 147 0 0,1-1 1 0 0,-1 2-1 0 0,0-1 0 0 0,0 2 0 0 0,0-1 1 0 0,12 11-1 0 0,-20-14 48 0 0,-1 0-1 0 0,1 1 1 0 0,-1-1 0 0 0,0 1 0 0 0,0-1-1 0 0,0 1 1 0 0,-1 0 0 0 0,1 0-1 0 0,-1 0 1 0 0,1 0 0 0 0,-1 0 0 0 0,0 1-1 0 0,0-1 1 0 0,0 0 0 0 0,-1 0 0 0 0,1 1-1 0 0,-1-1 1 0 0,0 0 0 0 0,1 1-1 0 0,-2-1 1 0 0,0 7 0 0 0,0-2 18 0 0,0 0 1 0 0,-1 0-1 0 0,0 0 0 0 0,0 0 1 0 0,-1-1-1 0 0,0 1 0 0 0,-8 14 1 0 0,3-9 40 0 0,-14 24 99 0 0,-2 0 1 0 0,-38 44-1 0 0,21-37-120 0 0,-1-1 0 0 0,-76 59 0 0 0,99-86-475 0 0,16-12 37 0 0,-1-1 0 0 0,0 0 0 0 0,0 0-1 0 0,0 0 1 0 0,0 0 0 0 0,-10 4-1 0 0,1-3-6653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8T14:45:07.195"/>
    </inkml:context>
    <inkml:brush xml:id="br0">
      <inkml:brushProperty name="width" value="0.05" units="cm"/>
      <inkml:brushProperty name="height" value="0.05" units="cm"/>
      <inkml:brushProperty name="color" value="#FFFFFF"/>
    </inkml:brush>
  </inkml:definitions>
  <inkml:trace contextRef="#ctx0" brushRef="#br0">1 242 8752 0 0,'0'0'398'0'0,"0"0"-3"0"0,0-2-198 0 0,-1 0 0 0 0,1 0 1 0 0,0 0-1 0 0,0 0 0 0 0,0 0 0 0 0,0 0 0 0 0,1 0 1 0 0,-1 0-1 0 0,1-3 0 0 0,21-22 2153 0 0,-16 19-2167 0 0,0 0 1 0 0,0 1-1 0 0,1-1 1 0 0,0 1-1 0 0,1 0 1 0 0,8-5 0 0 0,2 0 78 0 0,0 0 1 0 0,1 2 0 0 0,0 0 0 0 0,0 2 0 0 0,1 0 0 0 0,0 1 0 0 0,0 1 0 0 0,41-7 0 0 0,-12 6-100 0 0,55-15 0 0 0,-18 3-56 0 0,-85 19-74 0 0,0 0-1 0 0,0 0 0 0 0,0 0 0 0 0,0 0 0 0 0,0 0 1 0 0,0 0-1 0 0,0 0 0 0 0,0 1 0 0 0,0-1 0 0 0,0 0 0 0 0,0 1 1 0 0,-1-1-1 0 0,1 0 0 0 0,0 1 0 0 0,0-1 0 0 0,0 1 0 0 0,0-1 1 0 0,-1 1-1 0 0,1 0 0 0 0,0-1 0 0 0,-1 1 0 0 0,1 0 1 0 0,0 0-1 0 0,-1-1 0 0 0,1 1 0 0 0,-1 0 0 0 0,1 0 0 0 0,-1 0 1 0 0,1 0-1 0 0,-1 0 0 0 0,1 1 0 0 0,0 2 131 0 0,0-1 0 0 0,0 1-1 0 0,0 0 1 0 0,0 0 0 0 0,-1 0 0 0 0,1 4 0 0 0,-2 47 313 0 0,1 46-244 0 0,4-9-209 0 0,6 54 16 0 0,-9-132-42 0 0,29 355-158 0 0,-29-246 173 0 0,-1 94 36 0 0,7 526 1180 0 0,-4-683-1060 0 0,16 234 664 0 0,31 84-400 0 0,-31-272-440 0 0,41 180-292 0 0,-51-245 2 0 0,6 17-1161 0 0,-15-57 1012 0 0,0-1-41 0 0,-2-15-898 0 0,-9-29-1330 0 0,9 29 1443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7.949"/>
    </inkml:context>
    <inkml:brush xml:id="br0">
      <inkml:brushProperty name="width" value="0.05" units="cm"/>
      <inkml:brushProperty name="height" value="0.05" units="cm"/>
      <inkml:brushProperty name="color" value="#FFFFFF"/>
    </inkml:brush>
  </inkml:definitions>
  <inkml:trace contextRef="#ctx0" brushRef="#br0">71 193 1840 0 0,'-1'0'133'0'0,"-2"0"113"0"0,2 0 886 0 0,1 0 381 0 0,0 0 72 0 0,-2 1-1298 0 0,1-1-1 0 0,-1 1 1 0 0,0 0 0 0 0,1-1-1 0 0,-1 1 1 0 0,1 0 0 0 0,-1 0-1 0 0,1 0 1 0 0,0 0 0 0 0,-1 1-1 0 0,1-1 1 0 0,0 0 0 0 0,0 0-1 0 0,0 1 1 0 0,0-1 0 0 0,0 1-1 0 0,0-1 1 0 0,0 1 0 0 0,0 1-1 0 0,-16 34 1700 0 0,12-22-1709 0 0,1-1 0 0 0,0 1 1 0 0,1 0-1 0 0,0 0 0 0 0,1 1 1 0 0,1-1-1 0 0,0 1 0 0 0,3 19 0 0 0,32 192-948 0 0,-29-207 400 0 0,1 0 1 0 0,0-1-1 0 0,2 0 1 0 0,18 36 0 0 0,-25-54 55 0 0,-1-1 39 0 0,0 0 15 0 0,0-3 1 0 0,-2-32-83 0 0,-2 0 0 0 0,-2 1-1 0 0,-13-51 1 0 0,-10-58 514 0 0,26 116-53 0 0,-3-21 419 0 0,1 0 0 0 0,5-87-1 0 0,2 120-175 0 0,0 1 0 0 0,1 0-1 0 0,0-1 1 0 0,9-22 0 0 0,-10 31-370 0 0,0 1 1 0 0,1-1 0 0 0,0 1 0 0 0,0 0 0 0 0,1 0 0 0 0,-1 0 0 0 0,1 0-1 0 0,0 1 1 0 0,0-1 0 0 0,1 1 0 0 0,-1 0 0 0 0,1 0 0 0 0,10-6-1 0 0,-12 9-61 0 0,0-1 0 0 0,0 1 0 0 0,0 0-1 0 0,0 0 1 0 0,0 0 0 0 0,1 0-1 0 0,-1 1 1 0 0,0-1 0 0 0,1 1 0 0 0,-1 0-1 0 0,0 0 1 0 0,1 0 0 0 0,-1 0-1 0 0,0 1 1 0 0,0-1 0 0 0,1 1 0 0 0,-1 0-1 0 0,0 0 1 0 0,0 0 0 0 0,0 0 0 0 0,0 1-1 0 0,4 1 1 0 0,-1 1 15 0 0,-1 0 1 0 0,0 0-1 0 0,0 0 1 0 0,0 1-1 0 0,0-1 1 0 0,-1 1-1 0 0,1 0 1 0 0,-1 1-1 0 0,-1-1 1 0 0,5 9-1 0 0,7 12 37 0 0,-2 1-1 0 0,-1 0 0 0 0,-1 0 1 0 0,11 47-1 0 0,-14-41-194 0 0,-1 0 0 0 0,-3 1 0 0 0,2 37 0 0 0,-6-64 787 0 0,1 10-2766 0 0,1-15 509 0 0,2-9 798 0 0,3-7-753 0 0,1 1-3844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8.369"/>
    </inkml:context>
    <inkml:brush xml:id="br0">
      <inkml:brushProperty name="width" value="0.05" units="cm"/>
      <inkml:brushProperty name="height" value="0.05" units="cm"/>
      <inkml:brushProperty name="color" value="#FFFFFF"/>
    </inkml:brush>
  </inkml:definitions>
  <inkml:trace contextRef="#ctx0" brushRef="#br0">0 433 920 0 0,'1'-1'67'0'0,"16"-46"705"0"0,0-28 6048 0 0,1-3-3063 0 0,11-51 762 0 0,-28 125-4332 0 0,-1 0 0 0 0,1 1 0 0 0,0-1 0 0 0,0 1 0 0 0,0 0 0 0 0,1-1 0 0 0,0 1 0 0 0,-1 0 0 0 0,1 0 0 0 0,3-5-1 0 0,7-8 566 0 0,-11 14-659 0 0,0-1 0 0 0,1 1-1 0 0,0 0 1 0 0,0 0 0 0 0,-1-1 0 0 0,1 1 0 0 0,1 0-1 0 0,-1 1 1 0 0,0-1 0 0 0,0 0 0 0 0,4-2 0 0 0,0 2-57 0 0,-1-1 1 0 0,0 1-1 0 0,0 0 0 0 0,1 0 1 0 0,0 0-1 0 0,-1 1 1 0 0,1 0-1 0 0,0 0 1 0 0,-1 0-1 0 0,1 1 0 0 0,0 0 1 0 0,0 0-1 0 0,0 0 1 0 0,0 1-1 0 0,-1 0 1 0 0,1 0-1 0 0,0 0 0 0 0,-1 1 1 0 0,1 0-1 0 0,-1 0 1 0 0,0 0-1 0 0,1 1 1 0 0,-1 0-1 0 0,0 0 0 0 0,0 0 1 0 0,-1 0-1 0 0,1 1 1 0 0,-1 0-1 0 0,0 0 1 0 0,0 0-1 0 0,0 0 0 0 0,0 1 1 0 0,4 7-1 0 0,5 7-40 0 0,-2 0-1 0 0,17 38 1 0 0,28 124-506 0 0,-14-36-844 0 0,-16-87-1794 0 0,-19-43-326 0 0,2 5-2362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8.842"/>
    </inkml:context>
    <inkml:brush xml:id="br0">
      <inkml:brushProperty name="width" value="0.05" units="cm"/>
      <inkml:brushProperty name="height" value="0.05" units="cm"/>
      <inkml:brushProperty name="color" value="#FFFFFF"/>
    </inkml:brush>
  </inkml:definitions>
  <inkml:trace contextRef="#ctx0" brushRef="#br0">0 432 4144 0 0,'0'0'319'0'0,"0"0"201"0"0,0 0 1623 0 0,0 0 731 0 0,0 0 144 0 0,0 0-278 0 0,0 0-1281 0 0,0 0-569 0 0,0 0-111 0 0,0 0-99 0 0,0 0-343 0 0,0 0-147 0 0,0 0-29 0 0,24 3-656 0 0,25-13 222 0 0,-37 9 378 0 0,0-1 0 0 0,0-1-1 0 0,0 0 1 0 0,-1 0 0 0 0,1-2 0 0 0,20-9-1 0 0,-17 3-72 0 0,-1 1-1 0 0,0-2 1 0 0,0 0-1 0 0,22-27 1 0 0,-33 35 35 0 0,0-1 0 0 0,0 1 0 0 0,-1-1 0 0 0,0 1 0 0 0,0-1 0 0 0,0 0 0 0 0,0 0 0 0 0,-1 0 0 0 0,2-8 0 0 0,1-46 284 0 0,-4 35-126 0 0,-5-39 0 0 0,3 55-162 0 0,1 0 1 0 0,-1 1-1 0 0,0-1 0 0 0,-1 0 1 0 0,1 1-1 0 0,-2-1 0 0 0,1 1 1 0 0,-8-12-1 0 0,9 17-35 0 0,0 0 1 0 0,0-1-1 0 0,0 1 1 0 0,0 0-1 0 0,0 0 1 0 0,0 0-1 0 0,-1 1 1 0 0,1-1-1 0 0,-1 0 1 0 0,1 1-1 0 0,-1 0 1 0 0,0-1-1 0 0,1 1 1 0 0,-1 0-1 0 0,0 1 1 0 0,0-1-1 0 0,0 0 1 0 0,0 1-1 0 0,0 0 0 0 0,0-1 1 0 0,0 1-1 0 0,0 0 1 0 0,1 1-1 0 0,-1-1 1 0 0,0 0-1 0 0,0 1 1 0 0,0 0-1 0 0,0-1 1 0 0,0 1-1 0 0,0 0 1 0 0,1 1-1 0 0,-1-1 1 0 0,1 0-1 0 0,-1 1 1 0 0,1-1-1 0 0,-1 1 1 0 0,1 0-1 0 0,0 0 1 0 0,0 0-1 0 0,-1 0 0 0 0,-1 4 1 0 0,-5 6-30 0 0,1 0 0 0 0,0 0-1 0 0,1 1 1 0 0,0 0 0 0 0,1 0 0 0 0,1 1 0 0 0,0 0 0 0 0,1 0 0 0 0,0 0-1 0 0,2 0 1 0 0,-3 26 0 0 0,3-7-143 0 0,1 1 0 0 0,2-1-1 0 0,10 66 1 0 0,-9-88 101 0 0,1 0 0 0 0,0-1 0 0 0,0 1 0 0 0,1-1-1 0 0,1 1 1 0 0,8 15 0 0 0,-10-22-68 0 0,-1 0-1 0 0,1 0 1 0 0,0 0 0 0 0,0 0 0 0 0,0-1-1 0 0,1 1 1 0 0,-1-1 0 0 0,1 0-1 0 0,0 0 1 0 0,-1 0 0 0 0,2 0 0 0 0,-1-1-1 0 0,0 0 1 0 0,0 0 0 0 0,1 0 0 0 0,-1 0-1 0 0,9 1 1 0 0,1-3-1468 0 0,-2-4-393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9.319"/>
    </inkml:context>
    <inkml:brush xml:id="br0">
      <inkml:brushProperty name="width" value="0.05" units="cm"/>
      <inkml:brushProperty name="height" value="0.05" units="cm"/>
      <inkml:brushProperty name="color" value="#FFFFFF"/>
    </inkml:brush>
  </inkml:definitions>
  <inkml:trace contextRef="#ctx0" brushRef="#br0">1 331 5528 0 0,'1'28'972'0'0,"7"37"-1"0"0,0 6 2230 0 0,0 36-685 0 0,-8-89-1820 0 0,1 0 1 0 0,1 0 0 0 0,7 32-1 0 0,-8-48-286 0 0,-1-2-349 0 0,1-1 1 0 0,0 1 0 0 0,-1 0-1 0 0,1 0 1 0 0,0 0 0 0 0,-1-1-1 0 0,1 1 1 0 0,0 0 0 0 0,-1 0-1 0 0,1-1 1 0 0,0 1 0 0 0,-1-1-1 0 0,1 1 1 0 0,-1-1 0 0 0,1 1 0 0 0,-1-1-1 0 0,1 1 1 0 0,-1-1 0 0 0,1 1-1 0 0,-1-1 1 0 0,0 1 0 0 0,1-2-1 0 0,7-21 668 0 0,-4-24 347 0 0,-6 13 109 0 0,-1-1 0 0 0,-9-37-1 0 0,-4-28 696 0 0,16 83-1582 0 0,0 0 0 0 0,5-27 0 0 0,-2 15-79 0 0,0 10-148 0 0,1 1 0 0 0,1-1 0 0 0,0 1 0 0 0,1 0 0 0 0,1 0 0 0 0,1 1 0 0 0,10-17 0 0 0,-13 26-17 0 0,1 0 1 0 0,-1 0-1 0 0,1 1 1 0 0,1 0-1 0 0,0 0 1 0 0,0 1-1 0 0,0 0 1 0 0,0 0-1 0 0,1 1 1 0 0,0 0-1 0 0,0 0 0 0 0,1 1 1 0 0,13-6-1 0 0,-7 5-646 0 0,0 0 0 0 0,28-5 0 0 0,-26 7-2456 0 0,1 1 1 0 0,19 0-1 0 0,-17 2-4109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39.861"/>
    </inkml:context>
    <inkml:brush xml:id="br0">
      <inkml:brushProperty name="width" value="0.05" units="cm"/>
      <inkml:brushProperty name="height" value="0.05" units="cm"/>
      <inkml:brushProperty name="color" value="#FFFFFF"/>
    </inkml:brush>
  </inkml:definitions>
  <inkml:trace contextRef="#ctx0" brushRef="#br0">412 138 9216 0 0,'0'0'421'0'0,"-1"-9"134"0"0,1 8-501 0 0,0 0 1 0 0,0 0-1 0 0,0 0 1 0 0,0 0-1 0 0,0 0 1 0 0,-1-1 0 0 0,1 1-1 0 0,0 0 1 0 0,-1 0-1 0 0,1 0 1 0 0,0 0-1 0 0,-1 0 1 0 0,0 0-1 0 0,1 0 1 0 0,-1 0-1 0 0,1 0 1 0 0,-1 0 0 0 0,0 1-1 0 0,0-1 1 0 0,0 0-1 0 0,1 0 1 0 0,-3-1-1 0 0,-1 0 854 0 0,-4-7 1375 0 0,-1 1-1 0 0,1 1 1 0 0,-20-13 0 0 0,5 6-1280 0 0,-42-17 1 0 0,52 26-529 0 0,10 3-432 0 0,0 1-1 0 0,0 0 1 0 0,0 0-1 0 0,0 0 0 0 0,-1 0 1 0 0,1 1-1 0 0,0-1 1 0 0,-1 1-1 0 0,1 0 1 0 0,0 0-1 0 0,-1 0 1 0 0,1 0-1 0 0,0 1 0 0 0,-1-1 1 0 0,1 1-1 0 0,0 0 1 0 0,0 0-1 0 0,0 0 1 0 0,0 0-1 0 0,0 1 1 0 0,0-1-1 0 0,-5 4 0 0 0,3-1-36 0 0,1 0 0 0 0,0 0-1 0 0,0 0 1 0 0,0 0 0 0 0,0 1-1 0 0,1-1 1 0 0,-1 1 0 0 0,1 0-1 0 0,0 0 1 0 0,1 0 0 0 0,-5 11-1 0 0,2 2-115 0 0,0 0-1 0 0,1 0 1 0 0,1 1-1 0 0,1-1 1 0 0,0 27-1 0 0,10 93-1124 0 0,-6-119 945 0 0,2 1 1 0 0,-1-1-1 0 0,2 0 1 0 0,1 0-1 0 0,9 22 1 0 0,-12-34 238 0 0,0-1 1 0 0,0 0-1 0 0,1 0 1 0 0,-1 0-1 0 0,1-1 1 0 0,0 1-1 0 0,1-1 0 0 0,-1 0 1 0 0,1 0-1 0 0,0 0 1 0 0,1-1-1 0 0,-1 1 1 0 0,1-2-1 0 0,0 1 1 0 0,0 0-1 0 0,0-1 1 0 0,0 0-1 0 0,7 2 0 0 0,-7-4 39 0 0,-1 0-1 0 0,0 0 1 0 0,1-1-1 0 0,-1 0 1 0 0,1 0-1 0 0,-1 0 1 0 0,1-1-1 0 0,-1 0 1 0 0,0 0 0 0 0,1 0-1 0 0,-1-1 1 0 0,0 1-1 0 0,0-1 1 0 0,0-1-1 0 0,0 1 1 0 0,0-1-1 0 0,-1 1 1 0 0,7-6-1 0 0,0 0 126 0 0,-1-1 1 0 0,0 0-1 0 0,0 0 0 0 0,-1-1 1 0 0,0 0-1 0 0,9-15 0 0 0,-13 15 40 0 0,1 0-1 0 0,-2-1 1 0 0,1 1-1 0 0,2-13 1 0 0,-3 12 315 0 0,0 0 0 0 0,10-21 0 0 0,-13 31-168 0 0,-1 1-11 0 0,25 134 1079 0 0,-21-109-1468 0 0,-1 0-1 0 0,-1 0 0 0 0,-1 31 1 0 0,-11 77-459 0 0,7-107 515 0 0,0-2-28 0 0,-1 1 1 0 0,-1-1-1 0 0,-1 0 0 0 0,-1 0 1 0 0,-14 31-1 0 0,14-39 31 0 0,-1 0-1 0 0,-1-1 1 0 0,0-1-1 0 0,-1 1 1 0 0,0-1 0 0 0,-2-1-1 0 0,1 0 1 0 0,-22 17-1 0 0,15-15-86 0 0,-1-1 0 0 0,-1-1 0 0 0,0 0 0 0 0,-28 11 0 0 0,39-20 5 0 0,0 0 0 0 0,-1-1 0 0 0,1 0 0 0 0,-1 0 0 0 0,0-1 0 0 0,0-1 0 0 0,0 1 0 0 0,0-2 0 0 0,0 1 0 0 0,0-1-1 0 0,0-1 1 0 0,-16-3 0 0 0,22 3-78 0 0,0 0 0 0 0,1-1 0 0 0,-1 0 0 0 0,1 0-1 0 0,0 0 1 0 0,0 0 0 0 0,-1 0 0 0 0,1-1 0 0 0,1 0-1 0 0,-1 1 1 0 0,0-1 0 0 0,1 0 0 0 0,-1 0 0 0 0,1-1 0 0 0,0 1-1 0 0,0 0 1 0 0,0-1 0 0 0,-1-3 0 0 0,-8-26-1656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40.342"/>
    </inkml:context>
    <inkml:brush xml:id="br0">
      <inkml:brushProperty name="width" value="0.05" units="cm"/>
      <inkml:brushProperty name="height" value="0.05" units="cm"/>
      <inkml:brushProperty name="color" value="#FFFFFF"/>
    </inkml:brush>
  </inkml:definitions>
  <inkml:trace contextRef="#ctx0" brushRef="#br0">59 519 1376 0 0,'32'10'149'0'0,"-22"-10"625"0"0,-1-2 726 0 0,0 2 210 0 0,-7 0-1131 0 0,1 1-1 0 0,0-1 1 0 0,0 0-1 0 0,0-1 1 0 0,-1 1-1 0 0,1 0 1 0 0,0-1 0 0 0,0 0-1 0 0,-1 0 1 0 0,1 1-1 0 0,0-1 1 0 0,3-2-1 0 0,15-6 1086 0 0,5-2 159 0 0,2-4-274 0 0,-25 14-1390 0 0,0 0 0 0 0,0 0 0 0 0,0 0 0 0 0,0-1 0 0 0,-1 1 0 0 0,1-1 0 0 0,0 0 0 0 0,-1 1 0 0 0,1-1 1 0 0,-1 0-1 0 0,0-1 0 0 0,0 1 0 0 0,0 0 0 0 0,0-1 0 0 0,0 1 0 0 0,0-1 0 0 0,0 1 0 0 0,-1-1 0 0 0,2-3 0 0 0,5-25 596 0 0,-2 0 0 0 0,0-1-1 0 0,-2 1 1 0 0,-1-45-1 0 0,-3 62-718 0 0,-1 1 0 0 0,0-1 0 0 0,-1 0 0 0 0,0 1 0 0 0,-2 0 0 0 0,1 0 0 0 0,-1 0 0 0 0,-1 0 0 0 0,-1 0-1 0 0,0 1 1 0 0,0 0 0 0 0,-15-21 0 0 0,17 28 27 0 0,1 1 0 0 0,-1 0 0 0 0,0 0 0 0 0,0 0 0 0 0,-1 1 1 0 0,1-1-1 0 0,-1 1 0 0 0,1 0 0 0 0,-1 1 0 0 0,0-1 0 0 0,0 1 0 0 0,0 0 0 0 0,-1 0 0 0 0,1 0 0 0 0,0 1 0 0 0,-1 0 0 0 0,-10-1 0 0 0,12 2-33 0 0,-1 0 0 0 0,1 0-1 0 0,0 1 1 0 0,0 0 0 0 0,0 0 0 0 0,-1 0-1 0 0,1 0 1 0 0,0 1 0 0 0,0-1 0 0 0,1 1 0 0 0,-1 0-1 0 0,0 0 1 0 0,1 1 0 0 0,-1-1 0 0 0,1 1-1 0 0,-1 0 1 0 0,1-1 0 0 0,0 2 0 0 0,1-1-1 0 0,-1 0 1 0 0,0 0 0 0 0,1 1 0 0 0,-4 6 0 0 0,-5 13-3 0 0,1 1 0 0 0,1 0 0 0 0,1 0 0 0 0,1 1 0 0 0,2 0 0 0 0,0 0 0 0 0,1 0 0 0 0,2 1 0 0 0,0 30 0 0 0,3-40-70 0 0,0 0 0 0 0,1 0 0 0 0,0-1 0 0 0,1 1 0 0 0,1 0 0 0 0,0-1 0 0 0,2 0 1 0 0,-1 0-1 0 0,2 0 0 0 0,0-1 0 0 0,1 0 0 0 0,0 0 0 0 0,14 17 0 0 0,-18-26-18 0 0,1 0 0 0 0,0 0 0 0 0,1-1 0 0 0,-1 0 1 0 0,1 0-1 0 0,0 0 0 0 0,0 0 0 0 0,0-1 0 0 0,0 0 0 0 0,1 0 1 0 0,-1-1-1 0 0,1 0 0 0 0,0 0 0 0 0,-1 0 0 0 0,1-1 0 0 0,7 1 1 0 0,-5-2-186 0 0,0 1 0 0 0,-1-2 0 0 0,1 1 0 0 0,0-1 0 0 0,-1-1 0 0 0,1 1 1 0 0,-1-1-1 0 0,1-1 0 0 0,-1 0 0 0 0,0 0 0 0 0,0 0 0 0 0,11-7 0 0 0,9-9-778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45.554"/>
    </inkml:context>
    <inkml:brush xml:id="br0">
      <inkml:brushProperty name="width" value="0.05" units="cm"/>
      <inkml:brushProperty name="height" value="0.05" units="cm"/>
      <inkml:brushProperty name="color" value="#FFFFFF"/>
    </inkml:brush>
  </inkml:definitions>
  <inkml:trace contextRef="#ctx0" brushRef="#br0">177 0 3224 0 0,'-1'1'145'0'0,"-3"4"-66"0"0,-6 6-584 0 0,-66 22 362 0 0,73-32 146 0 0,0-1 0 0 0,0 0 0 0 0,0 0 0 0 0,0 0 0 0 0,0 0 0 0 0,0 0 0 0 0,1-1 0 0 0,-1 1 0 0 0,0-1 0 0 0,-4-1-1 0 0,-13-1 38 0 0,-1 6-40 0 0,13 1 0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45.977"/>
    </inkml:context>
    <inkml:brush xml:id="br0">
      <inkml:brushProperty name="width" value="0.05" units="cm"/>
      <inkml:brushProperty name="height" value="0.05" units="cm"/>
      <inkml:brushProperty name="color" value="#FFFFFF"/>
    </inkml:brush>
  </inkml:definitions>
  <inkml:trace contextRef="#ctx0" brushRef="#br0">167 13 920 0 0,'-23'-5'3933'0'0,"-1"-2"-3922"0"0,19 7 158 0 0,-1-1 0 0 0,0 1 0 0 0,0 0 0 0 0,1 1 0 0 0,-1-1 0 0 0,-9 3 0 0 0,8-1 86 0 0,3-1 18 0 0,0 0-1 0 0,0 0 0 0 0,0 0 1 0 0,1 1-1 0 0,-1 0 0 0 0,-5 3 0 0 0,-6 4 788 0 0,14-9-895 0 0,0 0 0 0 0,0 0 0 0 0,0 1 0 0 0,0-1 0 0 0,0 1 0 0 0,0-1 0 0 0,0 1 1 0 0,0 0-1 0 0,0-1 0 0 0,1 1 0 0 0,-1 0 0 0 0,0-1 0 0 0,1 1 0 0 0,-1 0 0 0 0,0 0 0 0 0,1-1 0 0 0,-1 1 1 0 0,0 2-1 0 0,1-2-12 0 0,0-1 0 0 0,0 1 0 0 0,0-1 0 0 0,0 1 1 0 0,0-1-1 0 0,0 1 0 0 0,1-1 0 0 0,-1 1 0 0 0,0-1 0 0 0,0 1 1 0 0,1-1-1 0 0,-1 1 0 0 0,0-1 0 0 0,1 1 0 0 0,-1-1 0 0 0,0 1 1 0 0,1-1-1 0 0,-1 1 0 0 0,1-1 0 0 0,-1 0 0 0 0,1 1 0 0 0,-1-1 1 0 0,1 1-1 0 0,6 2 456 0 0,0 1 1 0 0,-1-1-1 0 0,15 4 1 0 0,-19-7-898 0 0,30 10 506 0 0,0-2 0 0 0,1-1 0 0 0,-1-1 0 0 0,1-2 0 0 0,1-2 0 0 0,-1 0 0 0 0,65-8 0 0 0,10-3 17 0 0,58-8-182 0 0,47-15 12 0 0,-84 15-66 0 0,-99 14-267 0 0,-1 1 0 0 0,58 5-1 0 0,-24 3-5412 0 0,-28-3-280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47.178"/>
    </inkml:context>
    <inkml:brush xml:id="br0">
      <inkml:brushProperty name="width" value="0.05" units="cm"/>
      <inkml:brushProperty name="height" value="0.05" units="cm"/>
      <inkml:brushProperty name="color" value="#FFFFFF"/>
    </inkml:brush>
  </inkml:definitions>
  <inkml:trace contextRef="#ctx0" brushRef="#br0">369 106 3680 0 0,'0'0'284'0'0,"-8"-4"-176"0"0,-2-1 509 0 0,0-1 1 0 0,-1 1 0 0 0,0 1-1 0 0,0 0 1 0 0,0 0-1 0 0,0 1 1 0 0,-1 1 0 0 0,1-1-1 0 0,-1 2 1 0 0,1 0-1 0 0,-1 0 1 0 0,0 1-1 0 0,0 1 1 0 0,-11 1 0 0 0,16 0-553 0 0,0 0 1 0 0,1 1-1 0 0,-1 0 1 0 0,1 0 0 0 0,-1 0-1 0 0,1 1 1 0 0,0-1-1 0 0,1 2 1 0 0,-1-1-1 0 0,1 0 1 0 0,-1 1 0 0 0,1 0-1 0 0,-8 11 1 0 0,2-1-76 0 0,0 1 0 0 0,1 0 0 0 0,0 0 0 0 0,-6 19 0 0 0,10-21-9 0 0,0 1-1 0 0,2 0 1 0 0,0 0 0 0 0,1 0 0 0 0,0 0 0 0 0,1 1 0 0 0,0 15 0 0 0,2-22 30 0 0,0 0-1 0 0,0-1 1 0 0,1 1-1 0 0,0 0 1 0 0,1 0-1 0 0,0-1 1 0 0,0 1-1 0 0,1-1 1 0 0,0 0-1 0 0,1 0 1 0 0,-1 0-1 0 0,2 0 1 0 0,9 14-1 0 0,-13-20 28 0 0,0-1-1 0 0,1 1 0 0 0,-1 0 1 0 0,0-1-1 0 0,1 1 0 0 0,0-1 0 0 0,-1 0 1 0 0,1 1-1 0 0,0-1 0 0 0,0 0 1 0 0,0 0-1 0 0,-1 0 0 0 0,1 0 1 0 0,0-1-1 0 0,0 1 0 0 0,0 0 1 0 0,1-1-1 0 0,-1 0 0 0 0,0 1 1 0 0,0-1-1 0 0,0 0 0 0 0,0 0 1 0 0,0 0-1 0 0,0 0 0 0 0,0 0 1 0 0,1-1-1 0 0,-1 1 0 0 0,0-1 0 0 0,0 1 1 0 0,0-1-1 0 0,0 0 0 0 0,0 0 1 0 0,0 0-1 0 0,-1 0 0 0 0,1 0 1 0 0,0 0-1 0 0,3-3 0 0 0,5-5 291 0 0,-1 0 0 0 0,1 0-1 0 0,-2-1 1 0 0,15-21 0 0 0,-16 22-192 0 0,15-21 309 0 0,-2 0-1 0 0,0-2 0 0 0,-2 0 0 0 0,25-64 1 0 0,-32 66-288 0 0,-6 16-50 0 0,0-1 0 0 0,0 0 1 0 0,3-22-1 0 0,-8 30-139 0 0,1 1-1 0 0,-1-1 0 0 0,0 0 1 0 0,0 0-1 0 0,-1 0 0 0 0,-3-13 1 0 0,-4-6-5543 0 0,3 18-613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4T14:32:58.952"/>
    </inkml:context>
    <inkml:brush xml:id="br0">
      <inkml:brushProperty name="width" value="0.05" units="cm"/>
      <inkml:brushProperty name="height" value="0.05" units="cm"/>
      <inkml:brushProperty name="color" value="#FFFFFF"/>
    </inkml:brush>
  </inkml:definitions>
  <inkml:trace contextRef="#ctx0" brushRef="#br0">42 28 920 0 0,'6'3'1228'0'0,"-10"-3"-754"0"0,6 1 703 0 0,-1 0 34 0 0,-5 0-637 0 0,3-1 171 0 0,1 0 75 0 0,-23-5 3407 0 0,23 5-4199 0 0,0-1 1 0 0,0 0-1 0 0,0 1 0 0 0,-1-1 1 0 0,1 0-1 0 0,0 1 1 0 0,-1-1-1 0 0,1 1 0 0 0,-1-1 1 0 0,1 0-1 0 0,-1 1 1 0 0,1-1-1 0 0,-1 1 1 0 0,1-1-1 0 0,-1 1 0 0 0,1 0 1 0 0,-1-1-1 0 0,1 1 1 0 0,-1-1-1 0 0,0 1 1 0 0,1 0-1 0 0,-1 0 0 0 0,-1-1 1 0 0,-1 0 39 0 0,3 1-68 0 0,0-1-1 0 0,0 1 1 0 0,0 0-1 0 0,-1 0 0 0 0,1 0 1 0 0,0 0-1 0 0,0-1 1 0 0,0 1-1 0 0,-1 0 1 0 0,1 0-1 0 0,0 0 1 0 0,0-1-1 0 0,0 1 0 0 0,0 0 1 0 0,0 0-1 0 0,0-1 1 0 0,0 1-1 0 0,-1 0 1 0 0,1 0-1 0 0,0-1 0 0 0,0 1 1 0 0,0 0-1 0 0,0-1 1 0 0,0 1-1 0 0,0 0 1 0 0,0 0-1 0 0,0-1 1 0 0,0 1-1 0 0,1 0 0 0 0,-1 0 1 0 0,0-1-1 0 0,0 1 1 0 0,0 0-1 0 0,0 0 1 0 0,0-1-1 0 0,0 1 1 0 0,0 0-1 0 0,1 0 0 0 0,-1 0 1 0 0,0-1-1 0 0,0 1 76 0 0,0 0-1 0 0,1 0 1 0 0,-1 0 0 0 0,0 0-1 0 0,0 0 1 0 0,0-1-1 0 0,0 1 1 0 0,0 0 0 0 0,0 0-1 0 0,0 0 1 0 0,0 0-1 0 0,0 0 1 0 0,1 0 0 0 0,-1 0-1 0 0,0 0 1 0 0,0-1-1 0 0,0 1 1 0 0,0 0-1 0 0,0 0 1 0 0,0 0 0 0 0,0 0-1 0 0,0 0 1 0 0,0 0-1 0 0,0-1 1 0 0,0 1 0 0 0,0 0-1 0 0,0 0 1 0 0,0 0-1 0 0,0 0 1 0 0,0 0 0 0 0,0 0-1 0 0,0-1 1 0 0,0 1-1 0 0,0 0 1 0 0,0 0 0 0 0,0 0-1 0 0,-1 0 1 0 0,1 0-1 0 0,0 0 1 0 0,0 0 0 0 0,0-1-1 0 0,0 1 1 0 0,0 0-1 0 0,0 0 1 0 0,0 0-1 0 0,0 0 1 0 0,0 0 0 0 0,-1 0-1 0 0,1 0 1 0 0,0 0-1 0 0,0 0 1 0 0,0 0 0 0 0,0 0-1 0 0,0 0 1 0 0,0 0-1 0 0,0 0 1 0 0,-1 0 0 0 0,1 0-1 0 0,0 0 1 0 0,0 0-1 0 0,0 0 1 0 0,0 0 0 0 0,0 0-1 0 0,0 0 1 0 0,-1 0-1 0 0,1 0 1 0 0,0 0-1 0 0,2 0 40 0 0,0 0 0 0 0,-1 0-1 0 0,1 0 1 0 0,0 0 0 0 0,0 0-1 0 0,-1 0 1 0 0,1 1-1 0 0,0-1 1 0 0,-1 1 0 0 0,1-1-1 0 0,0 1 1 0 0,-1 0-1 0 0,1 0 1 0 0,-1 0 0 0 0,1 0-1 0 0,-1 0 1 0 0,3 2-1 0 0,-3-2-57 0 0,0 1 0 0 0,0 0 0 0 0,0 0 0 0 0,0 0 1 0 0,0 0-1 0 0,0 0 0 0 0,0 0 0 0 0,-1 0 0 0 0,1 0 0 0 0,-1 1 0 0 0,1-1 0 0 0,-1 0 0 0 0,0 0 0 0 0,0 4 0 0 0,0-4-42 0 0,0 0 0 0 0,0-1 0 0 0,1 1 0 0 0,-1-1-1 0 0,1 1 1 0 0,-1 0 0 0 0,1-1 0 0 0,0 1 0 0 0,0-1 0 0 0,0 0 0 0 0,-1 1 0 0 0,3 1 0 0 0,5 13 91 0 0,-6-4-47 0 0,-1-7-40 0 0,-1-1 0 0 0,1 1 1 0 0,0-1-1 0 0,0 1 0 0 0,1-1 1 0 0,-1 0-1 0 0,4 7 0 0 0,6 13 127 0 0,-1 1 0 0 0,9 38-1 0 0,-6-17 13 0 0,-3-14-58 0 0,11 32 140 0 0,29 65-1 0 0,-18-50-99 0 0,-4 1 0 0 0,28 124 0 0 0,-31-114-78 0 0,13 66 70 0 0,20 145-32 0 0,-52-272-78 0 0,1-2-1 0 0,12 34 1 0 0,3 6-184 0 0,-16-49-170 0 0,1 1 1 0 0,1-1-1 0 0,1 0 1 0 0,0-1-1 0 0,12 17 1 0 0,-3-11-1167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2D79A-647C-4620-9F19-29624185BA3D}"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96C98-5D95-40C1-9841-E82389E513E3}" type="slidenum">
              <a:rPr lang="en-US" smtClean="0"/>
              <a:t>‹#›</a:t>
            </a:fld>
            <a:endParaRPr lang="en-US"/>
          </a:p>
        </p:txBody>
      </p:sp>
    </p:spTree>
    <p:extLst>
      <p:ext uri="{BB962C8B-B14F-4D97-AF65-F5344CB8AC3E}">
        <p14:creationId xmlns:p14="http://schemas.microsoft.com/office/powerpoint/2010/main" val="325444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http://turnoff.us/geek/idle/</a:t>
            </a:r>
          </a:p>
        </p:txBody>
      </p:sp>
      <p:sp>
        <p:nvSpPr>
          <p:cNvPr id="4" name="Slide Number Placeholder 3"/>
          <p:cNvSpPr>
            <a:spLocks noGrp="1"/>
          </p:cNvSpPr>
          <p:nvPr>
            <p:ph type="sldNum" sz="quarter" idx="5"/>
          </p:nvPr>
        </p:nvSpPr>
        <p:spPr/>
        <p:txBody>
          <a:bodyPr/>
          <a:lstStyle/>
          <a:p>
            <a:fld id="{4B796C98-5D95-40C1-9841-E82389E513E3}" type="slidenum">
              <a:rPr lang="en-US" smtClean="0"/>
              <a:t>4</a:t>
            </a:fld>
            <a:endParaRPr lang="en-US"/>
          </a:p>
        </p:txBody>
      </p:sp>
    </p:spTree>
    <p:extLst>
      <p:ext uri="{BB962C8B-B14F-4D97-AF65-F5344CB8AC3E}">
        <p14:creationId xmlns:p14="http://schemas.microsoft.com/office/powerpoint/2010/main" val="285067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https://jogendras.wordpress.com/2018/02/26/how-can-a-single-core-processor-run-multiple-tasks-at-once/</a:t>
            </a:r>
          </a:p>
        </p:txBody>
      </p:sp>
      <p:sp>
        <p:nvSpPr>
          <p:cNvPr id="4" name="Slide Number Placeholder 3"/>
          <p:cNvSpPr>
            <a:spLocks noGrp="1"/>
          </p:cNvSpPr>
          <p:nvPr>
            <p:ph type="sldNum" sz="quarter" idx="5"/>
          </p:nvPr>
        </p:nvSpPr>
        <p:spPr/>
        <p:txBody>
          <a:bodyPr/>
          <a:lstStyle/>
          <a:p>
            <a:fld id="{4B796C98-5D95-40C1-9841-E82389E513E3}" type="slidenum">
              <a:rPr lang="en-US" smtClean="0"/>
              <a:t>29</a:t>
            </a:fld>
            <a:endParaRPr lang="en-US"/>
          </a:p>
        </p:txBody>
      </p:sp>
    </p:spTree>
    <p:extLst>
      <p:ext uri="{BB962C8B-B14F-4D97-AF65-F5344CB8AC3E}">
        <p14:creationId xmlns:p14="http://schemas.microsoft.com/office/powerpoint/2010/main" val="200149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https://en.wikipedia.org/wiki/Scheduling_(computing)#Scheduling_disciplines </a:t>
            </a:r>
          </a:p>
        </p:txBody>
      </p:sp>
      <p:sp>
        <p:nvSpPr>
          <p:cNvPr id="4" name="Slide Number Placeholder 3"/>
          <p:cNvSpPr>
            <a:spLocks noGrp="1"/>
          </p:cNvSpPr>
          <p:nvPr>
            <p:ph type="sldNum" sz="quarter" idx="5"/>
          </p:nvPr>
        </p:nvSpPr>
        <p:spPr/>
        <p:txBody>
          <a:bodyPr/>
          <a:lstStyle/>
          <a:p>
            <a:fld id="{4B796C98-5D95-40C1-9841-E82389E513E3}" type="slidenum">
              <a:rPr lang="en-US" smtClean="0"/>
              <a:t>30</a:t>
            </a:fld>
            <a:endParaRPr lang="en-US"/>
          </a:p>
        </p:txBody>
      </p:sp>
    </p:spTree>
    <p:extLst>
      <p:ext uri="{BB962C8B-B14F-4D97-AF65-F5344CB8AC3E}">
        <p14:creationId xmlns:p14="http://schemas.microsoft.com/office/powerpoint/2010/main" val="3943093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https://docs.microsoft.com/en-us/powershell/module/microsoft.powershell.management/get-process?view=powershell-7.1</a:t>
            </a:r>
          </a:p>
        </p:txBody>
      </p:sp>
      <p:sp>
        <p:nvSpPr>
          <p:cNvPr id="4" name="Slide Number Placeholder 3"/>
          <p:cNvSpPr>
            <a:spLocks noGrp="1"/>
          </p:cNvSpPr>
          <p:nvPr>
            <p:ph type="sldNum" sz="quarter" idx="5"/>
          </p:nvPr>
        </p:nvSpPr>
        <p:spPr/>
        <p:txBody>
          <a:bodyPr/>
          <a:lstStyle/>
          <a:p>
            <a:fld id="{4B796C98-5D95-40C1-9841-E82389E513E3}" type="slidenum">
              <a:rPr lang="en-US" smtClean="0"/>
              <a:t>38</a:t>
            </a:fld>
            <a:endParaRPr lang="en-US"/>
          </a:p>
        </p:txBody>
      </p:sp>
    </p:spTree>
    <p:extLst>
      <p:ext uri="{BB962C8B-B14F-4D97-AF65-F5344CB8AC3E}">
        <p14:creationId xmlns:p14="http://schemas.microsoft.com/office/powerpoint/2010/main" val="102005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https://git-scm.com/book/en/v2/Git-Branching-Branches-in-a-Nutshell</a:t>
            </a:r>
          </a:p>
          <a:p>
            <a:r>
              <a:rPr lang="en-US" dirty="0"/>
              <a:t>https://git-scm.com/book/en/v2/Git-Branching-Basic-Branching-and-Merging</a:t>
            </a:r>
          </a:p>
        </p:txBody>
      </p:sp>
      <p:sp>
        <p:nvSpPr>
          <p:cNvPr id="4" name="Slide Number Placeholder 3"/>
          <p:cNvSpPr>
            <a:spLocks noGrp="1"/>
          </p:cNvSpPr>
          <p:nvPr>
            <p:ph type="sldNum" sz="quarter" idx="5"/>
          </p:nvPr>
        </p:nvSpPr>
        <p:spPr/>
        <p:txBody>
          <a:bodyPr/>
          <a:lstStyle/>
          <a:p>
            <a:fld id="{4B796C98-5D95-40C1-9841-E82389E513E3}" type="slidenum">
              <a:rPr lang="en-US" smtClean="0"/>
              <a:t>41</a:t>
            </a:fld>
            <a:endParaRPr lang="en-US"/>
          </a:p>
        </p:txBody>
      </p:sp>
    </p:spTree>
    <p:extLst>
      <p:ext uri="{BB962C8B-B14F-4D97-AF65-F5344CB8AC3E}">
        <p14:creationId xmlns:p14="http://schemas.microsoft.com/office/powerpoint/2010/main" val="1231708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96C98-5D95-40C1-9841-E82389E513E3}" type="slidenum">
              <a:rPr lang="en-US" smtClean="0"/>
              <a:t>46</a:t>
            </a:fld>
            <a:endParaRPr lang="en-US"/>
          </a:p>
        </p:txBody>
      </p:sp>
    </p:spTree>
    <p:extLst>
      <p:ext uri="{BB962C8B-B14F-4D97-AF65-F5344CB8AC3E}">
        <p14:creationId xmlns:p14="http://schemas.microsoft.com/office/powerpoint/2010/main" val="213905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Command line </a:t>
            </a:r>
            <a:r>
              <a:rPr lang="en-US" dirty="0" err="1"/>
              <a:t>pg</a:t>
            </a:r>
            <a:r>
              <a:rPr lang="en-US" dirty="0"/>
              <a:t> 132</a:t>
            </a:r>
          </a:p>
        </p:txBody>
      </p:sp>
      <p:sp>
        <p:nvSpPr>
          <p:cNvPr id="4" name="Slide Number Placeholder 3"/>
          <p:cNvSpPr>
            <a:spLocks noGrp="1"/>
          </p:cNvSpPr>
          <p:nvPr>
            <p:ph type="sldNum" sz="quarter" idx="5"/>
          </p:nvPr>
        </p:nvSpPr>
        <p:spPr/>
        <p:txBody>
          <a:bodyPr/>
          <a:lstStyle/>
          <a:p>
            <a:fld id="{74AB8925-B580-44F9-8E07-348CE72FFDD6}" type="slidenum">
              <a:rPr lang="en-US" smtClean="0"/>
              <a:t>6</a:t>
            </a:fld>
            <a:endParaRPr lang="en-US"/>
          </a:p>
        </p:txBody>
      </p:sp>
    </p:spTree>
    <p:extLst>
      <p:ext uri="{BB962C8B-B14F-4D97-AF65-F5344CB8AC3E}">
        <p14:creationId xmlns:p14="http://schemas.microsoft.com/office/powerpoint/2010/main" val="235797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https://www.geeksforgeeks.org/introduction-of-system-call/</a:t>
            </a:r>
          </a:p>
        </p:txBody>
      </p:sp>
      <p:sp>
        <p:nvSpPr>
          <p:cNvPr id="4" name="Slide Number Placeholder 3"/>
          <p:cNvSpPr>
            <a:spLocks noGrp="1"/>
          </p:cNvSpPr>
          <p:nvPr>
            <p:ph type="sldNum" sz="quarter" idx="5"/>
          </p:nvPr>
        </p:nvSpPr>
        <p:spPr/>
        <p:txBody>
          <a:bodyPr/>
          <a:lstStyle/>
          <a:p>
            <a:fld id="{74AB8925-B580-44F9-8E07-348CE72FFDD6}" type="slidenum">
              <a:rPr lang="en-US" smtClean="0"/>
              <a:t>8</a:t>
            </a:fld>
            <a:endParaRPr lang="en-US"/>
          </a:p>
        </p:txBody>
      </p:sp>
    </p:spTree>
    <p:extLst>
      <p:ext uri="{BB962C8B-B14F-4D97-AF65-F5344CB8AC3E}">
        <p14:creationId xmlns:p14="http://schemas.microsoft.com/office/powerpoint/2010/main" val="144668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https://www.geeksforgeeks.org/introduction-of-system-call/</a:t>
            </a:r>
          </a:p>
          <a:p>
            <a:r>
              <a:rPr lang="en-US" dirty="0"/>
              <a:t>https://www.guru99.com/system-call-operating-system.html</a:t>
            </a:r>
          </a:p>
        </p:txBody>
      </p:sp>
      <p:sp>
        <p:nvSpPr>
          <p:cNvPr id="4" name="Slide Number Placeholder 3"/>
          <p:cNvSpPr>
            <a:spLocks noGrp="1"/>
          </p:cNvSpPr>
          <p:nvPr>
            <p:ph type="sldNum" sz="quarter" idx="5"/>
          </p:nvPr>
        </p:nvSpPr>
        <p:spPr/>
        <p:txBody>
          <a:bodyPr/>
          <a:lstStyle/>
          <a:p>
            <a:fld id="{74AB8925-B580-44F9-8E07-348CE72FFDD6}" type="slidenum">
              <a:rPr lang="en-US" smtClean="0"/>
              <a:t>9</a:t>
            </a:fld>
            <a:endParaRPr lang="en-US"/>
          </a:p>
        </p:txBody>
      </p:sp>
    </p:spTree>
    <p:extLst>
      <p:ext uri="{BB962C8B-B14F-4D97-AF65-F5344CB8AC3E}">
        <p14:creationId xmlns:p14="http://schemas.microsoft.com/office/powerpoint/2010/main" val="4080285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https://users.cs.cf.ac.uk/Dave.Marshall/C/node32.html</a:t>
            </a:r>
          </a:p>
          <a:p>
            <a:r>
              <a:rPr lang="en-US" dirty="0"/>
              <a:t>https://www.tutorialspoint.com/multithreading-in-c</a:t>
            </a:r>
          </a:p>
        </p:txBody>
      </p:sp>
      <p:sp>
        <p:nvSpPr>
          <p:cNvPr id="4" name="Slide Number Placeholder 3"/>
          <p:cNvSpPr>
            <a:spLocks noGrp="1"/>
          </p:cNvSpPr>
          <p:nvPr>
            <p:ph type="sldNum" sz="quarter" idx="5"/>
          </p:nvPr>
        </p:nvSpPr>
        <p:spPr/>
        <p:txBody>
          <a:bodyPr/>
          <a:lstStyle/>
          <a:p>
            <a:fld id="{4B796C98-5D95-40C1-9841-E82389E513E3}" type="slidenum">
              <a:rPr lang="en-US" smtClean="0"/>
              <a:t>12</a:t>
            </a:fld>
            <a:endParaRPr lang="en-US"/>
          </a:p>
        </p:txBody>
      </p:sp>
    </p:spTree>
    <p:extLst>
      <p:ext uri="{BB962C8B-B14F-4D97-AF65-F5344CB8AC3E}">
        <p14:creationId xmlns:p14="http://schemas.microsoft.com/office/powerpoint/2010/main" val="328245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https://superuser.com/questions/176783/what-is-the-difference-between-executing-a-bash-script-vs-sourcing-it</a:t>
            </a:r>
          </a:p>
          <a:p>
            <a:endParaRPr lang="en-US" dirty="0"/>
          </a:p>
        </p:txBody>
      </p:sp>
      <p:sp>
        <p:nvSpPr>
          <p:cNvPr id="4" name="Slide Number Placeholder 3"/>
          <p:cNvSpPr>
            <a:spLocks noGrp="1"/>
          </p:cNvSpPr>
          <p:nvPr>
            <p:ph type="sldNum" sz="quarter" idx="5"/>
          </p:nvPr>
        </p:nvSpPr>
        <p:spPr/>
        <p:txBody>
          <a:bodyPr/>
          <a:lstStyle/>
          <a:p>
            <a:fld id="{4B796C98-5D95-40C1-9841-E82389E513E3}" type="slidenum">
              <a:rPr lang="en-US" smtClean="0"/>
              <a:t>16</a:t>
            </a:fld>
            <a:endParaRPr lang="en-US"/>
          </a:p>
        </p:txBody>
      </p:sp>
    </p:spTree>
    <p:extLst>
      <p:ext uri="{BB962C8B-B14F-4D97-AF65-F5344CB8AC3E}">
        <p14:creationId xmlns:p14="http://schemas.microsoft.com/office/powerpoint/2010/main" val="1337370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https://www.digitalocean.com/community/tutorials/how-to-use-bash-s-job-control-to-manage-foreground-and-background-processes</a:t>
            </a:r>
          </a:p>
        </p:txBody>
      </p:sp>
      <p:sp>
        <p:nvSpPr>
          <p:cNvPr id="4" name="Slide Number Placeholder 3"/>
          <p:cNvSpPr>
            <a:spLocks noGrp="1"/>
          </p:cNvSpPr>
          <p:nvPr>
            <p:ph type="sldNum" sz="quarter" idx="5"/>
          </p:nvPr>
        </p:nvSpPr>
        <p:spPr/>
        <p:txBody>
          <a:bodyPr/>
          <a:lstStyle/>
          <a:p>
            <a:fld id="{74AB8925-B580-44F9-8E07-348CE72FFDD6}" type="slidenum">
              <a:rPr lang="en-US" smtClean="0"/>
              <a:t>17</a:t>
            </a:fld>
            <a:endParaRPr lang="en-US"/>
          </a:p>
        </p:txBody>
      </p:sp>
    </p:spTree>
    <p:extLst>
      <p:ext uri="{BB962C8B-B14F-4D97-AF65-F5344CB8AC3E}">
        <p14:creationId xmlns:p14="http://schemas.microsoft.com/office/powerpoint/2010/main" val="230490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https://www.tecmint.com/screen-command-examples-to-manage-linux-terminals/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EC54C-22BB-480A-98F2-E73DFB9DC3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81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https://www.tutorialspoint.com/Symmetric-Multiprocessing</a:t>
            </a:r>
          </a:p>
          <a:p>
            <a:r>
              <a:rPr lang="en-US" dirty="0"/>
              <a:t>https://www.ibm.com/developerworks/library/l-linux-smp/index.html</a:t>
            </a:r>
          </a:p>
        </p:txBody>
      </p:sp>
      <p:sp>
        <p:nvSpPr>
          <p:cNvPr id="4" name="Slide Number Placeholder 3"/>
          <p:cNvSpPr>
            <a:spLocks noGrp="1"/>
          </p:cNvSpPr>
          <p:nvPr>
            <p:ph type="sldNum" sz="quarter" idx="5"/>
          </p:nvPr>
        </p:nvSpPr>
        <p:spPr/>
        <p:txBody>
          <a:bodyPr/>
          <a:lstStyle/>
          <a:p>
            <a:fld id="{4B796C98-5D95-40C1-9841-E82389E513E3}" type="slidenum">
              <a:rPr lang="en-US" smtClean="0"/>
              <a:t>26</a:t>
            </a:fld>
            <a:endParaRPr lang="en-US"/>
          </a:p>
        </p:txBody>
      </p:sp>
    </p:spTree>
    <p:extLst>
      <p:ext uri="{BB962C8B-B14F-4D97-AF65-F5344CB8AC3E}">
        <p14:creationId xmlns:p14="http://schemas.microsoft.com/office/powerpoint/2010/main" val="260890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88607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580187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41789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944041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902675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13715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92030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991860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63053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61765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94982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97751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A6FCAA-444E-470C-A800-72D5E4FBA7CF}"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12174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2949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538995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81435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95477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A6FCAA-444E-470C-A800-72D5E4FBA7CF}" type="datetimeFigureOut">
              <a:rPr lang="en-US" smtClean="0"/>
              <a:t>12/10/2021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40A96F-5EAC-4747-9F7E-8005318FAA7E}" type="slidenum">
              <a:rPr lang="en-US" smtClean="0"/>
              <a:t>‹#›</a:t>
            </a:fld>
            <a:endParaRPr lang="en-US"/>
          </a:p>
        </p:txBody>
      </p:sp>
    </p:spTree>
    <p:extLst>
      <p:ext uri="{BB962C8B-B14F-4D97-AF65-F5344CB8AC3E}">
        <p14:creationId xmlns:p14="http://schemas.microsoft.com/office/powerpoint/2010/main" val="535022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difference-between-process-parent-process-and-child-process/" TargetMode="External"/><Relationship Id="rId2" Type="http://schemas.openxmlformats.org/officeDocument/2006/relationships/hyperlink" Target="http://www.it.uu.se/education/course/homepage/os/vt18/module-2/process-management/" TargetMode="External"/><Relationship Id="rId1" Type="http://schemas.openxmlformats.org/officeDocument/2006/relationships/slideLayout" Target="../slideLayouts/slideLayout2.xml"/><Relationship Id="rId5" Type="http://schemas.openxmlformats.org/officeDocument/2006/relationships/hyperlink" Target="https://github.com/pattonsgirl/Fall2021-CEG2350/tree/main/processes" TargetMode="External"/><Relationship Id="rId4" Type="http://schemas.openxmlformats.org/officeDocument/2006/relationships/hyperlink" Target="http://www.cs.iit.edu/~cs561/cs450/fork/fork.html" TargetMode="External"/></Relationships>
</file>

<file path=ppt/slides/_rels/slide11.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customXml" Target="../ink/ink174.xml"/><Relationship Id="rId26" Type="http://schemas.openxmlformats.org/officeDocument/2006/relationships/customXml" Target="../ink/ink178.xml"/><Relationship Id="rId39" Type="http://schemas.openxmlformats.org/officeDocument/2006/relationships/image" Target="../media/image185.png"/><Relationship Id="rId21" Type="http://schemas.openxmlformats.org/officeDocument/2006/relationships/image" Target="../media/image176.png"/><Relationship Id="rId34" Type="http://schemas.openxmlformats.org/officeDocument/2006/relationships/customXml" Target="../ink/ink182.xml"/><Relationship Id="rId42" Type="http://schemas.openxmlformats.org/officeDocument/2006/relationships/customXml" Target="../ink/ink186.xml"/><Relationship Id="rId7" Type="http://schemas.openxmlformats.org/officeDocument/2006/relationships/image" Target="../media/image169.png"/><Relationship Id="rId2" Type="http://schemas.openxmlformats.org/officeDocument/2006/relationships/customXml" Target="../ink/ink166.xml"/><Relationship Id="rId16" Type="http://schemas.openxmlformats.org/officeDocument/2006/relationships/customXml" Target="../ink/ink173.xml"/><Relationship Id="rId20" Type="http://schemas.openxmlformats.org/officeDocument/2006/relationships/customXml" Target="../ink/ink175.xml"/><Relationship Id="rId29" Type="http://schemas.openxmlformats.org/officeDocument/2006/relationships/image" Target="../media/image180.png"/><Relationship Id="rId41"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customXml" Target="../ink/ink168.xml"/><Relationship Id="rId11" Type="http://schemas.openxmlformats.org/officeDocument/2006/relationships/image" Target="../media/image171.png"/><Relationship Id="rId24" Type="http://schemas.openxmlformats.org/officeDocument/2006/relationships/customXml" Target="../ink/ink177.xml"/><Relationship Id="rId32" Type="http://schemas.openxmlformats.org/officeDocument/2006/relationships/customXml" Target="../ink/ink181.xml"/><Relationship Id="rId37" Type="http://schemas.openxmlformats.org/officeDocument/2006/relationships/image" Target="../media/image184.png"/><Relationship Id="rId40" Type="http://schemas.openxmlformats.org/officeDocument/2006/relationships/customXml" Target="../ink/ink185.xml"/><Relationship Id="rId5" Type="http://schemas.openxmlformats.org/officeDocument/2006/relationships/image" Target="../media/image168.png"/><Relationship Id="rId15" Type="http://schemas.openxmlformats.org/officeDocument/2006/relationships/image" Target="../media/image173.png"/><Relationship Id="rId23" Type="http://schemas.openxmlformats.org/officeDocument/2006/relationships/image" Target="../media/image177.png"/><Relationship Id="rId28" Type="http://schemas.openxmlformats.org/officeDocument/2006/relationships/customXml" Target="../ink/ink179.xml"/><Relationship Id="rId36" Type="http://schemas.openxmlformats.org/officeDocument/2006/relationships/customXml" Target="../ink/ink183.xml"/><Relationship Id="rId10" Type="http://schemas.openxmlformats.org/officeDocument/2006/relationships/customXml" Target="../ink/ink170.xml"/><Relationship Id="rId19" Type="http://schemas.openxmlformats.org/officeDocument/2006/relationships/image" Target="../media/image175.png"/><Relationship Id="rId31" Type="http://schemas.openxmlformats.org/officeDocument/2006/relationships/image" Target="../media/image181.png"/><Relationship Id="rId4" Type="http://schemas.openxmlformats.org/officeDocument/2006/relationships/customXml" Target="../ink/ink167.xml"/><Relationship Id="rId9" Type="http://schemas.openxmlformats.org/officeDocument/2006/relationships/image" Target="../media/image170.png"/><Relationship Id="rId14" Type="http://schemas.openxmlformats.org/officeDocument/2006/relationships/customXml" Target="../ink/ink172.xml"/><Relationship Id="rId22" Type="http://schemas.openxmlformats.org/officeDocument/2006/relationships/customXml" Target="../ink/ink176.xml"/><Relationship Id="rId27" Type="http://schemas.openxmlformats.org/officeDocument/2006/relationships/image" Target="../media/image179.png"/><Relationship Id="rId30" Type="http://schemas.openxmlformats.org/officeDocument/2006/relationships/customXml" Target="../ink/ink180.xml"/><Relationship Id="rId35" Type="http://schemas.openxmlformats.org/officeDocument/2006/relationships/image" Target="../media/image183.png"/><Relationship Id="rId43" Type="http://schemas.openxmlformats.org/officeDocument/2006/relationships/image" Target="../media/image187.png"/><Relationship Id="rId8" Type="http://schemas.openxmlformats.org/officeDocument/2006/relationships/customXml" Target="../ink/ink169.xml"/><Relationship Id="rId3" Type="http://schemas.openxmlformats.org/officeDocument/2006/relationships/image" Target="../media/image167.png"/><Relationship Id="rId12" Type="http://schemas.openxmlformats.org/officeDocument/2006/relationships/customXml" Target="../ink/ink171.xml"/><Relationship Id="rId17" Type="http://schemas.openxmlformats.org/officeDocument/2006/relationships/image" Target="../media/image174.png"/><Relationship Id="rId25" Type="http://schemas.openxmlformats.org/officeDocument/2006/relationships/image" Target="../media/image178.png"/><Relationship Id="rId33" Type="http://schemas.openxmlformats.org/officeDocument/2006/relationships/image" Target="../media/image182.png"/><Relationship Id="rId38" Type="http://schemas.openxmlformats.org/officeDocument/2006/relationships/customXml" Target="../ink/ink184.xml"/></Relationships>
</file>

<file path=ppt/slides/_rels/slide12.xml.rels><?xml version="1.0" encoding="UTF-8" standalone="yes"?>
<Relationships xmlns="http://schemas.openxmlformats.org/package/2006/relationships"><Relationship Id="rId26" Type="http://schemas.openxmlformats.org/officeDocument/2006/relationships/image" Target="../media/image199.png"/><Relationship Id="rId21" Type="http://schemas.openxmlformats.org/officeDocument/2006/relationships/customXml" Target="../ink/ink196.xml"/><Relationship Id="rId42" Type="http://schemas.openxmlformats.org/officeDocument/2006/relationships/image" Target="../media/image207.png"/><Relationship Id="rId47" Type="http://schemas.openxmlformats.org/officeDocument/2006/relationships/customXml" Target="../ink/ink209.xml"/><Relationship Id="rId63" Type="http://schemas.openxmlformats.org/officeDocument/2006/relationships/customXml" Target="../ink/ink217.xml"/><Relationship Id="rId68" Type="http://schemas.openxmlformats.org/officeDocument/2006/relationships/image" Target="../media/image220.png"/><Relationship Id="rId16" Type="http://schemas.openxmlformats.org/officeDocument/2006/relationships/image" Target="../media/image194.png"/><Relationship Id="rId11" Type="http://schemas.openxmlformats.org/officeDocument/2006/relationships/customXml" Target="../ink/ink191.xml"/><Relationship Id="rId24" Type="http://schemas.openxmlformats.org/officeDocument/2006/relationships/image" Target="../media/image198.png"/><Relationship Id="rId32" Type="http://schemas.openxmlformats.org/officeDocument/2006/relationships/image" Target="../media/image202.png"/><Relationship Id="rId37" Type="http://schemas.openxmlformats.org/officeDocument/2006/relationships/customXml" Target="../ink/ink204.xml"/><Relationship Id="rId40" Type="http://schemas.openxmlformats.org/officeDocument/2006/relationships/image" Target="../media/image206.png"/><Relationship Id="rId45" Type="http://schemas.openxmlformats.org/officeDocument/2006/relationships/customXml" Target="../ink/ink208.xml"/><Relationship Id="rId53" Type="http://schemas.openxmlformats.org/officeDocument/2006/relationships/customXml" Target="../ink/ink212.xml"/><Relationship Id="rId58" Type="http://schemas.openxmlformats.org/officeDocument/2006/relationships/image" Target="../media/image215.png"/><Relationship Id="rId66" Type="http://schemas.openxmlformats.org/officeDocument/2006/relationships/image" Target="../media/image219.png"/><Relationship Id="rId74" Type="http://schemas.openxmlformats.org/officeDocument/2006/relationships/image" Target="../media/image223.png"/><Relationship Id="rId79" Type="http://schemas.openxmlformats.org/officeDocument/2006/relationships/customXml" Target="../ink/ink225.xml"/><Relationship Id="rId5" Type="http://schemas.openxmlformats.org/officeDocument/2006/relationships/customXml" Target="../ink/ink188.xml"/><Relationship Id="rId61" Type="http://schemas.openxmlformats.org/officeDocument/2006/relationships/customXml" Target="../ink/ink216.xml"/><Relationship Id="rId19" Type="http://schemas.openxmlformats.org/officeDocument/2006/relationships/customXml" Target="../ink/ink195.xml"/><Relationship Id="rId14" Type="http://schemas.openxmlformats.org/officeDocument/2006/relationships/image" Target="../media/image193.png"/><Relationship Id="rId22" Type="http://schemas.openxmlformats.org/officeDocument/2006/relationships/image" Target="../media/image197.png"/><Relationship Id="rId27" Type="http://schemas.openxmlformats.org/officeDocument/2006/relationships/customXml" Target="../ink/ink199.xml"/><Relationship Id="rId30" Type="http://schemas.openxmlformats.org/officeDocument/2006/relationships/image" Target="../media/image201.png"/><Relationship Id="rId35" Type="http://schemas.openxmlformats.org/officeDocument/2006/relationships/customXml" Target="../ink/ink203.xml"/><Relationship Id="rId43" Type="http://schemas.openxmlformats.org/officeDocument/2006/relationships/customXml" Target="../ink/ink207.xml"/><Relationship Id="rId48" Type="http://schemas.openxmlformats.org/officeDocument/2006/relationships/image" Target="../media/image210.png"/><Relationship Id="rId56" Type="http://schemas.openxmlformats.org/officeDocument/2006/relationships/image" Target="../media/image214.png"/><Relationship Id="rId64" Type="http://schemas.openxmlformats.org/officeDocument/2006/relationships/image" Target="../media/image218.png"/><Relationship Id="rId69" Type="http://schemas.openxmlformats.org/officeDocument/2006/relationships/customXml" Target="../ink/ink220.xml"/><Relationship Id="rId77" Type="http://schemas.openxmlformats.org/officeDocument/2006/relationships/customXml" Target="../ink/ink224.xml"/><Relationship Id="rId8" Type="http://schemas.openxmlformats.org/officeDocument/2006/relationships/image" Target="../media/image190.png"/><Relationship Id="rId51" Type="http://schemas.openxmlformats.org/officeDocument/2006/relationships/customXml" Target="../ink/ink211.xml"/><Relationship Id="rId72" Type="http://schemas.openxmlformats.org/officeDocument/2006/relationships/image" Target="../media/image222.png"/><Relationship Id="rId80" Type="http://schemas.openxmlformats.org/officeDocument/2006/relationships/image" Target="../media/image226.png"/><Relationship Id="rId3" Type="http://schemas.openxmlformats.org/officeDocument/2006/relationships/customXml" Target="../ink/ink187.xml"/><Relationship Id="rId12" Type="http://schemas.openxmlformats.org/officeDocument/2006/relationships/image" Target="../media/image192.png"/><Relationship Id="rId17" Type="http://schemas.openxmlformats.org/officeDocument/2006/relationships/customXml" Target="../ink/ink194.xml"/><Relationship Id="rId25" Type="http://schemas.openxmlformats.org/officeDocument/2006/relationships/customXml" Target="../ink/ink198.xml"/><Relationship Id="rId33" Type="http://schemas.openxmlformats.org/officeDocument/2006/relationships/customXml" Target="../ink/ink202.xml"/><Relationship Id="rId38" Type="http://schemas.openxmlformats.org/officeDocument/2006/relationships/image" Target="../media/image205.png"/><Relationship Id="rId46" Type="http://schemas.openxmlformats.org/officeDocument/2006/relationships/image" Target="../media/image209.png"/><Relationship Id="rId59" Type="http://schemas.openxmlformats.org/officeDocument/2006/relationships/customXml" Target="../ink/ink215.xml"/><Relationship Id="rId67" Type="http://schemas.openxmlformats.org/officeDocument/2006/relationships/customXml" Target="../ink/ink219.xml"/><Relationship Id="rId20" Type="http://schemas.openxmlformats.org/officeDocument/2006/relationships/image" Target="../media/image196.png"/><Relationship Id="rId41" Type="http://schemas.openxmlformats.org/officeDocument/2006/relationships/customXml" Target="../ink/ink206.xml"/><Relationship Id="rId54" Type="http://schemas.openxmlformats.org/officeDocument/2006/relationships/image" Target="../media/image213.png"/><Relationship Id="rId62" Type="http://schemas.openxmlformats.org/officeDocument/2006/relationships/image" Target="../media/image217.png"/><Relationship Id="rId70" Type="http://schemas.openxmlformats.org/officeDocument/2006/relationships/image" Target="../media/image221.png"/><Relationship Id="rId75" Type="http://schemas.openxmlformats.org/officeDocument/2006/relationships/customXml" Target="../ink/ink223.xml"/><Relationship Id="rId1" Type="http://schemas.openxmlformats.org/officeDocument/2006/relationships/slideLayout" Target="../slideLayouts/slideLayout2.xml"/><Relationship Id="rId6" Type="http://schemas.openxmlformats.org/officeDocument/2006/relationships/image" Target="../media/image189.png"/><Relationship Id="rId15" Type="http://schemas.openxmlformats.org/officeDocument/2006/relationships/customXml" Target="../ink/ink193.xml"/><Relationship Id="rId23" Type="http://schemas.openxmlformats.org/officeDocument/2006/relationships/customXml" Target="../ink/ink197.xml"/><Relationship Id="rId28" Type="http://schemas.openxmlformats.org/officeDocument/2006/relationships/image" Target="../media/image200.png"/><Relationship Id="rId36" Type="http://schemas.openxmlformats.org/officeDocument/2006/relationships/image" Target="../media/image204.png"/><Relationship Id="rId49" Type="http://schemas.openxmlformats.org/officeDocument/2006/relationships/customXml" Target="../ink/ink210.xml"/><Relationship Id="rId57" Type="http://schemas.openxmlformats.org/officeDocument/2006/relationships/customXml" Target="../ink/ink214.xml"/><Relationship Id="rId10" Type="http://schemas.openxmlformats.org/officeDocument/2006/relationships/image" Target="../media/image191.png"/><Relationship Id="rId31" Type="http://schemas.openxmlformats.org/officeDocument/2006/relationships/customXml" Target="../ink/ink201.xml"/><Relationship Id="rId44" Type="http://schemas.openxmlformats.org/officeDocument/2006/relationships/image" Target="../media/image208.png"/><Relationship Id="rId52" Type="http://schemas.openxmlformats.org/officeDocument/2006/relationships/image" Target="../media/image212.png"/><Relationship Id="rId60" Type="http://schemas.openxmlformats.org/officeDocument/2006/relationships/image" Target="../media/image216.png"/><Relationship Id="rId65" Type="http://schemas.openxmlformats.org/officeDocument/2006/relationships/customXml" Target="../ink/ink218.xml"/><Relationship Id="rId73" Type="http://schemas.openxmlformats.org/officeDocument/2006/relationships/customXml" Target="../ink/ink222.xml"/><Relationship Id="rId78" Type="http://schemas.openxmlformats.org/officeDocument/2006/relationships/image" Target="../media/image225.png"/><Relationship Id="rId4" Type="http://schemas.openxmlformats.org/officeDocument/2006/relationships/image" Target="../media/image188.png"/><Relationship Id="rId9" Type="http://schemas.openxmlformats.org/officeDocument/2006/relationships/customXml" Target="../ink/ink190.xml"/><Relationship Id="rId13" Type="http://schemas.openxmlformats.org/officeDocument/2006/relationships/customXml" Target="../ink/ink192.xml"/><Relationship Id="rId18" Type="http://schemas.openxmlformats.org/officeDocument/2006/relationships/image" Target="../media/image195.png"/><Relationship Id="rId39" Type="http://schemas.openxmlformats.org/officeDocument/2006/relationships/customXml" Target="../ink/ink205.xml"/><Relationship Id="rId34" Type="http://schemas.openxmlformats.org/officeDocument/2006/relationships/image" Target="../media/image203.png"/><Relationship Id="rId50" Type="http://schemas.openxmlformats.org/officeDocument/2006/relationships/image" Target="../media/image211.png"/><Relationship Id="rId55" Type="http://schemas.openxmlformats.org/officeDocument/2006/relationships/customXml" Target="../ink/ink213.xml"/><Relationship Id="rId76" Type="http://schemas.openxmlformats.org/officeDocument/2006/relationships/image" Target="../media/image224.png"/><Relationship Id="rId7" Type="http://schemas.openxmlformats.org/officeDocument/2006/relationships/customXml" Target="../ink/ink189.xml"/><Relationship Id="rId71" Type="http://schemas.openxmlformats.org/officeDocument/2006/relationships/customXml" Target="../ink/ink221.xml"/><Relationship Id="rId2" Type="http://schemas.openxmlformats.org/officeDocument/2006/relationships/notesSlide" Target="../notesSlides/notesSlide5.xml"/><Relationship Id="rId29" Type="http://schemas.openxmlformats.org/officeDocument/2006/relationships/customXml" Target="../ink/ink2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ttonsgirl/Fall2021-CEG2350/blob/main/Quizzes/Quiz4.m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229.xml"/><Relationship Id="rId13" Type="http://schemas.openxmlformats.org/officeDocument/2006/relationships/image" Target="../media/image233.png"/><Relationship Id="rId18" Type="http://schemas.openxmlformats.org/officeDocument/2006/relationships/customXml" Target="../ink/ink234.xml"/><Relationship Id="rId3" Type="http://schemas.openxmlformats.org/officeDocument/2006/relationships/image" Target="../media/image228.png"/><Relationship Id="rId21" Type="http://schemas.openxmlformats.org/officeDocument/2006/relationships/image" Target="../media/image237.png"/><Relationship Id="rId7" Type="http://schemas.openxmlformats.org/officeDocument/2006/relationships/image" Target="../media/image230.png"/><Relationship Id="rId12" Type="http://schemas.openxmlformats.org/officeDocument/2006/relationships/customXml" Target="../ink/ink231.xml"/><Relationship Id="rId17" Type="http://schemas.openxmlformats.org/officeDocument/2006/relationships/image" Target="../media/image235.png"/><Relationship Id="rId2" Type="http://schemas.openxmlformats.org/officeDocument/2006/relationships/customXml" Target="../ink/ink226.xml"/><Relationship Id="rId16" Type="http://schemas.openxmlformats.org/officeDocument/2006/relationships/customXml" Target="../ink/ink233.xml"/><Relationship Id="rId20" Type="http://schemas.openxmlformats.org/officeDocument/2006/relationships/customXml" Target="../ink/ink235.xml"/><Relationship Id="rId1" Type="http://schemas.openxmlformats.org/officeDocument/2006/relationships/slideLayout" Target="../slideLayouts/slideLayout2.xml"/><Relationship Id="rId6" Type="http://schemas.openxmlformats.org/officeDocument/2006/relationships/customXml" Target="../ink/ink228.xml"/><Relationship Id="rId11" Type="http://schemas.openxmlformats.org/officeDocument/2006/relationships/image" Target="../media/image232.png"/><Relationship Id="rId5" Type="http://schemas.openxmlformats.org/officeDocument/2006/relationships/image" Target="../media/image229.png"/><Relationship Id="rId15" Type="http://schemas.openxmlformats.org/officeDocument/2006/relationships/image" Target="../media/image234.png"/><Relationship Id="rId23" Type="http://schemas.openxmlformats.org/officeDocument/2006/relationships/image" Target="../media/image238.png"/><Relationship Id="rId10" Type="http://schemas.openxmlformats.org/officeDocument/2006/relationships/customXml" Target="../ink/ink230.xml"/><Relationship Id="rId19" Type="http://schemas.openxmlformats.org/officeDocument/2006/relationships/image" Target="../media/image236.png"/><Relationship Id="rId4" Type="http://schemas.openxmlformats.org/officeDocument/2006/relationships/customXml" Target="../ink/ink227.xml"/><Relationship Id="rId9" Type="http://schemas.openxmlformats.org/officeDocument/2006/relationships/image" Target="../media/image231.png"/><Relationship Id="rId14" Type="http://schemas.openxmlformats.org/officeDocument/2006/relationships/customXml" Target="../ink/ink232.xml"/><Relationship Id="rId22" Type="http://schemas.openxmlformats.org/officeDocument/2006/relationships/customXml" Target="../ink/ink236.xml"/></Relationships>
</file>

<file path=ppt/slides/_rels/slide23.xml.rels><?xml version="1.0" encoding="UTF-8" standalone="yes"?>
<Relationships xmlns="http://schemas.openxmlformats.org/package/2006/relationships"><Relationship Id="rId8" Type="http://schemas.openxmlformats.org/officeDocument/2006/relationships/customXml" Target="../ink/ink240.xml"/><Relationship Id="rId13" Type="http://schemas.openxmlformats.org/officeDocument/2006/relationships/image" Target="../media/image244.png"/><Relationship Id="rId18" Type="http://schemas.openxmlformats.org/officeDocument/2006/relationships/customXml" Target="../ink/ink245.xml"/><Relationship Id="rId26" Type="http://schemas.openxmlformats.org/officeDocument/2006/relationships/customXml" Target="../ink/ink249.xml"/><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241.png"/><Relationship Id="rId12" Type="http://schemas.openxmlformats.org/officeDocument/2006/relationships/customXml" Target="../ink/ink242.xml"/><Relationship Id="rId17" Type="http://schemas.openxmlformats.org/officeDocument/2006/relationships/image" Target="../media/image246.png"/><Relationship Id="rId25" Type="http://schemas.openxmlformats.org/officeDocument/2006/relationships/image" Target="../media/image250.png"/><Relationship Id="rId2" Type="http://schemas.openxmlformats.org/officeDocument/2006/relationships/customXml" Target="../ink/ink237.xml"/><Relationship Id="rId16" Type="http://schemas.openxmlformats.org/officeDocument/2006/relationships/customXml" Target="../ink/ink244.xml"/><Relationship Id="rId20" Type="http://schemas.openxmlformats.org/officeDocument/2006/relationships/customXml" Target="../ink/ink246.xml"/><Relationship Id="rId29"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customXml" Target="../ink/ink239.xml"/><Relationship Id="rId11" Type="http://schemas.openxmlformats.org/officeDocument/2006/relationships/image" Target="../media/image243.png"/><Relationship Id="rId24" Type="http://schemas.openxmlformats.org/officeDocument/2006/relationships/customXml" Target="../ink/ink248.xml"/><Relationship Id="rId5" Type="http://schemas.openxmlformats.org/officeDocument/2006/relationships/image" Target="../media/image240.png"/><Relationship Id="rId15" Type="http://schemas.openxmlformats.org/officeDocument/2006/relationships/image" Target="../media/image245.png"/><Relationship Id="rId23" Type="http://schemas.openxmlformats.org/officeDocument/2006/relationships/image" Target="../media/image249.png"/><Relationship Id="rId28" Type="http://schemas.openxmlformats.org/officeDocument/2006/relationships/customXml" Target="../ink/ink250.xml"/><Relationship Id="rId10" Type="http://schemas.openxmlformats.org/officeDocument/2006/relationships/customXml" Target="../ink/ink241.xml"/><Relationship Id="rId19" Type="http://schemas.openxmlformats.org/officeDocument/2006/relationships/image" Target="../media/image247.png"/><Relationship Id="rId31" Type="http://schemas.openxmlformats.org/officeDocument/2006/relationships/image" Target="../media/image253.png"/><Relationship Id="rId4" Type="http://schemas.openxmlformats.org/officeDocument/2006/relationships/customXml" Target="../ink/ink238.xml"/><Relationship Id="rId9" Type="http://schemas.openxmlformats.org/officeDocument/2006/relationships/image" Target="../media/image242.png"/><Relationship Id="rId14" Type="http://schemas.openxmlformats.org/officeDocument/2006/relationships/customXml" Target="../ink/ink243.xml"/><Relationship Id="rId22" Type="http://schemas.openxmlformats.org/officeDocument/2006/relationships/customXml" Target="../ink/ink247.xml"/><Relationship Id="rId27" Type="http://schemas.openxmlformats.org/officeDocument/2006/relationships/image" Target="../media/image251.png"/><Relationship Id="rId30" Type="http://schemas.openxmlformats.org/officeDocument/2006/relationships/customXml" Target="../ink/ink251.xml"/></Relationships>
</file>

<file path=ppt/slides/_rels/slide24.xml.rels><?xml version="1.0" encoding="UTF-8" standalone="yes"?>
<Relationships xmlns="http://schemas.openxmlformats.org/package/2006/relationships"><Relationship Id="rId13" Type="http://schemas.openxmlformats.org/officeDocument/2006/relationships/image" Target="../media/image259.png"/><Relationship Id="rId18" Type="http://schemas.openxmlformats.org/officeDocument/2006/relationships/customXml" Target="../ink/ink260.xml"/><Relationship Id="rId26" Type="http://schemas.openxmlformats.org/officeDocument/2006/relationships/customXml" Target="../ink/ink264.xml"/><Relationship Id="rId39" Type="http://schemas.openxmlformats.org/officeDocument/2006/relationships/image" Target="../media/image272.png"/><Relationship Id="rId21" Type="http://schemas.openxmlformats.org/officeDocument/2006/relationships/image" Target="../media/image263.png"/><Relationship Id="rId34" Type="http://schemas.openxmlformats.org/officeDocument/2006/relationships/customXml" Target="../ink/ink268.xml"/><Relationship Id="rId42" Type="http://schemas.openxmlformats.org/officeDocument/2006/relationships/customXml" Target="../ink/ink272.xml"/><Relationship Id="rId47" Type="http://schemas.openxmlformats.org/officeDocument/2006/relationships/image" Target="../media/image276.png"/><Relationship Id="rId50" Type="http://schemas.openxmlformats.org/officeDocument/2006/relationships/customXml" Target="../ink/ink276.xml"/><Relationship Id="rId55" Type="http://schemas.openxmlformats.org/officeDocument/2006/relationships/image" Target="../media/image280.png"/><Relationship Id="rId7" Type="http://schemas.openxmlformats.org/officeDocument/2006/relationships/image" Target="../media/image256.png"/><Relationship Id="rId2" Type="http://schemas.openxmlformats.org/officeDocument/2006/relationships/customXml" Target="../ink/ink252.xml"/><Relationship Id="rId16" Type="http://schemas.openxmlformats.org/officeDocument/2006/relationships/customXml" Target="../ink/ink259.xml"/><Relationship Id="rId29" Type="http://schemas.openxmlformats.org/officeDocument/2006/relationships/image" Target="../media/image267.png"/><Relationship Id="rId11" Type="http://schemas.openxmlformats.org/officeDocument/2006/relationships/image" Target="../media/image258.png"/><Relationship Id="rId24" Type="http://schemas.openxmlformats.org/officeDocument/2006/relationships/customXml" Target="../ink/ink263.xml"/><Relationship Id="rId32" Type="http://schemas.openxmlformats.org/officeDocument/2006/relationships/customXml" Target="../ink/ink267.xml"/><Relationship Id="rId37" Type="http://schemas.openxmlformats.org/officeDocument/2006/relationships/image" Target="../media/image271.png"/><Relationship Id="rId40" Type="http://schemas.openxmlformats.org/officeDocument/2006/relationships/customXml" Target="../ink/ink271.xml"/><Relationship Id="rId45" Type="http://schemas.openxmlformats.org/officeDocument/2006/relationships/image" Target="../media/image275.png"/><Relationship Id="rId53" Type="http://schemas.openxmlformats.org/officeDocument/2006/relationships/image" Target="../media/image279.png"/><Relationship Id="rId58" Type="http://schemas.openxmlformats.org/officeDocument/2006/relationships/customXml" Target="../ink/ink280.xml"/><Relationship Id="rId5" Type="http://schemas.openxmlformats.org/officeDocument/2006/relationships/image" Target="../media/image255.png"/><Relationship Id="rId19" Type="http://schemas.openxmlformats.org/officeDocument/2006/relationships/image" Target="../media/image262.png"/><Relationship Id="rId4" Type="http://schemas.openxmlformats.org/officeDocument/2006/relationships/customXml" Target="../ink/ink253.xml"/><Relationship Id="rId9" Type="http://schemas.openxmlformats.org/officeDocument/2006/relationships/image" Target="../media/image257.png"/><Relationship Id="rId14" Type="http://schemas.openxmlformats.org/officeDocument/2006/relationships/customXml" Target="../ink/ink258.xml"/><Relationship Id="rId22" Type="http://schemas.openxmlformats.org/officeDocument/2006/relationships/customXml" Target="../ink/ink262.xml"/><Relationship Id="rId27" Type="http://schemas.openxmlformats.org/officeDocument/2006/relationships/image" Target="../media/image266.png"/><Relationship Id="rId30" Type="http://schemas.openxmlformats.org/officeDocument/2006/relationships/customXml" Target="../ink/ink266.xml"/><Relationship Id="rId35" Type="http://schemas.openxmlformats.org/officeDocument/2006/relationships/image" Target="../media/image270.png"/><Relationship Id="rId43" Type="http://schemas.openxmlformats.org/officeDocument/2006/relationships/image" Target="../media/image274.png"/><Relationship Id="rId48" Type="http://schemas.openxmlformats.org/officeDocument/2006/relationships/customXml" Target="../ink/ink275.xml"/><Relationship Id="rId56" Type="http://schemas.openxmlformats.org/officeDocument/2006/relationships/customXml" Target="../ink/ink279.xml"/><Relationship Id="rId8" Type="http://schemas.openxmlformats.org/officeDocument/2006/relationships/customXml" Target="../ink/ink255.xml"/><Relationship Id="rId51" Type="http://schemas.openxmlformats.org/officeDocument/2006/relationships/image" Target="../media/image278.png"/><Relationship Id="rId3" Type="http://schemas.openxmlformats.org/officeDocument/2006/relationships/image" Target="../media/image254.png"/><Relationship Id="rId12" Type="http://schemas.openxmlformats.org/officeDocument/2006/relationships/customXml" Target="../ink/ink257.xml"/><Relationship Id="rId17" Type="http://schemas.openxmlformats.org/officeDocument/2006/relationships/image" Target="../media/image261.png"/><Relationship Id="rId25" Type="http://schemas.openxmlformats.org/officeDocument/2006/relationships/image" Target="../media/image265.png"/><Relationship Id="rId33" Type="http://schemas.openxmlformats.org/officeDocument/2006/relationships/image" Target="../media/image269.png"/><Relationship Id="rId38" Type="http://schemas.openxmlformats.org/officeDocument/2006/relationships/customXml" Target="../ink/ink270.xml"/><Relationship Id="rId46" Type="http://schemas.openxmlformats.org/officeDocument/2006/relationships/customXml" Target="../ink/ink274.xml"/><Relationship Id="rId59" Type="http://schemas.openxmlformats.org/officeDocument/2006/relationships/image" Target="../media/image282.png"/><Relationship Id="rId20" Type="http://schemas.openxmlformats.org/officeDocument/2006/relationships/customXml" Target="../ink/ink261.xml"/><Relationship Id="rId41" Type="http://schemas.openxmlformats.org/officeDocument/2006/relationships/image" Target="../media/image273.png"/><Relationship Id="rId54" Type="http://schemas.openxmlformats.org/officeDocument/2006/relationships/customXml" Target="../ink/ink278.xml"/><Relationship Id="rId1" Type="http://schemas.openxmlformats.org/officeDocument/2006/relationships/slideLayout" Target="../slideLayouts/slideLayout2.xml"/><Relationship Id="rId6" Type="http://schemas.openxmlformats.org/officeDocument/2006/relationships/customXml" Target="../ink/ink254.xml"/><Relationship Id="rId15" Type="http://schemas.openxmlformats.org/officeDocument/2006/relationships/image" Target="../media/image260.png"/><Relationship Id="rId23" Type="http://schemas.openxmlformats.org/officeDocument/2006/relationships/image" Target="../media/image264.png"/><Relationship Id="rId28" Type="http://schemas.openxmlformats.org/officeDocument/2006/relationships/customXml" Target="../ink/ink265.xml"/><Relationship Id="rId36" Type="http://schemas.openxmlformats.org/officeDocument/2006/relationships/customXml" Target="../ink/ink269.xml"/><Relationship Id="rId49" Type="http://schemas.openxmlformats.org/officeDocument/2006/relationships/image" Target="../media/image277.png"/><Relationship Id="rId57" Type="http://schemas.openxmlformats.org/officeDocument/2006/relationships/image" Target="../media/image281.png"/><Relationship Id="rId10" Type="http://schemas.openxmlformats.org/officeDocument/2006/relationships/customXml" Target="../ink/ink256.xml"/><Relationship Id="rId31" Type="http://schemas.openxmlformats.org/officeDocument/2006/relationships/image" Target="../media/image268.png"/><Relationship Id="rId44" Type="http://schemas.openxmlformats.org/officeDocument/2006/relationships/customXml" Target="../ink/ink273.xml"/><Relationship Id="rId52" Type="http://schemas.openxmlformats.org/officeDocument/2006/relationships/customXml" Target="../ink/ink277.xml"/></Relationships>
</file>

<file path=ppt/slides/_rels/slide25.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customXml" Target="../ink/ink28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6" Type="http://schemas.openxmlformats.org/officeDocument/2006/relationships/image" Target="../media/image293.png"/><Relationship Id="rId21" Type="http://schemas.openxmlformats.org/officeDocument/2006/relationships/customXml" Target="../ink/ink291.xml"/><Relationship Id="rId42" Type="http://schemas.openxmlformats.org/officeDocument/2006/relationships/image" Target="../media/image301.png"/><Relationship Id="rId47" Type="http://schemas.openxmlformats.org/officeDocument/2006/relationships/customXml" Target="../ink/ink304.xml"/><Relationship Id="rId63" Type="http://schemas.openxmlformats.org/officeDocument/2006/relationships/customXml" Target="../ink/ink312.xml"/><Relationship Id="rId68" Type="http://schemas.openxmlformats.org/officeDocument/2006/relationships/image" Target="../media/image314.png"/><Relationship Id="rId84" Type="http://schemas.openxmlformats.org/officeDocument/2006/relationships/image" Target="../media/image322.png"/><Relationship Id="rId89" Type="http://schemas.openxmlformats.org/officeDocument/2006/relationships/customXml" Target="../ink/ink325.xml"/><Relationship Id="rId16" Type="http://schemas.openxmlformats.org/officeDocument/2006/relationships/image" Target="../media/image288.png"/><Relationship Id="rId11" Type="http://schemas.openxmlformats.org/officeDocument/2006/relationships/customXml" Target="../ink/ink286.xml"/><Relationship Id="rId32" Type="http://schemas.openxmlformats.org/officeDocument/2006/relationships/image" Target="../media/image296.png"/><Relationship Id="rId37" Type="http://schemas.openxmlformats.org/officeDocument/2006/relationships/customXml" Target="../ink/ink299.xml"/><Relationship Id="rId53" Type="http://schemas.openxmlformats.org/officeDocument/2006/relationships/customXml" Target="../ink/ink307.xml"/><Relationship Id="rId58" Type="http://schemas.openxmlformats.org/officeDocument/2006/relationships/image" Target="../media/image309.png"/><Relationship Id="rId74" Type="http://schemas.openxmlformats.org/officeDocument/2006/relationships/image" Target="../media/image317.png"/><Relationship Id="rId79" Type="http://schemas.openxmlformats.org/officeDocument/2006/relationships/customXml" Target="../ink/ink320.xml"/><Relationship Id="rId5" Type="http://schemas.openxmlformats.org/officeDocument/2006/relationships/customXml" Target="../ink/ink283.xml"/><Relationship Id="rId90" Type="http://schemas.openxmlformats.org/officeDocument/2006/relationships/image" Target="../media/image325.png"/><Relationship Id="rId14" Type="http://schemas.openxmlformats.org/officeDocument/2006/relationships/image" Target="../media/image287.png"/><Relationship Id="rId22" Type="http://schemas.openxmlformats.org/officeDocument/2006/relationships/image" Target="../media/image291.png"/><Relationship Id="rId27" Type="http://schemas.openxmlformats.org/officeDocument/2006/relationships/customXml" Target="../ink/ink294.xml"/><Relationship Id="rId30" Type="http://schemas.openxmlformats.org/officeDocument/2006/relationships/image" Target="../media/image295.png"/><Relationship Id="rId35" Type="http://schemas.openxmlformats.org/officeDocument/2006/relationships/customXml" Target="../ink/ink298.xml"/><Relationship Id="rId43" Type="http://schemas.openxmlformats.org/officeDocument/2006/relationships/customXml" Target="../ink/ink302.xml"/><Relationship Id="rId48" Type="http://schemas.openxmlformats.org/officeDocument/2006/relationships/image" Target="../media/image304.png"/><Relationship Id="rId56" Type="http://schemas.openxmlformats.org/officeDocument/2006/relationships/image" Target="../media/image308.png"/><Relationship Id="rId64" Type="http://schemas.openxmlformats.org/officeDocument/2006/relationships/image" Target="../media/image312.png"/><Relationship Id="rId69" Type="http://schemas.openxmlformats.org/officeDocument/2006/relationships/customXml" Target="../ink/ink315.xml"/><Relationship Id="rId77" Type="http://schemas.openxmlformats.org/officeDocument/2006/relationships/customXml" Target="../ink/ink319.xml"/><Relationship Id="rId8" Type="http://schemas.openxmlformats.org/officeDocument/2006/relationships/image" Target="../media/image284.png"/><Relationship Id="rId51" Type="http://schemas.openxmlformats.org/officeDocument/2006/relationships/customXml" Target="../ink/ink306.xml"/><Relationship Id="rId72" Type="http://schemas.openxmlformats.org/officeDocument/2006/relationships/image" Target="../media/image316.png"/><Relationship Id="rId80" Type="http://schemas.openxmlformats.org/officeDocument/2006/relationships/image" Target="../media/image320.png"/><Relationship Id="rId85" Type="http://schemas.openxmlformats.org/officeDocument/2006/relationships/customXml" Target="../ink/ink323.xml"/><Relationship Id="rId3" Type="http://schemas.openxmlformats.org/officeDocument/2006/relationships/customXml" Target="../ink/ink282.xml"/><Relationship Id="rId12" Type="http://schemas.openxmlformats.org/officeDocument/2006/relationships/image" Target="../media/image286.png"/><Relationship Id="rId17" Type="http://schemas.openxmlformats.org/officeDocument/2006/relationships/customXml" Target="../ink/ink289.xml"/><Relationship Id="rId25" Type="http://schemas.openxmlformats.org/officeDocument/2006/relationships/customXml" Target="../ink/ink293.xml"/><Relationship Id="rId33" Type="http://schemas.openxmlformats.org/officeDocument/2006/relationships/customXml" Target="../ink/ink297.xml"/><Relationship Id="rId38" Type="http://schemas.openxmlformats.org/officeDocument/2006/relationships/image" Target="../media/image299.png"/><Relationship Id="rId46" Type="http://schemas.openxmlformats.org/officeDocument/2006/relationships/image" Target="../media/image303.png"/><Relationship Id="rId59" Type="http://schemas.openxmlformats.org/officeDocument/2006/relationships/customXml" Target="../ink/ink310.xml"/><Relationship Id="rId67" Type="http://schemas.openxmlformats.org/officeDocument/2006/relationships/customXml" Target="../ink/ink314.xml"/><Relationship Id="rId20" Type="http://schemas.openxmlformats.org/officeDocument/2006/relationships/image" Target="../media/image290.png"/><Relationship Id="rId41" Type="http://schemas.openxmlformats.org/officeDocument/2006/relationships/customXml" Target="../ink/ink301.xml"/><Relationship Id="rId54" Type="http://schemas.openxmlformats.org/officeDocument/2006/relationships/image" Target="../media/image307.png"/><Relationship Id="rId62" Type="http://schemas.openxmlformats.org/officeDocument/2006/relationships/image" Target="../media/image311.png"/><Relationship Id="rId70" Type="http://schemas.openxmlformats.org/officeDocument/2006/relationships/image" Target="../media/image315.png"/><Relationship Id="rId75" Type="http://schemas.openxmlformats.org/officeDocument/2006/relationships/customXml" Target="../ink/ink318.xml"/><Relationship Id="rId83" Type="http://schemas.openxmlformats.org/officeDocument/2006/relationships/customXml" Target="../ink/ink322.xml"/><Relationship Id="rId88" Type="http://schemas.openxmlformats.org/officeDocument/2006/relationships/image" Target="../media/image324.png"/><Relationship Id="rId91" Type="http://schemas.openxmlformats.org/officeDocument/2006/relationships/customXml" Target="../ink/ink326.xml"/><Relationship Id="rId1" Type="http://schemas.openxmlformats.org/officeDocument/2006/relationships/slideLayout" Target="../slideLayouts/slideLayout2.xml"/><Relationship Id="rId6" Type="http://schemas.openxmlformats.org/officeDocument/2006/relationships/image" Target="../media/image283.png"/><Relationship Id="rId15" Type="http://schemas.openxmlformats.org/officeDocument/2006/relationships/customXml" Target="../ink/ink288.xml"/><Relationship Id="rId23" Type="http://schemas.openxmlformats.org/officeDocument/2006/relationships/customXml" Target="../ink/ink292.xml"/><Relationship Id="rId28" Type="http://schemas.openxmlformats.org/officeDocument/2006/relationships/image" Target="../media/image294.png"/><Relationship Id="rId36" Type="http://schemas.openxmlformats.org/officeDocument/2006/relationships/image" Target="../media/image298.png"/><Relationship Id="rId49" Type="http://schemas.openxmlformats.org/officeDocument/2006/relationships/customXml" Target="../ink/ink305.xml"/><Relationship Id="rId57" Type="http://schemas.openxmlformats.org/officeDocument/2006/relationships/customXml" Target="../ink/ink309.xml"/><Relationship Id="rId10" Type="http://schemas.openxmlformats.org/officeDocument/2006/relationships/image" Target="../media/image285.png"/><Relationship Id="rId31" Type="http://schemas.openxmlformats.org/officeDocument/2006/relationships/customXml" Target="../ink/ink296.xml"/><Relationship Id="rId44" Type="http://schemas.openxmlformats.org/officeDocument/2006/relationships/image" Target="../media/image302.png"/><Relationship Id="rId52" Type="http://schemas.openxmlformats.org/officeDocument/2006/relationships/image" Target="../media/image306.png"/><Relationship Id="rId60" Type="http://schemas.openxmlformats.org/officeDocument/2006/relationships/image" Target="../media/image310.png"/><Relationship Id="rId65" Type="http://schemas.openxmlformats.org/officeDocument/2006/relationships/customXml" Target="../ink/ink313.xml"/><Relationship Id="rId73" Type="http://schemas.openxmlformats.org/officeDocument/2006/relationships/customXml" Target="../ink/ink317.xml"/><Relationship Id="rId78" Type="http://schemas.openxmlformats.org/officeDocument/2006/relationships/image" Target="../media/image319.png"/><Relationship Id="rId81" Type="http://schemas.openxmlformats.org/officeDocument/2006/relationships/customXml" Target="../ink/ink321.xml"/><Relationship Id="rId86" Type="http://schemas.openxmlformats.org/officeDocument/2006/relationships/image" Target="../media/image323.png"/><Relationship Id="rId4" Type="http://schemas.openxmlformats.org/officeDocument/2006/relationships/image" Target="../media/image2260.png"/><Relationship Id="rId9" Type="http://schemas.openxmlformats.org/officeDocument/2006/relationships/customXml" Target="../ink/ink285.xml"/><Relationship Id="rId13" Type="http://schemas.openxmlformats.org/officeDocument/2006/relationships/customXml" Target="../ink/ink287.xml"/><Relationship Id="rId18" Type="http://schemas.openxmlformats.org/officeDocument/2006/relationships/image" Target="../media/image289.png"/><Relationship Id="rId39" Type="http://schemas.openxmlformats.org/officeDocument/2006/relationships/customXml" Target="../ink/ink300.xml"/><Relationship Id="rId34" Type="http://schemas.openxmlformats.org/officeDocument/2006/relationships/image" Target="../media/image297.png"/><Relationship Id="rId50" Type="http://schemas.openxmlformats.org/officeDocument/2006/relationships/image" Target="../media/image305.png"/><Relationship Id="rId55" Type="http://schemas.openxmlformats.org/officeDocument/2006/relationships/customXml" Target="../ink/ink308.xml"/><Relationship Id="rId76" Type="http://schemas.openxmlformats.org/officeDocument/2006/relationships/image" Target="../media/image318.png"/><Relationship Id="rId7" Type="http://schemas.openxmlformats.org/officeDocument/2006/relationships/customXml" Target="../ink/ink284.xml"/><Relationship Id="rId71" Type="http://schemas.openxmlformats.org/officeDocument/2006/relationships/customXml" Target="../ink/ink316.xml"/><Relationship Id="rId92" Type="http://schemas.openxmlformats.org/officeDocument/2006/relationships/image" Target="../media/image326.png"/><Relationship Id="rId2" Type="http://schemas.openxmlformats.org/officeDocument/2006/relationships/notesSlide" Target="../notesSlides/notesSlide9.xml"/><Relationship Id="rId29" Type="http://schemas.openxmlformats.org/officeDocument/2006/relationships/customXml" Target="../ink/ink295.xml"/><Relationship Id="rId24" Type="http://schemas.openxmlformats.org/officeDocument/2006/relationships/image" Target="../media/image292.png"/><Relationship Id="rId40" Type="http://schemas.openxmlformats.org/officeDocument/2006/relationships/image" Target="../media/image300.png"/><Relationship Id="rId45" Type="http://schemas.openxmlformats.org/officeDocument/2006/relationships/customXml" Target="../ink/ink303.xml"/><Relationship Id="rId66" Type="http://schemas.openxmlformats.org/officeDocument/2006/relationships/image" Target="../media/image313.png"/><Relationship Id="rId87" Type="http://schemas.openxmlformats.org/officeDocument/2006/relationships/customXml" Target="../ink/ink324.xml"/><Relationship Id="rId61" Type="http://schemas.openxmlformats.org/officeDocument/2006/relationships/customXml" Target="../ink/ink311.xml"/><Relationship Id="rId82" Type="http://schemas.openxmlformats.org/officeDocument/2006/relationships/image" Target="../media/image321.png"/><Relationship Id="rId19" Type="http://schemas.openxmlformats.org/officeDocument/2006/relationships/customXml" Target="../ink/ink290.xml"/></Relationships>
</file>

<file path=ppt/slides/_rels/slide27.xml.rels><?xml version="1.0" encoding="UTF-8" standalone="yes"?>
<Relationships xmlns="http://schemas.openxmlformats.org/package/2006/relationships"><Relationship Id="rId117" Type="http://schemas.openxmlformats.org/officeDocument/2006/relationships/image" Target="../media/image384.png"/><Relationship Id="rId21" Type="http://schemas.openxmlformats.org/officeDocument/2006/relationships/image" Target="../media/image336.png"/><Relationship Id="rId42" Type="http://schemas.openxmlformats.org/officeDocument/2006/relationships/customXml" Target="../ink/ink347.xml"/><Relationship Id="rId63" Type="http://schemas.openxmlformats.org/officeDocument/2006/relationships/image" Target="../media/image357.png"/><Relationship Id="rId84" Type="http://schemas.openxmlformats.org/officeDocument/2006/relationships/customXml" Target="../ink/ink368.xml"/><Relationship Id="rId138" Type="http://schemas.openxmlformats.org/officeDocument/2006/relationships/customXml" Target="../ink/ink395.xml"/><Relationship Id="rId107" Type="http://schemas.openxmlformats.org/officeDocument/2006/relationships/image" Target="../media/image379.png"/><Relationship Id="rId11" Type="http://schemas.openxmlformats.org/officeDocument/2006/relationships/image" Target="../media/image331.png"/><Relationship Id="rId32" Type="http://schemas.openxmlformats.org/officeDocument/2006/relationships/customXml" Target="../ink/ink342.xml"/><Relationship Id="rId53" Type="http://schemas.openxmlformats.org/officeDocument/2006/relationships/image" Target="../media/image352.png"/><Relationship Id="rId74" Type="http://schemas.openxmlformats.org/officeDocument/2006/relationships/customXml" Target="../ink/ink363.xml"/><Relationship Id="rId128" Type="http://schemas.openxmlformats.org/officeDocument/2006/relationships/customXml" Target="../ink/ink390.xml"/><Relationship Id="rId5" Type="http://schemas.openxmlformats.org/officeDocument/2006/relationships/image" Target="../media/image328.png"/><Relationship Id="rId90" Type="http://schemas.openxmlformats.org/officeDocument/2006/relationships/customXml" Target="../ink/ink371.xml"/><Relationship Id="rId95" Type="http://schemas.openxmlformats.org/officeDocument/2006/relationships/image" Target="../media/image373.png"/><Relationship Id="rId22" Type="http://schemas.openxmlformats.org/officeDocument/2006/relationships/customXml" Target="../ink/ink337.xml"/><Relationship Id="rId27" Type="http://schemas.openxmlformats.org/officeDocument/2006/relationships/image" Target="../media/image339.png"/><Relationship Id="rId43" Type="http://schemas.openxmlformats.org/officeDocument/2006/relationships/image" Target="../media/image347.png"/><Relationship Id="rId48" Type="http://schemas.openxmlformats.org/officeDocument/2006/relationships/customXml" Target="../ink/ink350.xml"/><Relationship Id="rId64" Type="http://schemas.openxmlformats.org/officeDocument/2006/relationships/customXml" Target="../ink/ink358.xml"/><Relationship Id="rId69" Type="http://schemas.openxmlformats.org/officeDocument/2006/relationships/image" Target="../media/image360.png"/><Relationship Id="rId113" Type="http://schemas.openxmlformats.org/officeDocument/2006/relationships/image" Target="../media/image382.png"/><Relationship Id="rId118" Type="http://schemas.openxmlformats.org/officeDocument/2006/relationships/customXml" Target="../ink/ink385.xml"/><Relationship Id="rId134" Type="http://schemas.openxmlformats.org/officeDocument/2006/relationships/customXml" Target="../ink/ink393.xml"/><Relationship Id="rId139" Type="http://schemas.openxmlformats.org/officeDocument/2006/relationships/image" Target="../media/image395.png"/><Relationship Id="rId80" Type="http://schemas.openxmlformats.org/officeDocument/2006/relationships/customXml" Target="../ink/ink366.xml"/><Relationship Id="rId85" Type="http://schemas.openxmlformats.org/officeDocument/2006/relationships/image" Target="../media/image368.png"/><Relationship Id="rId12" Type="http://schemas.openxmlformats.org/officeDocument/2006/relationships/customXml" Target="../ink/ink332.xml"/><Relationship Id="rId17" Type="http://schemas.openxmlformats.org/officeDocument/2006/relationships/image" Target="../media/image334.png"/><Relationship Id="rId33" Type="http://schemas.openxmlformats.org/officeDocument/2006/relationships/image" Target="../media/image342.png"/><Relationship Id="rId38" Type="http://schemas.openxmlformats.org/officeDocument/2006/relationships/customXml" Target="../ink/ink345.xml"/><Relationship Id="rId59" Type="http://schemas.openxmlformats.org/officeDocument/2006/relationships/image" Target="../media/image355.png"/><Relationship Id="rId103" Type="http://schemas.openxmlformats.org/officeDocument/2006/relationships/image" Target="../media/image377.png"/><Relationship Id="rId108" Type="http://schemas.openxmlformats.org/officeDocument/2006/relationships/customXml" Target="../ink/ink380.xml"/><Relationship Id="rId124" Type="http://schemas.openxmlformats.org/officeDocument/2006/relationships/customXml" Target="../ink/ink388.xml"/><Relationship Id="rId129" Type="http://schemas.openxmlformats.org/officeDocument/2006/relationships/image" Target="../media/image390.png"/><Relationship Id="rId54" Type="http://schemas.openxmlformats.org/officeDocument/2006/relationships/customXml" Target="../ink/ink353.xml"/><Relationship Id="rId70" Type="http://schemas.openxmlformats.org/officeDocument/2006/relationships/customXml" Target="../ink/ink361.xml"/><Relationship Id="rId75" Type="http://schemas.openxmlformats.org/officeDocument/2006/relationships/image" Target="../media/image363.png"/><Relationship Id="rId91" Type="http://schemas.openxmlformats.org/officeDocument/2006/relationships/image" Target="../media/image371.png"/><Relationship Id="rId96" Type="http://schemas.openxmlformats.org/officeDocument/2006/relationships/customXml" Target="../ink/ink374.xml"/><Relationship Id="rId140" Type="http://schemas.openxmlformats.org/officeDocument/2006/relationships/customXml" Target="../ink/ink396.xml"/><Relationship Id="rId145" Type="http://schemas.openxmlformats.org/officeDocument/2006/relationships/image" Target="../media/image398.png"/><Relationship Id="rId1" Type="http://schemas.openxmlformats.org/officeDocument/2006/relationships/slideLayout" Target="../slideLayouts/slideLayout2.xml"/><Relationship Id="rId6" Type="http://schemas.openxmlformats.org/officeDocument/2006/relationships/customXml" Target="../ink/ink329.xml"/><Relationship Id="rId23" Type="http://schemas.openxmlformats.org/officeDocument/2006/relationships/image" Target="../media/image337.png"/><Relationship Id="rId28" Type="http://schemas.openxmlformats.org/officeDocument/2006/relationships/customXml" Target="../ink/ink340.xml"/><Relationship Id="rId49" Type="http://schemas.openxmlformats.org/officeDocument/2006/relationships/image" Target="../media/image350.png"/><Relationship Id="rId114" Type="http://schemas.openxmlformats.org/officeDocument/2006/relationships/customXml" Target="../ink/ink383.xml"/><Relationship Id="rId119" Type="http://schemas.openxmlformats.org/officeDocument/2006/relationships/image" Target="../media/image385.png"/><Relationship Id="rId44" Type="http://schemas.openxmlformats.org/officeDocument/2006/relationships/customXml" Target="../ink/ink348.xml"/><Relationship Id="rId60" Type="http://schemas.openxmlformats.org/officeDocument/2006/relationships/customXml" Target="../ink/ink356.xml"/><Relationship Id="rId65" Type="http://schemas.openxmlformats.org/officeDocument/2006/relationships/image" Target="../media/image358.png"/><Relationship Id="rId81" Type="http://schemas.openxmlformats.org/officeDocument/2006/relationships/image" Target="../media/image366.png"/><Relationship Id="rId86" Type="http://schemas.openxmlformats.org/officeDocument/2006/relationships/customXml" Target="../ink/ink369.xml"/><Relationship Id="rId130" Type="http://schemas.openxmlformats.org/officeDocument/2006/relationships/customXml" Target="../ink/ink391.xml"/><Relationship Id="rId135" Type="http://schemas.openxmlformats.org/officeDocument/2006/relationships/image" Target="../media/image393.png"/><Relationship Id="rId13" Type="http://schemas.openxmlformats.org/officeDocument/2006/relationships/image" Target="../media/image332.png"/><Relationship Id="rId18" Type="http://schemas.openxmlformats.org/officeDocument/2006/relationships/customXml" Target="../ink/ink335.xml"/><Relationship Id="rId39" Type="http://schemas.openxmlformats.org/officeDocument/2006/relationships/image" Target="../media/image345.png"/><Relationship Id="rId109" Type="http://schemas.openxmlformats.org/officeDocument/2006/relationships/image" Target="../media/image380.png"/><Relationship Id="rId34" Type="http://schemas.openxmlformats.org/officeDocument/2006/relationships/customXml" Target="../ink/ink343.xml"/><Relationship Id="rId50" Type="http://schemas.openxmlformats.org/officeDocument/2006/relationships/customXml" Target="../ink/ink351.xml"/><Relationship Id="rId55" Type="http://schemas.openxmlformats.org/officeDocument/2006/relationships/image" Target="../media/image353.png"/><Relationship Id="rId76" Type="http://schemas.openxmlformats.org/officeDocument/2006/relationships/customXml" Target="../ink/ink364.xml"/><Relationship Id="rId97" Type="http://schemas.openxmlformats.org/officeDocument/2006/relationships/image" Target="../media/image374.png"/><Relationship Id="rId104" Type="http://schemas.openxmlformats.org/officeDocument/2006/relationships/customXml" Target="../ink/ink378.xml"/><Relationship Id="rId120" Type="http://schemas.openxmlformats.org/officeDocument/2006/relationships/customXml" Target="../ink/ink386.xml"/><Relationship Id="rId125" Type="http://schemas.openxmlformats.org/officeDocument/2006/relationships/image" Target="../media/image388.png"/><Relationship Id="rId141" Type="http://schemas.openxmlformats.org/officeDocument/2006/relationships/image" Target="../media/image396.png"/><Relationship Id="rId146" Type="http://schemas.openxmlformats.org/officeDocument/2006/relationships/customXml" Target="../ink/ink399.xml"/><Relationship Id="rId7" Type="http://schemas.openxmlformats.org/officeDocument/2006/relationships/image" Target="../media/image329.png"/><Relationship Id="rId71" Type="http://schemas.openxmlformats.org/officeDocument/2006/relationships/image" Target="../media/image361.png"/><Relationship Id="rId92" Type="http://schemas.openxmlformats.org/officeDocument/2006/relationships/customXml" Target="../ink/ink372.xml"/><Relationship Id="rId2" Type="http://schemas.openxmlformats.org/officeDocument/2006/relationships/customXml" Target="../ink/ink327.xml"/><Relationship Id="rId29" Type="http://schemas.openxmlformats.org/officeDocument/2006/relationships/image" Target="../media/image340.png"/><Relationship Id="rId24" Type="http://schemas.openxmlformats.org/officeDocument/2006/relationships/customXml" Target="../ink/ink338.xml"/><Relationship Id="rId40" Type="http://schemas.openxmlformats.org/officeDocument/2006/relationships/customXml" Target="../ink/ink346.xml"/><Relationship Id="rId45" Type="http://schemas.openxmlformats.org/officeDocument/2006/relationships/image" Target="../media/image348.png"/><Relationship Id="rId66" Type="http://schemas.openxmlformats.org/officeDocument/2006/relationships/customXml" Target="../ink/ink359.xml"/><Relationship Id="rId87" Type="http://schemas.openxmlformats.org/officeDocument/2006/relationships/image" Target="../media/image369.png"/><Relationship Id="rId110" Type="http://schemas.openxmlformats.org/officeDocument/2006/relationships/customXml" Target="../ink/ink381.xml"/><Relationship Id="rId115" Type="http://schemas.openxmlformats.org/officeDocument/2006/relationships/image" Target="../media/image383.png"/><Relationship Id="rId131" Type="http://schemas.openxmlformats.org/officeDocument/2006/relationships/image" Target="../media/image391.png"/><Relationship Id="rId136" Type="http://schemas.openxmlformats.org/officeDocument/2006/relationships/customXml" Target="../ink/ink394.xml"/><Relationship Id="rId61" Type="http://schemas.openxmlformats.org/officeDocument/2006/relationships/image" Target="../media/image356.png"/><Relationship Id="rId82" Type="http://schemas.openxmlformats.org/officeDocument/2006/relationships/customXml" Target="../ink/ink367.xml"/><Relationship Id="rId19" Type="http://schemas.openxmlformats.org/officeDocument/2006/relationships/image" Target="../media/image335.png"/><Relationship Id="rId14" Type="http://schemas.openxmlformats.org/officeDocument/2006/relationships/customXml" Target="../ink/ink333.xml"/><Relationship Id="rId30" Type="http://schemas.openxmlformats.org/officeDocument/2006/relationships/customXml" Target="../ink/ink341.xml"/><Relationship Id="rId35" Type="http://schemas.openxmlformats.org/officeDocument/2006/relationships/image" Target="../media/image343.png"/><Relationship Id="rId56" Type="http://schemas.openxmlformats.org/officeDocument/2006/relationships/customXml" Target="../ink/ink354.xml"/><Relationship Id="rId77" Type="http://schemas.openxmlformats.org/officeDocument/2006/relationships/image" Target="../media/image364.png"/><Relationship Id="rId100" Type="http://schemas.openxmlformats.org/officeDocument/2006/relationships/customXml" Target="../ink/ink376.xml"/><Relationship Id="rId105" Type="http://schemas.openxmlformats.org/officeDocument/2006/relationships/image" Target="../media/image378.png"/><Relationship Id="rId126" Type="http://schemas.openxmlformats.org/officeDocument/2006/relationships/customXml" Target="../ink/ink389.xml"/><Relationship Id="rId147" Type="http://schemas.openxmlformats.org/officeDocument/2006/relationships/image" Target="../media/image399.png"/><Relationship Id="rId8" Type="http://schemas.openxmlformats.org/officeDocument/2006/relationships/customXml" Target="../ink/ink330.xml"/><Relationship Id="rId51" Type="http://schemas.openxmlformats.org/officeDocument/2006/relationships/image" Target="../media/image351.png"/><Relationship Id="rId72" Type="http://schemas.openxmlformats.org/officeDocument/2006/relationships/customXml" Target="../ink/ink362.xml"/><Relationship Id="rId93" Type="http://schemas.openxmlformats.org/officeDocument/2006/relationships/image" Target="../media/image372.png"/><Relationship Id="rId98" Type="http://schemas.openxmlformats.org/officeDocument/2006/relationships/customXml" Target="../ink/ink375.xml"/><Relationship Id="rId121" Type="http://schemas.openxmlformats.org/officeDocument/2006/relationships/image" Target="../media/image386.png"/><Relationship Id="rId142" Type="http://schemas.openxmlformats.org/officeDocument/2006/relationships/customXml" Target="../ink/ink397.xml"/><Relationship Id="rId3" Type="http://schemas.openxmlformats.org/officeDocument/2006/relationships/image" Target="../media/image327.png"/><Relationship Id="rId25" Type="http://schemas.openxmlformats.org/officeDocument/2006/relationships/image" Target="../media/image338.png"/><Relationship Id="rId46" Type="http://schemas.openxmlformats.org/officeDocument/2006/relationships/customXml" Target="../ink/ink349.xml"/><Relationship Id="rId67" Type="http://schemas.openxmlformats.org/officeDocument/2006/relationships/image" Target="../media/image359.png"/><Relationship Id="rId116" Type="http://schemas.openxmlformats.org/officeDocument/2006/relationships/customXml" Target="../ink/ink384.xml"/><Relationship Id="rId137" Type="http://schemas.openxmlformats.org/officeDocument/2006/relationships/image" Target="../media/image394.png"/><Relationship Id="rId20" Type="http://schemas.openxmlformats.org/officeDocument/2006/relationships/customXml" Target="../ink/ink336.xml"/><Relationship Id="rId41" Type="http://schemas.openxmlformats.org/officeDocument/2006/relationships/image" Target="../media/image346.png"/><Relationship Id="rId62" Type="http://schemas.openxmlformats.org/officeDocument/2006/relationships/customXml" Target="../ink/ink357.xml"/><Relationship Id="rId83" Type="http://schemas.openxmlformats.org/officeDocument/2006/relationships/image" Target="../media/image367.png"/><Relationship Id="rId88" Type="http://schemas.openxmlformats.org/officeDocument/2006/relationships/customXml" Target="../ink/ink370.xml"/><Relationship Id="rId111" Type="http://schemas.openxmlformats.org/officeDocument/2006/relationships/image" Target="../media/image381.png"/><Relationship Id="rId132" Type="http://schemas.openxmlformats.org/officeDocument/2006/relationships/customXml" Target="../ink/ink392.xml"/><Relationship Id="rId15" Type="http://schemas.openxmlformats.org/officeDocument/2006/relationships/image" Target="../media/image333.png"/><Relationship Id="rId36" Type="http://schemas.openxmlformats.org/officeDocument/2006/relationships/customXml" Target="../ink/ink344.xml"/><Relationship Id="rId57" Type="http://schemas.openxmlformats.org/officeDocument/2006/relationships/image" Target="../media/image354.png"/><Relationship Id="rId106" Type="http://schemas.openxmlformats.org/officeDocument/2006/relationships/customXml" Target="../ink/ink379.xml"/><Relationship Id="rId127" Type="http://schemas.openxmlformats.org/officeDocument/2006/relationships/image" Target="../media/image389.png"/><Relationship Id="rId10" Type="http://schemas.openxmlformats.org/officeDocument/2006/relationships/customXml" Target="../ink/ink331.xml"/><Relationship Id="rId31" Type="http://schemas.openxmlformats.org/officeDocument/2006/relationships/image" Target="../media/image341.png"/><Relationship Id="rId52" Type="http://schemas.openxmlformats.org/officeDocument/2006/relationships/customXml" Target="../ink/ink352.xml"/><Relationship Id="rId73" Type="http://schemas.openxmlformats.org/officeDocument/2006/relationships/image" Target="../media/image362.png"/><Relationship Id="rId78" Type="http://schemas.openxmlformats.org/officeDocument/2006/relationships/customXml" Target="../ink/ink365.xml"/><Relationship Id="rId94" Type="http://schemas.openxmlformats.org/officeDocument/2006/relationships/customXml" Target="../ink/ink373.xml"/><Relationship Id="rId99" Type="http://schemas.openxmlformats.org/officeDocument/2006/relationships/image" Target="../media/image375.png"/><Relationship Id="rId101" Type="http://schemas.openxmlformats.org/officeDocument/2006/relationships/image" Target="../media/image376.png"/><Relationship Id="rId122" Type="http://schemas.openxmlformats.org/officeDocument/2006/relationships/customXml" Target="../ink/ink387.xml"/><Relationship Id="rId143" Type="http://schemas.openxmlformats.org/officeDocument/2006/relationships/image" Target="../media/image397.png"/><Relationship Id="rId4" Type="http://schemas.openxmlformats.org/officeDocument/2006/relationships/customXml" Target="../ink/ink328.xml"/><Relationship Id="rId9" Type="http://schemas.openxmlformats.org/officeDocument/2006/relationships/image" Target="../media/image330.png"/><Relationship Id="rId26" Type="http://schemas.openxmlformats.org/officeDocument/2006/relationships/customXml" Target="../ink/ink339.xml"/><Relationship Id="rId47" Type="http://schemas.openxmlformats.org/officeDocument/2006/relationships/image" Target="../media/image349.png"/><Relationship Id="rId68" Type="http://schemas.openxmlformats.org/officeDocument/2006/relationships/customXml" Target="../ink/ink360.xml"/><Relationship Id="rId89" Type="http://schemas.openxmlformats.org/officeDocument/2006/relationships/image" Target="../media/image370.png"/><Relationship Id="rId112" Type="http://schemas.openxmlformats.org/officeDocument/2006/relationships/customXml" Target="../ink/ink382.xml"/><Relationship Id="rId133" Type="http://schemas.openxmlformats.org/officeDocument/2006/relationships/image" Target="../media/image392.png"/><Relationship Id="rId16" Type="http://schemas.openxmlformats.org/officeDocument/2006/relationships/customXml" Target="../ink/ink334.xml"/><Relationship Id="rId37" Type="http://schemas.openxmlformats.org/officeDocument/2006/relationships/image" Target="../media/image344.png"/><Relationship Id="rId58" Type="http://schemas.openxmlformats.org/officeDocument/2006/relationships/customXml" Target="../ink/ink355.xml"/><Relationship Id="rId79" Type="http://schemas.openxmlformats.org/officeDocument/2006/relationships/image" Target="../media/image365.png"/><Relationship Id="rId102" Type="http://schemas.openxmlformats.org/officeDocument/2006/relationships/customXml" Target="../ink/ink377.xml"/><Relationship Id="rId123" Type="http://schemas.openxmlformats.org/officeDocument/2006/relationships/image" Target="../media/image387.png"/><Relationship Id="rId144" Type="http://schemas.openxmlformats.org/officeDocument/2006/relationships/customXml" Target="../ink/ink398.xml"/></Relationships>
</file>

<file path=ppt/slides/_rels/slide28.xml.rels><?xml version="1.0" encoding="UTF-8" standalone="yes"?>
<Relationships xmlns="http://schemas.openxmlformats.org/package/2006/relationships"><Relationship Id="rId117" Type="http://schemas.openxmlformats.org/officeDocument/2006/relationships/image" Target="../media/image457.png"/><Relationship Id="rId21" Type="http://schemas.openxmlformats.org/officeDocument/2006/relationships/image" Target="../media/image409.png"/><Relationship Id="rId42" Type="http://schemas.openxmlformats.org/officeDocument/2006/relationships/customXml" Target="../ink/ink420.xml"/><Relationship Id="rId63" Type="http://schemas.openxmlformats.org/officeDocument/2006/relationships/image" Target="../media/image430.png"/><Relationship Id="rId84" Type="http://schemas.openxmlformats.org/officeDocument/2006/relationships/customXml" Target="../ink/ink441.xml"/><Relationship Id="rId138" Type="http://schemas.openxmlformats.org/officeDocument/2006/relationships/image" Target="../media/image467.png"/><Relationship Id="rId107" Type="http://schemas.openxmlformats.org/officeDocument/2006/relationships/image" Target="../media/image452.png"/><Relationship Id="rId11" Type="http://schemas.openxmlformats.org/officeDocument/2006/relationships/image" Target="../media/image404.png"/><Relationship Id="rId32" Type="http://schemas.openxmlformats.org/officeDocument/2006/relationships/customXml" Target="../ink/ink415.xml"/><Relationship Id="rId53" Type="http://schemas.openxmlformats.org/officeDocument/2006/relationships/image" Target="../media/image425.png"/><Relationship Id="rId74" Type="http://schemas.openxmlformats.org/officeDocument/2006/relationships/customXml" Target="../ink/ink436.xml"/><Relationship Id="rId128" Type="http://schemas.openxmlformats.org/officeDocument/2006/relationships/image" Target="../media/image462.png"/><Relationship Id="rId149" Type="http://schemas.openxmlformats.org/officeDocument/2006/relationships/customXml" Target="../ink/ink474.xml"/><Relationship Id="rId5" Type="http://schemas.openxmlformats.org/officeDocument/2006/relationships/image" Target="../media/image401.png"/><Relationship Id="rId95" Type="http://schemas.openxmlformats.org/officeDocument/2006/relationships/image" Target="../media/image446.png"/><Relationship Id="rId22" Type="http://schemas.openxmlformats.org/officeDocument/2006/relationships/customXml" Target="../ink/ink410.xml"/><Relationship Id="rId27" Type="http://schemas.openxmlformats.org/officeDocument/2006/relationships/image" Target="../media/image412.png"/><Relationship Id="rId43" Type="http://schemas.openxmlformats.org/officeDocument/2006/relationships/image" Target="../media/image420.png"/><Relationship Id="rId48" Type="http://schemas.openxmlformats.org/officeDocument/2006/relationships/customXml" Target="../ink/ink423.xml"/><Relationship Id="rId64" Type="http://schemas.openxmlformats.org/officeDocument/2006/relationships/customXml" Target="../ink/ink431.xml"/><Relationship Id="rId69" Type="http://schemas.openxmlformats.org/officeDocument/2006/relationships/image" Target="../media/image433.png"/><Relationship Id="rId113" Type="http://schemas.openxmlformats.org/officeDocument/2006/relationships/image" Target="../media/image455.png"/><Relationship Id="rId118" Type="http://schemas.openxmlformats.org/officeDocument/2006/relationships/customXml" Target="../ink/ink458.xml"/><Relationship Id="rId134" Type="http://schemas.openxmlformats.org/officeDocument/2006/relationships/image" Target="../media/image465.png"/><Relationship Id="rId139" Type="http://schemas.openxmlformats.org/officeDocument/2006/relationships/customXml" Target="../ink/ink469.xml"/><Relationship Id="rId80" Type="http://schemas.openxmlformats.org/officeDocument/2006/relationships/customXml" Target="../ink/ink439.xml"/><Relationship Id="rId85" Type="http://schemas.openxmlformats.org/officeDocument/2006/relationships/image" Target="../media/image441.png"/><Relationship Id="rId150" Type="http://schemas.openxmlformats.org/officeDocument/2006/relationships/image" Target="../media/image473.png"/><Relationship Id="rId12" Type="http://schemas.openxmlformats.org/officeDocument/2006/relationships/customXml" Target="../ink/ink405.xml"/><Relationship Id="rId17" Type="http://schemas.openxmlformats.org/officeDocument/2006/relationships/image" Target="../media/image407.png"/><Relationship Id="rId33" Type="http://schemas.openxmlformats.org/officeDocument/2006/relationships/image" Target="../media/image415.png"/><Relationship Id="rId38" Type="http://schemas.openxmlformats.org/officeDocument/2006/relationships/customXml" Target="../ink/ink418.xml"/><Relationship Id="rId59" Type="http://schemas.openxmlformats.org/officeDocument/2006/relationships/image" Target="../media/image428.png"/><Relationship Id="rId103" Type="http://schemas.openxmlformats.org/officeDocument/2006/relationships/image" Target="../media/image450.png"/><Relationship Id="rId108" Type="http://schemas.openxmlformats.org/officeDocument/2006/relationships/customXml" Target="../ink/ink453.xml"/><Relationship Id="rId124" Type="http://schemas.openxmlformats.org/officeDocument/2006/relationships/customXml" Target="../ink/ink461.xml"/><Relationship Id="rId129" Type="http://schemas.openxmlformats.org/officeDocument/2006/relationships/customXml" Target="../ink/ink464.xml"/><Relationship Id="rId54" Type="http://schemas.openxmlformats.org/officeDocument/2006/relationships/customXml" Target="../ink/ink426.xml"/><Relationship Id="rId70" Type="http://schemas.openxmlformats.org/officeDocument/2006/relationships/customXml" Target="../ink/ink434.xml"/><Relationship Id="rId75" Type="http://schemas.openxmlformats.org/officeDocument/2006/relationships/image" Target="../media/image436.png"/><Relationship Id="rId91" Type="http://schemas.openxmlformats.org/officeDocument/2006/relationships/image" Target="../media/image444.png"/><Relationship Id="rId96" Type="http://schemas.openxmlformats.org/officeDocument/2006/relationships/customXml" Target="../ink/ink447.xml"/><Relationship Id="rId140" Type="http://schemas.openxmlformats.org/officeDocument/2006/relationships/image" Target="../media/image468.png"/><Relationship Id="rId145" Type="http://schemas.openxmlformats.org/officeDocument/2006/relationships/customXml" Target="../ink/ink472.xml"/><Relationship Id="rId1" Type="http://schemas.openxmlformats.org/officeDocument/2006/relationships/slideLayout" Target="../slideLayouts/slideLayout2.xml"/><Relationship Id="rId6" Type="http://schemas.openxmlformats.org/officeDocument/2006/relationships/customXml" Target="../ink/ink402.xml"/><Relationship Id="rId23" Type="http://schemas.openxmlformats.org/officeDocument/2006/relationships/image" Target="../media/image410.png"/><Relationship Id="rId28" Type="http://schemas.openxmlformats.org/officeDocument/2006/relationships/customXml" Target="../ink/ink413.xml"/><Relationship Id="rId49" Type="http://schemas.openxmlformats.org/officeDocument/2006/relationships/image" Target="../media/image423.png"/><Relationship Id="rId114" Type="http://schemas.openxmlformats.org/officeDocument/2006/relationships/customXml" Target="../ink/ink456.xml"/><Relationship Id="rId119" Type="http://schemas.openxmlformats.org/officeDocument/2006/relationships/image" Target="../media/image458.png"/><Relationship Id="rId44" Type="http://schemas.openxmlformats.org/officeDocument/2006/relationships/customXml" Target="../ink/ink421.xml"/><Relationship Id="rId60" Type="http://schemas.openxmlformats.org/officeDocument/2006/relationships/customXml" Target="../ink/ink429.xml"/><Relationship Id="rId65" Type="http://schemas.openxmlformats.org/officeDocument/2006/relationships/image" Target="../media/image431.png"/><Relationship Id="rId81" Type="http://schemas.openxmlformats.org/officeDocument/2006/relationships/image" Target="../media/image439.png"/><Relationship Id="rId86" Type="http://schemas.openxmlformats.org/officeDocument/2006/relationships/customXml" Target="../ink/ink442.xml"/><Relationship Id="rId130" Type="http://schemas.openxmlformats.org/officeDocument/2006/relationships/image" Target="../media/image463.png"/><Relationship Id="rId135" Type="http://schemas.openxmlformats.org/officeDocument/2006/relationships/customXml" Target="../ink/ink467.xml"/><Relationship Id="rId151" Type="http://schemas.openxmlformats.org/officeDocument/2006/relationships/customXml" Target="../ink/ink475.xml"/><Relationship Id="rId13" Type="http://schemas.openxmlformats.org/officeDocument/2006/relationships/image" Target="../media/image405.png"/><Relationship Id="rId18" Type="http://schemas.openxmlformats.org/officeDocument/2006/relationships/customXml" Target="../ink/ink408.xml"/><Relationship Id="rId39" Type="http://schemas.openxmlformats.org/officeDocument/2006/relationships/image" Target="../media/image418.png"/><Relationship Id="rId109" Type="http://schemas.openxmlformats.org/officeDocument/2006/relationships/image" Target="../media/image453.png"/><Relationship Id="rId34" Type="http://schemas.openxmlformats.org/officeDocument/2006/relationships/customXml" Target="../ink/ink416.xml"/><Relationship Id="rId50" Type="http://schemas.openxmlformats.org/officeDocument/2006/relationships/customXml" Target="../ink/ink424.xml"/><Relationship Id="rId55" Type="http://schemas.openxmlformats.org/officeDocument/2006/relationships/image" Target="../media/image426.png"/><Relationship Id="rId76" Type="http://schemas.openxmlformats.org/officeDocument/2006/relationships/customXml" Target="../ink/ink437.xml"/><Relationship Id="rId97" Type="http://schemas.openxmlformats.org/officeDocument/2006/relationships/image" Target="../media/image447.png"/><Relationship Id="rId104" Type="http://schemas.openxmlformats.org/officeDocument/2006/relationships/customXml" Target="../ink/ink451.xml"/><Relationship Id="rId120" Type="http://schemas.openxmlformats.org/officeDocument/2006/relationships/customXml" Target="../ink/ink459.xml"/><Relationship Id="rId125" Type="http://schemas.openxmlformats.org/officeDocument/2006/relationships/image" Target="../media/image461.png"/><Relationship Id="rId141" Type="http://schemas.openxmlformats.org/officeDocument/2006/relationships/customXml" Target="../ink/ink470.xml"/><Relationship Id="rId146" Type="http://schemas.openxmlformats.org/officeDocument/2006/relationships/image" Target="../media/image471.png"/><Relationship Id="rId7" Type="http://schemas.openxmlformats.org/officeDocument/2006/relationships/image" Target="../media/image402.png"/><Relationship Id="rId71" Type="http://schemas.openxmlformats.org/officeDocument/2006/relationships/image" Target="../media/image434.png"/><Relationship Id="rId92" Type="http://schemas.openxmlformats.org/officeDocument/2006/relationships/customXml" Target="../ink/ink445.xml"/><Relationship Id="rId2" Type="http://schemas.openxmlformats.org/officeDocument/2006/relationships/customXml" Target="../ink/ink400.xml"/><Relationship Id="rId29" Type="http://schemas.openxmlformats.org/officeDocument/2006/relationships/image" Target="../media/image413.png"/><Relationship Id="rId24" Type="http://schemas.openxmlformats.org/officeDocument/2006/relationships/customXml" Target="../ink/ink411.xml"/><Relationship Id="rId40" Type="http://schemas.openxmlformats.org/officeDocument/2006/relationships/customXml" Target="../ink/ink419.xml"/><Relationship Id="rId45" Type="http://schemas.openxmlformats.org/officeDocument/2006/relationships/image" Target="../media/image421.png"/><Relationship Id="rId66" Type="http://schemas.openxmlformats.org/officeDocument/2006/relationships/customXml" Target="../ink/ink432.xml"/><Relationship Id="rId87" Type="http://schemas.openxmlformats.org/officeDocument/2006/relationships/image" Target="../media/image442.png"/><Relationship Id="rId110" Type="http://schemas.openxmlformats.org/officeDocument/2006/relationships/customXml" Target="../ink/ink454.xml"/><Relationship Id="rId115" Type="http://schemas.openxmlformats.org/officeDocument/2006/relationships/image" Target="../media/image456.png"/><Relationship Id="rId131" Type="http://schemas.openxmlformats.org/officeDocument/2006/relationships/customXml" Target="../ink/ink465.xml"/><Relationship Id="rId136" Type="http://schemas.openxmlformats.org/officeDocument/2006/relationships/image" Target="../media/image466.png"/><Relationship Id="rId61" Type="http://schemas.openxmlformats.org/officeDocument/2006/relationships/image" Target="../media/image429.png"/><Relationship Id="rId82" Type="http://schemas.openxmlformats.org/officeDocument/2006/relationships/customXml" Target="../ink/ink440.xml"/><Relationship Id="rId152" Type="http://schemas.openxmlformats.org/officeDocument/2006/relationships/image" Target="../media/image474.png"/><Relationship Id="rId19" Type="http://schemas.openxmlformats.org/officeDocument/2006/relationships/image" Target="../media/image408.png"/><Relationship Id="rId14" Type="http://schemas.openxmlformats.org/officeDocument/2006/relationships/customXml" Target="../ink/ink406.xml"/><Relationship Id="rId30" Type="http://schemas.openxmlformats.org/officeDocument/2006/relationships/customXml" Target="../ink/ink414.xml"/><Relationship Id="rId35" Type="http://schemas.openxmlformats.org/officeDocument/2006/relationships/image" Target="../media/image416.png"/><Relationship Id="rId56" Type="http://schemas.openxmlformats.org/officeDocument/2006/relationships/customXml" Target="../ink/ink427.xml"/><Relationship Id="rId77" Type="http://schemas.openxmlformats.org/officeDocument/2006/relationships/image" Target="../media/image437.png"/><Relationship Id="rId100" Type="http://schemas.openxmlformats.org/officeDocument/2006/relationships/customXml" Target="../ink/ink449.xml"/><Relationship Id="rId105" Type="http://schemas.openxmlformats.org/officeDocument/2006/relationships/image" Target="../media/image451.png"/><Relationship Id="rId126" Type="http://schemas.openxmlformats.org/officeDocument/2006/relationships/customXml" Target="../ink/ink462.xml"/><Relationship Id="rId147" Type="http://schemas.openxmlformats.org/officeDocument/2006/relationships/customXml" Target="../ink/ink473.xml"/><Relationship Id="rId8" Type="http://schemas.openxmlformats.org/officeDocument/2006/relationships/customXml" Target="../ink/ink403.xml"/><Relationship Id="rId51" Type="http://schemas.openxmlformats.org/officeDocument/2006/relationships/image" Target="../media/image424.png"/><Relationship Id="rId72" Type="http://schemas.openxmlformats.org/officeDocument/2006/relationships/customXml" Target="../ink/ink435.xml"/><Relationship Id="rId93" Type="http://schemas.openxmlformats.org/officeDocument/2006/relationships/image" Target="../media/image445.png"/><Relationship Id="rId98" Type="http://schemas.openxmlformats.org/officeDocument/2006/relationships/customXml" Target="../ink/ink448.xml"/><Relationship Id="rId121" Type="http://schemas.openxmlformats.org/officeDocument/2006/relationships/image" Target="../media/image459.png"/><Relationship Id="rId142" Type="http://schemas.openxmlformats.org/officeDocument/2006/relationships/image" Target="../media/image469.png"/><Relationship Id="rId3" Type="http://schemas.openxmlformats.org/officeDocument/2006/relationships/image" Target="../media/image400.png"/><Relationship Id="rId25" Type="http://schemas.openxmlformats.org/officeDocument/2006/relationships/image" Target="../media/image411.png"/><Relationship Id="rId46" Type="http://schemas.openxmlformats.org/officeDocument/2006/relationships/customXml" Target="../ink/ink422.xml"/><Relationship Id="rId67" Type="http://schemas.openxmlformats.org/officeDocument/2006/relationships/image" Target="../media/image432.png"/><Relationship Id="rId116" Type="http://schemas.openxmlformats.org/officeDocument/2006/relationships/customXml" Target="../ink/ink457.xml"/><Relationship Id="rId137" Type="http://schemas.openxmlformats.org/officeDocument/2006/relationships/customXml" Target="../ink/ink468.xml"/><Relationship Id="rId20" Type="http://schemas.openxmlformats.org/officeDocument/2006/relationships/customXml" Target="../ink/ink409.xml"/><Relationship Id="rId41" Type="http://schemas.openxmlformats.org/officeDocument/2006/relationships/image" Target="../media/image419.png"/><Relationship Id="rId62" Type="http://schemas.openxmlformats.org/officeDocument/2006/relationships/customXml" Target="../ink/ink430.xml"/><Relationship Id="rId83" Type="http://schemas.openxmlformats.org/officeDocument/2006/relationships/image" Target="../media/image440.png"/><Relationship Id="rId88" Type="http://schemas.openxmlformats.org/officeDocument/2006/relationships/customXml" Target="../ink/ink443.xml"/><Relationship Id="rId111" Type="http://schemas.openxmlformats.org/officeDocument/2006/relationships/image" Target="../media/image454.png"/><Relationship Id="rId132" Type="http://schemas.openxmlformats.org/officeDocument/2006/relationships/image" Target="../media/image464.png"/><Relationship Id="rId153" Type="http://schemas.openxmlformats.org/officeDocument/2006/relationships/customXml" Target="../ink/ink476.xml"/><Relationship Id="rId15" Type="http://schemas.openxmlformats.org/officeDocument/2006/relationships/image" Target="../media/image406.png"/><Relationship Id="rId36" Type="http://schemas.openxmlformats.org/officeDocument/2006/relationships/customXml" Target="../ink/ink417.xml"/><Relationship Id="rId57" Type="http://schemas.openxmlformats.org/officeDocument/2006/relationships/image" Target="../media/image427.png"/><Relationship Id="rId106" Type="http://schemas.openxmlformats.org/officeDocument/2006/relationships/customXml" Target="../ink/ink452.xml"/><Relationship Id="rId127" Type="http://schemas.openxmlformats.org/officeDocument/2006/relationships/customXml" Target="../ink/ink463.xml"/><Relationship Id="rId10" Type="http://schemas.openxmlformats.org/officeDocument/2006/relationships/customXml" Target="../ink/ink404.xml"/><Relationship Id="rId31" Type="http://schemas.openxmlformats.org/officeDocument/2006/relationships/image" Target="../media/image414.png"/><Relationship Id="rId52" Type="http://schemas.openxmlformats.org/officeDocument/2006/relationships/customXml" Target="../ink/ink425.xml"/><Relationship Id="rId73" Type="http://schemas.openxmlformats.org/officeDocument/2006/relationships/image" Target="../media/image435.png"/><Relationship Id="rId78" Type="http://schemas.openxmlformats.org/officeDocument/2006/relationships/customXml" Target="../ink/ink438.xml"/><Relationship Id="rId94" Type="http://schemas.openxmlformats.org/officeDocument/2006/relationships/customXml" Target="../ink/ink446.xml"/><Relationship Id="rId99" Type="http://schemas.openxmlformats.org/officeDocument/2006/relationships/image" Target="../media/image448.png"/><Relationship Id="rId101" Type="http://schemas.openxmlformats.org/officeDocument/2006/relationships/image" Target="../media/image449.png"/><Relationship Id="rId122" Type="http://schemas.openxmlformats.org/officeDocument/2006/relationships/customXml" Target="../ink/ink460.xml"/><Relationship Id="rId143" Type="http://schemas.openxmlformats.org/officeDocument/2006/relationships/customXml" Target="../ink/ink471.xml"/><Relationship Id="rId148" Type="http://schemas.openxmlformats.org/officeDocument/2006/relationships/image" Target="../media/image472.png"/><Relationship Id="rId4" Type="http://schemas.openxmlformats.org/officeDocument/2006/relationships/customXml" Target="../ink/ink401.xml"/><Relationship Id="rId9" Type="http://schemas.openxmlformats.org/officeDocument/2006/relationships/image" Target="../media/image403.png"/><Relationship Id="rId26" Type="http://schemas.openxmlformats.org/officeDocument/2006/relationships/customXml" Target="../ink/ink412.xml"/><Relationship Id="rId47" Type="http://schemas.openxmlformats.org/officeDocument/2006/relationships/image" Target="../media/image422.png"/><Relationship Id="rId68" Type="http://schemas.openxmlformats.org/officeDocument/2006/relationships/customXml" Target="../ink/ink433.xml"/><Relationship Id="rId89" Type="http://schemas.openxmlformats.org/officeDocument/2006/relationships/image" Target="../media/image443.png"/><Relationship Id="rId112" Type="http://schemas.openxmlformats.org/officeDocument/2006/relationships/customXml" Target="../ink/ink455.xml"/><Relationship Id="rId133" Type="http://schemas.openxmlformats.org/officeDocument/2006/relationships/customXml" Target="../ink/ink466.xml"/><Relationship Id="rId154" Type="http://schemas.openxmlformats.org/officeDocument/2006/relationships/image" Target="../media/image475.png"/><Relationship Id="rId16" Type="http://schemas.openxmlformats.org/officeDocument/2006/relationships/customXml" Target="../ink/ink407.xml"/><Relationship Id="rId37" Type="http://schemas.openxmlformats.org/officeDocument/2006/relationships/image" Target="../media/image417.png"/><Relationship Id="rId58" Type="http://schemas.openxmlformats.org/officeDocument/2006/relationships/customXml" Target="../ink/ink428.xml"/><Relationship Id="rId79" Type="http://schemas.openxmlformats.org/officeDocument/2006/relationships/image" Target="../media/image438.png"/><Relationship Id="rId102" Type="http://schemas.openxmlformats.org/officeDocument/2006/relationships/customXml" Target="../ink/ink450.xml"/><Relationship Id="rId123" Type="http://schemas.openxmlformats.org/officeDocument/2006/relationships/image" Target="../media/image460.png"/><Relationship Id="rId144" Type="http://schemas.openxmlformats.org/officeDocument/2006/relationships/image" Target="../media/image470.png"/><Relationship Id="rId90" Type="http://schemas.openxmlformats.org/officeDocument/2006/relationships/customXml" Target="../ink/ink4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8.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7.png"/><Relationship Id="rId11" Type="http://schemas.openxmlformats.org/officeDocument/2006/relationships/customXml" Target="../ink/ink481.xml"/><Relationship Id="rId5" Type="http://schemas.openxmlformats.org/officeDocument/2006/relationships/customXml" Target="../ink/ink478.xml"/><Relationship Id="rId10" Type="http://schemas.openxmlformats.org/officeDocument/2006/relationships/image" Target="../media/image479.png"/><Relationship Id="rId4" Type="http://schemas.openxmlformats.org/officeDocument/2006/relationships/image" Target="../media/image476.png"/><Relationship Id="rId9" Type="http://schemas.openxmlformats.org/officeDocument/2006/relationships/customXml" Target="../ink/ink480.xml"/></Relationships>
</file>

<file path=ppt/slides/_rels/slide31.xml.rels><?xml version="1.0" encoding="UTF-8" standalone="yes"?>
<Relationships xmlns="http://schemas.openxmlformats.org/package/2006/relationships"><Relationship Id="rId13" Type="http://schemas.openxmlformats.org/officeDocument/2006/relationships/image" Target="../media/image486.png"/><Relationship Id="rId18" Type="http://schemas.openxmlformats.org/officeDocument/2006/relationships/customXml" Target="../ink/ink490.xml"/><Relationship Id="rId26" Type="http://schemas.openxmlformats.org/officeDocument/2006/relationships/customXml" Target="../ink/ink494.xml"/><Relationship Id="rId39" Type="http://schemas.openxmlformats.org/officeDocument/2006/relationships/image" Target="../media/image499.png"/><Relationship Id="rId21" Type="http://schemas.openxmlformats.org/officeDocument/2006/relationships/image" Target="../media/image490.png"/><Relationship Id="rId34" Type="http://schemas.openxmlformats.org/officeDocument/2006/relationships/customXml" Target="../ink/ink498.xml"/><Relationship Id="rId42" Type="http://schemas.openxmlformats.org/officeDocument/2006/relationships/customXml" Target="../ink/ink502.xml"/><Relationship Id="rId47" Type="http://schemas.openxmlformats.org/officeDocument/2006/relationships/image" Target="../media/image503.png"/><Relationship Id="rId50" Type="http://schemas.openxmlformats.org/officeDocument/2006/relationships/customXml" Target="../ink/ink506.xml"/><Relationship Id="rId55" Type="http://schemas.openxmlformats.org/officeDocument/2006/relationships/image" Target="../media/image507.png"/><Relationship Id="rId7" Type="http://schemas.openxmlformats.org/officeDocument/2006/relationships/image" Target="../media/image483.png"/><Relationship Id="rId2" Type="http://schemas.openxmlformats.org/officeDocument/2006/relationships/customXml" Target="../ink/ink482.xml"/><Relationship Id="rId16" Type="http://schemas.openxmlformats.org/officeDocument/2006/relationships/customXml" Target="../ink/ink489.xml"/><Relationship Id="rId29" Type="http://schemas.openxmlformats.org/officeDocument/2006/relationships/image" Target="../media/image494.png"/><Relationship Id="rId11" Type="http://schemas.openxmlformats.org/officeDocument/2006/relationships/image" Target="../media/image485.png"/><Relationship Id="rId24" Type="http://schemas.openxmlformats.org/officeDocument/2006/relationships/customXml" Target="../ink/ink493.xml"/><Relationship Id="rId32" Type="http://schemas.openxmlformats.org/officeDocument/2006/relationships/customXml" Target="../ink/ink497.xml"/><Relationship Id="rId37" Type="http://schemas.openxmlformats.org/officeDocument/2006/relationships/image" Target="../media/image498.png"/><Relationship Id="rId40" Type="http://schemas.openxmlformats.org/officeDocument/2006/relationships/customXml" Target="../ink/ink501.xml"/><Relationship Id="rId45" Type="http://schemas.openxmlformats.org/officeDocument/2006/relationships/image" Target="../media/image502.png"/><Relationship Id="rId53" Type="http://schemas.openxmlformats.org/officeDocument/2006/relationships/image" Target="../media/image506.png"/><Relationship Id="rId5" Type="http://schemas.openxmlformats.org/officeDocument/2006/relationships/image" Target="../media/image482.png"/><Relationship Id="rId10" Type="http://schemas.openxmlformats.org/officeDocument/2006/relationships/customXml" Target="../ink/ink486.xml"/><Relationship Id="rId19" Type="http://schemas.openxmlformats.org/officeDocument/2006/relationships/image" Target="../media/image489.png"/><Relationship Id="rId31" Type="http://schemas.openxmlformats.org/officeDocument/2006/relationships/image" Target="../media/image495.png"/><Relationship Id="rId44" Type="http://schemas.openxmlformats.org/officeDocument/2006/relationships/customXml" Target="../ink/ink503.xml"/><Relationship Id="rId52" Type="http://schemas.openxmlformats.org/officeDocument/2006/relationships/customXml" Target="../ink/ink507.xml"/><Relationship Id="rId4" Type="http://schemas.openxmlformats.org/officeDocument/2006/relationships/customXml" Target="../ink/ink483.xml"/><Relationship Id="rId9" Type="http://schemas.openxmlformats.org/officeDocument/2006/relationships/image" Target="../media/image484.png"/><Relationship Id="rId14" Type="http://schemas.openxmlformats.org/officeDocument/2006/relationships/customXml" Target="../ink/ink488.xml"/><Relationship Id="rId22" Type="http://schemas.openxmlformats.org/officeDocument/2006/relationships/customXml" Target="../ink/ink492.xml"/><Relationship Id="rId27" Type="http://schemas.openxmlformats.org/officeDocument/2006/relationships/image" Target="../media/image493.png"/><Relationship Id="rId30" Type="http://schemas.openxmlformats.org/officeDocument/2006/relationships/customXml" Target="../ink/ink496.xml"/><Relationship Id="rId35" Type="http://schemas.openxmlformats.org/officeDocument/2006/relationships/image" Target="../media/image497.png"/><Relationship Id="rId43" Type="http://schemas.openxmlformats.org/officeDocument/2006/relationships/image" Target="../media/image501.png"/><Relationship Id="rId48" Type="http://schemas.openxmlformats.org/officeDocument/2006/relationships/customXml" Target="../ink/ink505.xml"/><Relationship Id="rId8" Type="http://schemas.openxmlformats.org/officeDocument/2006/relationships/customXml" Target="../ink/ink485.xml"/><Relationship Id="rId51" Type="http://schemas.openxmlformats.org/officeDocument/2006/relationships/image" Target="../media/image505.png"/><Relationship Id="rId3" Type="http://schemas.openxmlformats.org/officeDocument/2006/relationships/image" Target="../media/image481.png"/><Relationship Id="rId12" Type="http://schemas.openxmlformats.org/officeDocument/2006/relationships/customXml" Target="../ink/ink487.xml"/><Relationship Id="rId17" Type="http://schemas.openxmlformats.org/officeDocument/2006/relationships/image" Target="../media/image488.png"/><Relationship Id="rId25" Type="http://schemas.openxmlformats.org/officeDocument/2006/relationships/image" Target="../media/image492.png"/><Relationship Id="rId33" Type="http://schemas.openxmlformats.org/officeDocument/2006/relationships/image" Target="../media/image496.png"/><Relationship Id="rId38" Type="http://schemas.openxmlformats.org/officeDocument/2006/relationships/customXml" Target="../ink/ink500.xml"/><Relationship Id="rId46" Type="http://schemas.openxmlformats.org/officeDocument/2006/relationships/customXml" Target="../ink/ink504.xml"/><Relationship Id="rId20" Type="http://schemas.openxmlformats.org/officeDocument/2006/relationships/customXml" Target="../ink/ink491.xml"/><Relationship Id="rId41" Type="http://schemas.openxmlformats.org/officeDocument/2006/relationships/image" Target="../media/image500.png"/><Relationship Id="rId54" Type="http://schemas.openxmlformats.org/officeDocument/2006/relationships/customXml" Target="../ink/ink508.xml"/><Relationship Id="rId1" Type="http://schemas.openxmlformats.org/officeDocument/2006/relationships/slideLayout" Target="../slideLayouts/slideLayout2.xml"/><Relationship Id="rId6" Type="http://schemas.openxmlformats.org/officeDocument/2006/relationships/customXml" Target="../ink/ink484.xml"/><Relationship Id="rId15" Type="http://schemas.openxmlformats.org/officeDocument/2006/relationships/image" Target="../media/image487.png"/><Relationship Id="rId23" Type="http://schemas.openxmlformats.org/officeDocument/2006/relationships/image" Target="../media/image491.png"/><Relationship Id="rId28" Type="http://schemas.openxmlformats.org/officeDocument/2006/relationships/customXml" Target="../ink/ink495.xml"/><Relationship Id="rId36" Type="http://schemas.openxmlformats.org/officeDocument/2006/relationships/customXml" Target="../ink/ink499.xml"/><Relationship Id="rId49" Type="http://schemas.openxmlformats.org/officeDocument/2006/relationships/image" Target="../media/image504.png"/></Relationships>
</file>

<file path=ppt/slides/_rels/slide32.xml.rels><?xml version="1.0" encoding="UTF-8" standalone="yes"?>
<Relationships xmlns="http://schemas.openxmlformats.org/package/2006/relationships"><Relationship Id="rId26" Type="http://schemas.openxmlformats.org/officeDocument/2006/relationships/customXml" Target="../ink/ink521.xml"/><Relationship Id="rId21" Type="http://schemas.openxmlformats.org/officeDocument/2006/relationships/image" Target="../media/image517.png"/><Relationship Id="rId42" Type="http://schemas.openxmlformats.org/officeDocument/2006/relationships/customXml" Target="../ink/ink529.xml"/><Relationship Id="rId47" Type="http://schemas.openxmlformats.org/officeDocument/2006/relationships/image" Target="../media/image530.png"/><Relationship Id="rId63" Type="http://schemas.openxmlformats.org/officeDocument/2006/relationships/image" Target="../media/image538.png"/><Relationship Id="rId68" Type="http://schemas.openxmlformats.org/officeDocument/2006/relationships/customXml" Target="../ink/ink542.xml"/><Relationship Id="rId7" Type="http://schemas.openxmlformats.org/officeDocument/2006/relationships/image" Target="../media/image510.png"/><Relationship Id="rId71" Type="http://schemas.openxmlformats.org/officeDocument/2006/relationships/image" Target="../media/image542.png"/><Relationship Id="rId2" Type="http://schemas.openxmlformats.org/officeDocument/2006/relationships/customXml" Target="../ink/ink509.xml"/><Relationship Id="rId16" Type="http://schemas.openxmlformats.org/officeDocument/2006/relationships/customXml" Target="../ink/ink516.xml"/><Relationship Id="rId29" Type="http://schemas.openxmlformats.org/officeDocument/2006/relationships/image" Target="../media/image521.png"/><Relationship Id="rId11" Type="http://schemas.openxmlformats.org/officeDocument/2006/relationships/image" Target="../media/image512.png"/><Relationship Id="rId24" Type="http://schemas.openxmlformats.org/officeDocument/2006/relationships/customXml" Target="../ink/ink520.xml"/><Relationship Id="rId32" Type="http://schemas.openxmlformats.org/officeDocument/2006/relationships/customXml" Target="../ink/ink524.xml"/><Relationship Id="rId37" Type="http://schemas.openxmlformats.org/officeDocument/2006/relationships/image" Target="../media/image525.png"/><Relationship Id="rId40" Type="http://schemas.openxmlformats.org/officeDocument/2006/relationships/customXml" Target="../ink/ink528.xml"/><Relationship Id="rId45" Type="http://schemas.openxmlformats.org/officeDocument/2006/relationships/image" Target="../media/image529.png"/><Relationship Id="rId53" Type="http://schemas.openxmlformats.org/officeDocument/2006/relationships/image" Target="../media/image533.png"/><Relationship Id="rId58" Type="http://schemas.openxmlformats.org/officeDocument/2006/relationships/customXml" Target="../ink/ink537.xml"/><Relationship Id="rId66" Type="http://schemas.openxmlformats.org/officeDocument/2006/relationships/customXml" Target="../ink/ink541.xml"/><Relationship Id="rId5" Type="http://schemas.openxmlformats.org/officeDocument/2006/relationships/image" Target="../media/image509.png"/><Relationship Id="rId61" Type="http://schemas.openxmlformats.org/officeDocument/2006/relationships/image" Target="../media/image537.png"/><Relationship Id="rId19" Type="http://schemas.openxmlformats.org/officeDocument/2006/relationships/image" Target="../media/image516.png"/><Relationship Id="rId14" Type="http://schemas.openxmlformats.org/officeDocument/2006/relationships/customXml" Target="../ink/ink515.xml"/><Relationship Id="rId22" Type="http://schemas.openxmlformats.org/officeDocument/2006/relationships/customXml" Target="../ink/ink519.xml"/><Relationship Id="rId27" Type="http://schemas.openxmlformats.org/officeDocument/2006/relationships/image" Target="../media/image520.png"/><Relationship Id="rId30" Type="http://schemas.openxmlformats.org/officeDocument/2006/relationships/customXml" Target="../ink/ink523.xml"/><Relationship Id="rId35" Type="http://schemas.openxmlformats.org/officeDocument/2006/relationships/image" Target="../media/image524.png"/><Relationship Id="rId43" Type="http://schemas.openxmlformats.org/officeDocument/2006/relationships/image" Target="../media/image528.png"/><Relationship Id="rId48" Type="http://schemas.openxmlformats.org/officeDocument/2006/relationships/customXml" Target="../ink/ink532.xml"/><Relationship Id="rId56" Type="http://schemas.openxmlformats.org/officeDocument/2006/relationships/customXml" Target="../ink/ink536.xml"/><Relationship Id="rId64" Type="http://schemas.openxmlformats.org/officeDocument/2006/relationships/customXml" Target="../ink/ink540.xml"/><Relationship Id="rId69" Type="http://schemas.openxmlformats.org/officeDocument/2006/relationships/image" Target="../media/image541.png"/><Relationship Id="rId8" Type="http://schemas.openxmlformats.org/officeDocument/2006/relationships/customXml" Target="../ink/ink512.xml"/><Relationship Id="rId51" Type="http://schemas.openxmlformats.org/officeDocument/2006/relationships/image" Target="../media/image532.png"/><Relationship Id="rId3" Type="http://schemas.openxmlformats.org/officeDocument/2006/relationships/image" Target="../media/image508.png"/><Relationship Id="rId12" Type="http://schemas.openxmlformats.org/officeDocument/2006/relationships/customXml" Target="../ink/ink514.xml"/><Relationship Id="rId17" Type="http://schemas.openxmlformats.org/officeDocument/2006/relationships/image" Target="../media/image515.png"/><Relationship Id="rId25" Type="http://schemas.openxmlformats.org/officeDocument/2006/relationships/image" Target="../media/image519.png"/><Relationship Id="rId33" Type="http://schemas.openxmlformats.org/officeDocument/2006/relationships/image" Target="../media/image523.png"/><Relationship Id="rId38" Type="http://schemas.openxmlformats.org/officeDocument/2006/relationships/customXml" Target="../ink/ink527.xml"/><Relationship Id="rId46" Type="http://schemas.openxmlformats.org/officeDocument/2006/relationships/customXml" Target="../ink/ink531.xml"/><Relationship Id="rId59" Type="http://schemas.openxmlformats.org/officeDocument/2006/relationships/image" Target="../media/image536.png"/><Relationship Id="rId67" Type="http://schemas.openxmlformats.org/officeDocument/2006/relationships/image" Target="../media/image540.png"/><Relationship Id="rId20" Type="http://schemas.openxmlformats.org/officeDocument/2006/relationships/customXml" Target="../ink/ink518.xml"/><Relationship Id="rId41" Type="http://schemas.openxmlformats.org/officeDocument/2006/relationships/image" Target="../media/image527.png"/><Relationship Id="rId54" Type="http://schemas.openxmlformats.org/officeDocument/2006/relationships/customXml" Target="../ink/ink535.xml"/><Relationship Id="rId62" Type="http://schemas.openxmlformats.org/officeDocument/2006/relationships/customXml" Target="../ink/ink539.xml"/><Relationship Id="rId70" Type="http://schemas.openxmlformats.org/officeDocument/2006/relationships/customXml" Target="../ink/ink543.xml"/><Relationship Id="rId1" Type="http://schemas.openxmlformats.org/officeDocument/2006/relationships/slideLayout" Target="../slideLayouts/slideLayout2.xml"/><Relationship Id="rId6" Type="http://schemas.openxmlformats.org/officeDocument/2006/relationships/customXml" Target="../ink/ink511.xml"/><Relationship Id="rId15" Type="http://schemas.openxmlformats.org/officeDocument/2006/relationships/image" Target="../media/image514.png"/><Relationship Id="rId23" Type="http://schemas.openxmlformats.org/officeDocument/2006/relationships/image" Target="../media/image518.png"/><Relationship Id="rId28" Type="http://schemas.openxmlformats.org/officeDocument/2006/relationships/customXml" Target="../ink/ink522.xml"/><Relationship Id="rId36" Type="http://schemas.openxmlformats.org/officeDocument/2006/relationships/customXml" Target="../ink/ink526.xml"/><Relationship Id="rId49" Type="http://schemas.openxmlformats.org/officeDocument/2006/relationships/image" Target="../media/image531.png"/><Relationship Id="rId57" Type="http://schemas.openxmlformats.org/officeDocument/2006/relationships/image" Target="../media/image535.png"/><Relationship Id="rId10" Type="http://schemas.openxmlformats.org/officeDocument/2006/relationships/customXml" Target="../ink/ink513.xml"/><Relationship Id="rId31" Type="http://schemas.openxmlformats.org/officeDocument/2006/relationships/image" Target="../media/image522.png"/><Relationship Id="rId44" Type="http://schemas.openxmlformats.org/officeDocument/2006/relationships/customXml" Target="../ink/ink530.xml"/><Relationship Id="rId52" Type="http://schemas.openxmlformats.org/officeDocument/2006/relationships/customXml" Target="../ink/ink534.xml"/><Relationship Id="rId60" Type="http://schemas.openxmlformats.org/officeDocument/2006/relationships/customXml" Target="../ink/ink538.xml"/><Relationship Id="rId65" Type="http://schemas.openxmlformats.org/officeDocument/2006/relationships/image" Target="../media/image539.png"/><Relationship Id="rId4" Type="http://schemas.openxmlformats.org/officeDocument/2006/relationships/customXml" Target="../ink/ink510.xml"/><Relationship Id="rId9" Type="http://schemas.openxmlformats.org/officeDocument/2006/relationships/image" Target="../media/image511.png"/><Relationship Id="rId13" Type="http://schemas.openxmlformats.org/officeDocument/2006/relationships/image" Target="../media/image513.png"/><Relationship Id="rId18" Type="http://schemas.openxmlformats.org/officeDocument/2006/relationships/customXml" Target="../ink/ink517.xml"/><Relationship Id="rId39" Type="http://schemas.openxmlformats.org/officeDocument/2006/relationships/image" Target="../media/image526.png"/><Relationship Id="rId34" Type="http://schemas.openxmlformats.org/officeDocument/2006/relationships/customXml" Target="../ink/ink525.xml"/><Relationship Id="rId50" Type="http://schemas.openxmlformats.org/officeDocument/2006/relationships/customXml" Target="../ink/ink533.xml"/><Relationship Id="rId55" Type="http://schemas.openxmlformats.org/officeDocument/2006/relationships/image" Target="../media/image534.png"/></Relationships>
</file>

<file path=ppt/slides/_rels/slide33.xml.rels><?xml version="1.0" encoding="UTF-8" standalone="yes"?>
<Relationships xmlns="http://schemas.openxmlformats.org/package/2006/relationships"><Relationship Id="rId117" Type="http://schemas.openxmlformats.org/officeDocument/2006/relationships/image" Target="../media/image600.png"/><Relationship Id="rId21" Type="http://schemas.openxmlformats.org/officeDocument/2006/relationships/image" Target="../media/image552.png"/><Relationship Id="rId63" Type="http://schemas.openxmlformats.org/officeDocument/2006/relationships/image" Target="../media/image573.png"/><Relationship Id="rId159" Type="http://schemas.openxmlformats.org/officeDocument/2006/relationships/image" Target="../media/image621.png"/><Relationship Id="rId170" Type="http://schemas.openxmlformats.org/officeDocument/2006/relationships/customXml" Target="../ink/ink628.xml"/><Relationship Id="rId226" Type="http://schemas.openxmlformats.org/officeDocument/2006/relationships/customXml" Target="../ink/ink656.xml"/><Relationship Id="rId268" Type="http://schemas.openxmlformats.org/officeDocument/2006/relationships/customXml" Target="../ink/ink677.xml"/><Relationship Id="rId32" Type="http://schemas.openxmlformats.org/officeDocument/2006/relationships/customXml" Target="../ink/ink559.xml"/><Relationship Id="rId74" Type="http://schemas.openxmlformats.org/officeDocument/2006/relationships/customXml" Target="../ink/ink580.xml"/><Relationship Id="rId128" Type="http://schemas.openxmlformats.org/officeDocument/2006/relationships/customXml" Target="../ink/ink607.xml"/><Relationship Id="rId5" Type="http://schemas.openxmlformats.org/officeDocument/2006/relationships/image" Target="../media/image544.png"/><Relationship Id="rId181" Type="http://schemas.openxmlformats.org/officeDocument/2006/relationships/image" Target="../media/image632.png"/><Relationship Id="rId237" Type="http://schemas.openxmlformats.org/officeDocument/2006/relationships/image" Target="../media/image660.png"/><Relationship Id="rId279" Type="http://schemas.openxmlformats.org/officeDocument/2006/relationships/image" Target="../media/image681.png"/><Relationship Id="rId22" Type="http://schemas.openxmlformats.org/officeDocument/2006/relationships/customXml" Target="../ink/ink554.xml"/><Relationship Id="rId43" Type="http://schemas.openxmlformats.org/officeDocument/2006/relationships/image" Target="../media/image563.png"/><Relationship Id="rId64" Type="http://schemas.openxmlformats.org/officeDocument/2006/relationships/customXml" Target="../ink/ink575.xml"/><Relationship Id="rId118" Type="http://schemas.openxmlformats.org/officeDocument/2006/relationships/customXml" Target="../ink/ink602.xml"/><Relationship Id="rId139" Type="http://schemas.openxmlformats.org/officeDocument/2006/relationships/image" Target="../media/image611.png"/><Relationship Id="rId85" Type="http://schemas.openxmlformats.org/officeDocument/2006/relationships/image" Target="../media/image584.png"/><Relationship Id="rId150" Type="http://schemas.openxmlformats.org/officeDocument/2006/relationships/customXml" Target="../ink/ink618.xml"/><Relationship Id="rId171" Type="http://schemas.openxmlformats.org/officeDocument/2006/relationships/image" Target="../media/image627.png"/><Relationship Id="rId192" Type="http://schemas.openxmlformats.org/officeDocument/2006/relationships/customXml" Target="../ink/ink639.xml"/><Relationship Id="rId206" Type="http://schemas.openxmlformats.org/officeDocument/2006/relationships/customXml" Target="../ink/ink646.xml"/><Relationship Id="rId227" Type="http://schemas.openxmlformats.org/officeDocument/2006/relationships/image" Target="../media/image655.png"/><Relationship Id="rId248" Type="http://schemas.openxmlformats.org/officeDocument/2006/relationships/customXml" Target="../ink/ink667.xml"/><Relationship Id="rId269" Type="http://schemas.openxmlformats.org/officeDocument/2006/relationships/image" Target="../media/image676.png"/><Relationship Id="rId12" Type="http://schemas.openxmlformats.org/officeDocument/2006/relationships/customXml" Target="../ink/ink549.xml"/><Relationship Id="rId33" Type="http://schemas.openxmlformats.org/officeDocument/2006/relationships/image" Target="../media/image558.png"/><Relationship Id="rId108" Type="http://schemas.openxmlformats.org/officeDocument/2006/relationships/customXml" Target="../ink/ink597.xml"/><Relationship Id="rId129" Type="http://schemas.openxmlformats.org/officeDocument/2006/relationships/image" Target="../media/image606.png"/><Relationship Id="rId280" Type="http://schemas.openxmlformats.org/officeDocument/2006/relationships/customXml" Target="../ink/ink683.xml"/><Relationship Id="rId54" Type="http://schemas.openxmlformats.org/officeDocument/2006/relationships/customXml" Target="../ink/ink570.xml"/><Relationship Id="rId75" Type="http://schemas.openxmlformats.org/officeDocument/2006/relationships/image" Target="../media/image579.png"/><Relationship Id="rId96" Type="http://schemas.openxmlformats.org/officeDocument/2006/relationships/customXml" Target="../ink/ink591.xml"/><Relationship Id="rId140" Type="http://schemas.openxmlformats.org/officeDocument/2006/relationships/customXml" Target="../ink/ink613.xml"/><Relationship Id="rId161" Type="http://schemas.openxmlformats.org/officeDocument/2006/relationships/image" Target="../media/image622.png"/><Relationship Id="rId182" Type="http://schemas.openxmlformats.org/officeDocument/2006/relationships/customXml" Target="../ink/ink634.xml"/><Relationship Id="rId217" Type="http://schemas.openxmlformats.org/officeDocument/2006/relationships/image" Target="../media/image650.png"/><Relationship Id="rId6" Type="http://schemas.openxmlformats.org/officeDocument/2006/relationships/customXml" Target="../ink/ink546.xml"/><Relationship Id="rId238" Type="http://schemas.openxmlformats.org/officeDocument/2006/relationships/customXml" Target="../ink/ink662.xml"/><Relationship Id="rId259" Type="http://schemas.openxmlformats.org/officeDocument/2006/relationships/image" Target="../media/image671.png"/><Relationship Id="rId23" Type="http://schemas.openxmlformats.org/officeDocument/2006/relationships/image" Target="../media/image553.png"/><Relationship Id="rId119" Type="http://schemas.openxmlformats.org/officeDocument/2006/relationships/image" Target="../media/image601.png"/><Relationship Id="rId270" Type="http://schemas.openxmlformats.org/officeDocument/2006/relationships/customXml" Target="../ink/ink678.xml"/><Relationship Id="rId44" Type="http://schemas.openxmlformats.org/officeDocument/2006/relationships/customXml" Target="../ink/ink565.xml"/><Relationship Id="rId65" Type="http://schemas.openxmlformats.org/officeDocument/2006/relationships/image" Target="../media/image574.png"/><Relationship Id="rId86" Type="http://schemas.openxmlformats.org/officeDocument/2006/relationships/customXml" Target="../ink/ink586.xml"/><Relationship Id="rId130" Type="http://schemas.openxmlformats.org/officeDocument/2006/relationships/customXml" Target="../ink/ink608.xml"/><Relationship Id="rId151" Type="http://schemas.openxmlformats.org/officeDocument/2006/relationships/image" Target="../media/image617.png"/><Relationship Id="rId172" Type="http://schemas.openxmlformats.org/officeDocument/2006/relationships/customXml" Target="../ink/ink629.xml"/><Relationship Id="rId193" Type="http://schemas.openxmlformats.org/officeDocument/2006/relationships/image" Target="../media/image638.png"/><Relationship Id="rId207" Type="http://schemas.openxmlformats.org/officeDocument/2006/relationships/image" Target="../media/image645.png"/><Relationship Id="rId228" Type="http://schemas.openxmlformats.org/officeDocument/2006/relationships/customXml" Target="../ink/ink657.xml"/><Relationship Id="rId249" Type="http://schemas.openxmlformats.org/officeDocument/2006/relationships/image" Target="../media/image666.png"/><Relationship Id="rId13" Type="http://schemas.openxmlformats.org/officeDocument/2006/relationships/image" Target="../media/image548.png"/><Relationship Id="rId109" Type="http://schemas.openxmlformats.org/officeDocument/2006/relationships/image" Target="../media/image596.png"/><Relationship Id="rId260" Type="http://schemas.openxmlformats.org/officeDocument/2006/relationships/customXml" Target="../ink/ink673.xml"/><Relationship Id="rId281" Type="http://schemas.openxmlformats.org/officeDocument/2006/relationships/image" Target="../media/image682.png"/><Relationship Id="rId34" Type="http://schemas.openxmlformats.org/officeDocument/2006/relationships/customXml" Target="../ink/ink560.xml"/><Relationship Id="rId55" Type="http://schemas.openxmlformats.org/officeDocument/2006/relationships/image" Target="../media/image569.png"/><Relationship Id="rId76" Type="http://schemas.openxmlformats.org/officeDocument/2006/relationships/customXml" Target="../ink/ink581.xml"/><Relationship Id="rId97" Type="http://schemas.openxmlformats.org/officeDocument/2006/relationships/image" Target="../media/image590.png"/><Relationship Id="rId120" Type="http://schemas.openxmlformats.org/officeDocument/2006/relationships/customXml" Target="../ink/ink603.xml"/><Relationship Id="rId141" Type="http://schemas.openxmlformats.org/officeDocument/2006/relationships/image" Target="../media/image612.png"/><Relationship Id="rId7" Type="http://schemas.openxmlformats.org/officeDocument/2006/relationships/image" Target="../media/image545.png"/><Relationship Id="rId162" Type="http://schemas.openxmlformats.org/officeDocument/2006/relationships/customXml" Target="../ink/ink624.xml"/><Relationship Id="rId183" Type="http://schemas.openxmlformats.org/officeDocument/2006/relationships/image" Target="../media/image633.png"/><Relationship Id="rId218" Type="http://schemas.openxmlformats.org/officeDocument/2006/relationships/customXml" Target="../ink/ink652.xml"/><Relationship Id="rId239" Type="http://schemas.openxmlformats.org/officeDocument/2006/relationships/image" Target="../media/image661.png"/><Relationship Id="rId250" Type="http://schemas.openxmlformats.org/officeDocument/2006/relationships/customXml" Target="../ink/ink668.xml"/><Relationship Id="rId271" Type="http://schemas.openxmlformats.org/officeDocument/2006/relationships/image" Target="../media/image677.png"/><Relationship Id="rId24" Type="http://schemas.openxmlformats.org/officeDocument/2006/relationships/customXml" Target="../ink/ink555.xml"/><Relationship Id="rId45" Type="http://schemas.openxmlformats.org/officeDocument/2006/relationships/image" Target="../media/image564.png"/><Relationship Id="rId66" Type="http://schemas.openxmlformats.org/officeDocument/2006/relationships/customXml" Target="../ink/ink576.xml"/><Relationship Id="rId87" Type="http://schemas.openxmlformats.org/officeDocument/2006/relationships/image" Target="../media/image585.png"/><Relationship Id="rId110" Type="http://schemas.openxmlformats.org/officeDocument/2006/relationships/customXml" Target="../ink/ink598.xml"/><Relationship Id="rId131" Type="http://schemas.openxmlformats.org/officeDocument/2006/relationships/image" Target="../media/image607.png"/><Relationship Id="rId152" Type="http://schemas.openxmlformats.org/officeDocument/2006/relationships/customXml" Target="../ink/ink619.xml"/><Relationship Id="rId173" Type="http://schemas.openxmlformats.org/officeDocument/2006/relationships/image" Target="../media/image628.png"/><Relationship Id="rId194" Type="http://schemas.openxmlformats.org/officeDocument/2006/relationships/customXml" Target="../ink/ink640.xml"/><Relationship Id="rId208" Type="http://schemas.openxmlformats.org/officeDocument/2006/relationships/customXml" Target="../ink/ink647.xml"/><Relationship Id="rId229" Type="http://schemas.openxmlformats.org/officeDocument/2006/relationships/image" Target="../media/image656.png"/><Relationship Id="rId240" Type="http://schemas.openxmlformats.org/officeDocument/2006/relationships/customXml" Target="../ink/ink663.xml"/><Relationship Id="rId261" Type="http://schemas.openxmlformats.org/officeDocument/2006/relationships/image" Target="../media/image672.png"/><Relationship Id="rId14" Type="http://schemas.openxmlformats.org/officeDocument/2006/relationships/customXml" Target="../ink/ink550.xml"/><Relationship Id="rId35" Type="http://schemas.openxmlformats.org/officeDocument/2006/relationships/image" Target="../media/image559.png"/><Relationship Id="rId56" Type="http://schemas.openxmlformats.org/officeDocument/2006/relationships/customXml" Target="../ink/ink571.xml"/><Relationship Id="rId77" Type="http://schemas.openxmlformats.org/officeDocument/2006/relationships/image" Target="../media/image580.png"/><Relationship Id="rId100" Type="http://schemas.openxmlformats.org/officeDocument/2006/relationships/customXml" Target="../ink/ink593.xml"/><Relationship Id="rId282" Type="http://schemas.openxmlformats.org/officeDocument/2006/relationships/customXml" Target="../ink/ink684.xml"/><Relationship Id="rId8" Type="http://schemas.openxmlformats.org/officeDocument/2006/relationships/customXml" Target="../ink/ink547.xml"/><Relationship Id="rId98" Type="http://schemas.openxmlformats.org/officeDocument/2006/relationships/customXml" Target="../ink/ink592.xml"/><Relationship Id="rId121" Type="http://schemas.openxmlformats.org/officeDocument/2006/relationships/image" Target="../media/image602.png"/><Relationship Id="rId142" Type="http://schemas.openxmlformats.org/officeDocument/2006/relationships/customXml" Target="../ink/ink614.xml"/><Relationship Id="rId163" Type="http://schemas.openxmlformats.org/officeDocument/2006/relationships/image" Target="../media/image623.png"/><Relationship Id="rId184" Type="http://schemas.openxmlformats.org/officeDocument/2006/relationships/customXml" Target="../ink/ink635.xml"/><Relationship Id="rId219" Type="http://schemas.openxmlformats.org/officeDocument/2006/relationships/image" Target="../media/image651.png"/><Relationship Id="rId230" Type="http://schemas.openxmlformats.org/officeDocument/2006/relationships/customXml" Target="../ink/ink658.xml"/><Relationship Id="rId251" Type="http://schemas.openxmlformats.org/officeDocument/2006/relationships/image" Target="../media/image667.png"/><Relationship Id="rId25" Type="http://schemas.openxmlformats.org/officeDocument/2006/relationships/image" Target="../media/image554.png"/><Relationship Id="rId46" Type="http://schemas.openxmlformats.org/officeDocument/2006/relationships/customXml" Target="../ink/ink566.xml"/><Relationship Id="rId67" Type="http://schemas.openxmlformats.org/officeDocument/2006/relationships/image" Target="../media/image575.png"/><Relationship Id="rId272" Type="http://schemas.openxmlformats.org/officeDocument/2006/relationships/customXml" Target="../ink/ink679.xml"/><Relationship Id="rId88" Type="http://schemas.openxmlformats.org/officeDocument/2006/relationships/customXml" Target="../ink/ink587.xml"/><Relationship Id="rId111" Type="http://schemas.openxmlformats.org/officeDocument/2006/relationships/image" Target="../media/image597.png"/><Relationship Id="rId132" Type="http://schemas.openxmlformats.org/officeDocument/2006/relationships/customXml" Target="../ink/ink609.xml"/><Relationship Id="rId153" Type="http://schemas.openxmlformats.org/officeDocument/2006/relationships/image" Target="../media/image618.png"/><Relationship Id="rId174" Type="http://schemas.openxmlformats.org/officeDocument/2006/relationships/customXml" Target="../ink/ink630.xml"/><Relationship Id="rId195" Type="http://schemas.openxmlformats.org/officeDocument/2006/relationships/image" Target="../media/image639.png"/><Relationship Id="rId209" Type="http://schemas.openxmlformats.org/officeDocument/2006/relationships/image" Target="../media/image646.png"/><Relationship Id="rId220" Type="http://schemas.openxmlformats.org/officeDocument/2006/relationships/customXml" Target="../ink/ink653.xml"/><Relationship Id="rId241" Type="http://schemas.openxmlformats.org/officeDocument/2006/relationships/image" Target="../media/image662.png"/><Relationship Id="rId15" Type="http://schemas.openxmlformats.org/officeDocument/2006/relationships/image" Target="../media/image549.png"/><Relationship Id="rId36" Type="http://schemas.openxmlformats.org/officeDocument/2006/relationships/customXml" Target="../ink/ink561.xml"/><Relationship Id="rId57" Type="http://schemas.openxmlformats.org/officeDocument/2006/relationships/image" Target="../media/image570.png"/><Relationship Id="rId262" Type="http://schemas.openxmlformats.org/officeDocument/2006/relationships/customXml" Target="../ink/ink674.xml"/><Relationship Id="rId283" Type="http://schemas.openxmlformats.org/officeDocument/2006/relationships/image" Target="../media/image683.png"/><Relationship Id="rId78" Type="http://schemas.openxmlformats.org/officeDocument/2006/relationships/customXml" Target="../ink/ink582.xml"/><Relationship Id="rId99" Type="http://schemas.openxmlformats.org/officeDocument/2006/relationships/image" Target="../media/image591.png"/><Relationship Id="rId101" Type="http://schemas.openxmlformats.org/officeDocument/2006/relationships/image" Target="../media/image592.png"/><Relationship Id="rId122" Type="http://schemas.openxmlformats.org/officeDocument/2006/relationships/customXml" Target="../ink/ink604.xml"/><Relationship Id="rId143" Type="http://schemas.openxmlformats.org/officeDocument/2006/relationships/image" Target="../media/image613.png"/><Relationship Id="rId164" Type="http://schemas.openxmlformats.org/officeDocument/2006/relationships/customXml" Target="../ink/ink625.xml"/><Relationship Id="rId185" Type="http://schemas.openxmlformats.org/officeDocument/2006/relationships/image" Target="../media/image634.png"/><Relationship Id="rId9" Type="http://schemas.openxmlformats.org/officeDocument/2006/relationships/image" Target="../media/image546.png"/><Relationship Id="rId210" Type="http://schemas.openxmlformats.org/officeDocument/2006/relationships/customXml" Target="../ink/ink648.xml"/><Relationship Id="rId26" Type="http://schemas.openxmlformats.org/officeDocument/2006/relationships/customXml" Target="../ink/ink556.xml"/><Relationship Id="rId231" Type="http://schemas.openxmlformats.org/officeDocument/2006/relationships/image" Target="../media/image657.png"/><Relationship Id="rId252" Type="http://schemas.openxmlformats.org/officeDocument/2006/relationships/customXml" Target="../ink/ink669.xml"/><Relationship Id="rId273" Type="http://schemas.openxmlformats.org/officeDocument/2006/relationships/image" Target="../media/image678.png"/><Relationship Id="rId47" Type="http://schemas.openxmlformats.org/officeDocument/2006/relationships/image" Target="../media/image565.png"/><Relationship Id="rId68" Type="http://schemas.openxmlformats.org/officeDocument/2006/relationships/customXml" Target="../ink/ink577.xml"/><Relationship Id="rId89" Type="http://schemas.openxmlformats.org/officeDocument/2006/relationships/image" Target="../media/image586.png"/><Relationship Id="rId112" Type="http://schemas.openxmlformats.org/officeDocument/2006/relationships/customXml" Target="../ink/ink599.xml"/><Relationship Id="rId133" Type="http://schemas.openxmlformats.org/officeDocument/2006/relationships/image" Target="../media/image608.png"/><Relationship Id="rId154" Type="http://schemas.openxmlformats.org/officeDocument/2006/relationships/customXml" Target="../ink/ink620.xml"/><Relationship Id="rId175" Type="http://schemas.openxmlformats.org/officeDocument/2006/relationships/image" Target="../media/image629.png"/><Relationship Id="rId196" Type="http://schemas.openxmlformats.org/officeDocument/2006/relationships/customXml" Target="../ink/ink641.xml"/><Relationship Id="rId200" Type="http://schemas.openxmlformats.org/officeDocument/2006/relationships/customXml" Target="../ink/ink643.xml"/><Relationship Id="rId16" Type="http://schemas.openxmlformats.org/officeDocument/2006/relationships/customXml" Target="../ink/ink551.xml"/><Relationship Id="rId221" Type="http://schemas.openxmlformats.org/officeDocument/2006/relationships/image" Target="../media/image652.png"/><Relationship Id="rId242" Type="http://schemas.openxmlformats.org/officeDocument/2006/relationships/customXml" Target="../ink/ink664.xml"/><Relationship Id="rId263" Type="http://schemas.openxmlformats.org/officeDocument/2006/relationships/image" Target="../media/image673.png"/><Relationship Id="rId37" Type="http://schemas.openxmlformats.org/officeDocument/2006/relationships/image" Target="../media/image560.png"/><Relationship Id="rId58" Type="http://schemas.openxmlformats.org/officeDocument/2006/relationships/customXml" Target="../ink/ink572.xml"/><Relationship Id="rId79" Type="http://schemas.openxmlformats.org/officeDocument/2006/relationships/image" Target="../media/image581.png"/><Relationship Id="rId102" Type="http://schemas.openxmlformats.org/officeDocument/2006/relationships/customXml" Target="../ink/ink594.xml"/><Relationship Id="rId123" Type="http://schemas.openxmlformats.org/officeDocument/2006/relationships/image" Target="../media/image603.png"/><Relationship Id="rId144" Type="http://schemas.openxmlformats.org/officeDocument/2006/relationships/customXml" Target="../ink/ink615.xml"/><Relationship Id="rId90" Type="http://schemas.openxmlformats.org/officeDocument/2006/relationships/customXml" Target="../ink/ink588.xml"/><Relationship Id="rId165" Type="http://schemas.openxmlformats.org/officeDocument/2006/relationships/image" Target="../media/image624.png"/><Relationship Id="rId186" Type="http://schemas.openxmlformats.org/officeDocument/2006/relationships/customXml" Target="../ink/ink636.xml"/><Relationship Id="rId211" Type="http://schemas.openxmlformats.org/officeDocument/2006/relationships/image" Target="../media/image647.png"/><Relationship Id="rId232" Type="http://schemas.openxmlformats.org/officeDocument/2006/relationships/customXml" Target="../ink/ink659.xml"/><Relationship Id="rId253" Type="http://schemas.openxmlformats.org/officeDocument/2006/relationships/image" Target="../media/image668.png"/><Relationship Id="rId274" Type="http://schemas.openxmlformats.org/officeDocument/2006/relationships/customXml" Target="../ink/ink680.xml"/><Relationship Id="rId27" Type="http://schemas.openxmlformats.org/officeDocument/2006/relationships/image" Target="../media/image555.png"/><Relationship Id="rId48" Type="http://schemas.openxmlformats.org/officeDocument/2006/relationships/customXml" Target="../ink/ink567.xml"/><Relationship Id="rId69" Type="http://schemas.openxmlformats.org/officeDocument/2006/relationships/image" Target="../media/image576.png"/><Relationship Id="rId113" Type="http://schemas.openxmlformats.org/officeDocument/2006/relationships/image" Target="../media/image598.png"/><Relationship Id="rId134" Type="http://schemas.openxmlformats.org/officeDocument/2006/relationships/customXml" Target="../ink/ink610.xml"/><Relationship Id="rId80" Type="http://schemas.openxmlformats.org/officeDocument/2006/relationships/customXml" Target="../ink/ink583.xml"/><Relationship Id="rId155" Type="http://schemas.openxmlformats.org/officeDocument/2006/relationships/image" Target="../media/image619.png"/><Relationship Id="rId176" Type="http://schemas.openxmlformats.org/officeDocument/2006/relationships/customXml" Target="../ink/ink631.xml"/><Relationship Id="rId197" Type="http://schemas.openxmlformats.org/officeDocument/2006/relationships/image" Target="../media/image640.png"/><Relationship Id="rId201" Type="http://schemas.openxmlformats.org/officeDocument/2006/relationships/image" Target="../media/image642.png"/><Relationship Id="rId222" Type="http://schemas.openxmlformats.org/officeDocument/2006/relationships/customXml" Target="../ink/ink654.xml"/><Relationship Id="rId243" Type="http://schemas.openxmlformats.org/officeDocument/2006/relationships/image" Target="../media/image663.png"/><Relationship Id="rId264" Type="http://schemas.openxmlformats.org/officeDocument/2006/relationships/customXml" Target="../ink/ink675.xml"/><Relationship Id="rId17" Type="http://schemas.openxmlformats.org/officeDocument/2006/relationships/image" Target="../media/image550.png"/><Relationship Id="rId38" Type="http://schemas.openxmlformats.org/officeDocument/2006/relationships/customXml" Target="../ink/ink562.xml"/><Relationship Id="rId59" Type="http://schemas.openxmlformats.org/officeDocument/2006/relationships/image" Target="../media/image571.png"/><Relationship Id="rId103" Type="http://schemas.openxmlformats.org/officeDocument/2006/relationships/image" Target="../media/image593.png"/><Relationship Id="rId124" Type="http://schemas.openxmlformats.org/officeDocument/2006/relationships/customXml" Target="../ink/ink605.xml"/><Relationship Id="rId70" Type="http://schemas.openxmlformats.org/officeDocument/2006/relationships/customXml" Target="../ink/ink578.xml"/><Relationship Id="rId91" Type="http://schemas.openxmlformats.org/officeDocument/2006/relationships/image" Target="../media/image587.png"/><Relationship Id="rId145" Type="http://schemas.openxmlformats.org/officeDocument/2006/relationships/image" Target="../media/image614.png"/><Relationship Id="rId166" Type="http://schemas.openxmlformats.org/officeDocument/2006/relationships/customXml" Target="../ink/ink626.xml"/><Relationship Id="rId187" Type="http://schemas.openxmlformats.org/officeDocument/2006/relationships/image" Target="../media/image635.png"/><Relationship Id="rId1" Type="http://schemas.openxmlformats.org/officeDocument/2006/relationships/slideLayout" Target="../slideLayouts/slideLayout2.xml"/><Relationship Id="rId212" Type="http://schemas.openxmlformats.org/officeDocument/2006/relationships/customXml" Target="../ink/ink649.xml"/><Relationship Id="rId233" Type="http://schemas.openxmlformats.org/officeDocument/2006/relationships/image" Target="../media/image658.png"/><Relationship Id="rId254" Type="http://schemas.openxmlformats.org/officeDocument/2006/relationships/customXml" Target="../ink/ink670.xml"/><Relationship Id="rId28" Type="http://schemas.openxmlformats.org/officeDocument/2006/relationships/customXml" Target="../ink/ink557.xml"/><Relationship Id="rId49" Type="http://schemas.openxmlformats.org/officeDocument/2006/relationships/image" Target="../media/image566.png"/><Relationship Id="rId114" Type="http://schemas.openxmlformats.org/officeDocument/2006/relationships/customXml" Target="../ink/ink600.xml"/><Relationship Id="rId275" Type="http://schemas.openxmlformats.org/officeDocument/2006/relationships/image" Target="../media/image679.png"/><Relationship Id="rId60" Type="http://schemas.openxmlformats.org/officeDocument/2006/relationships/customXml" Target="../ink/ink573.xml"/><Relationship Id="rId81" Type="http://schemas.openxmlformats.org/officeDocument/2006/relationships/image" Target="../media/image582.png"/><Relationship Id="rId135" Type="http://schemas.openxmlformats.org/officeDocument/2006/relationships/image" Target="../media/image609.png"/><Relationship Id="rId156" Type="http://schemas.openxmlformats.org/officeDocument/2006/relationships/customXml" Target="../ink/ink621.xml"/><Relationship Id="rId177" Type="http://schemas.openxmlformats.org/officeDocument/2006/relationships/image" Target="../media/image630.png"/><Relationship Id="rId198" Type="http://schemas.openxmlformats.org/officeDocument/2006/relationships/customXml" Target="../ink/ink642.xml"/><Relationship Id="rId202" Type="http://schemas.openxmlformats.org/officeDocument/2006/relationships/customXml" Target="../ink/ink644.xml"/><Relationship Id="rId223" Type="http://schemas.openxmlformats.org/officeDocument/2006/relationships/image" Target="../media/image653.png"/><Relationship Id="rId244" Type="http://schemas.openxmlformats.org/officeDocument/2006/relationships/customXml" Target="../ink/ink665.xml"/><Relationship Id="rId18" Type="http://schemas.openxmlformats.org/officeDocument/2006/relationships/customXml" Target="../ink/ink552.xml"/><Relationship Id="rId39" Type="http://schemas.openxmlformats.org/officeDocument/2006/relationships/image" Target="../media/image561.png"/><Relationship Id="rId265" Type="http://schemas.openxmlformats.org/officeDocument/2006/relationships/image" Target="../media/image674.png"/><Relationship Id="rId50" Type="http://schemas.openxmlformats.org/officeDocument/2006/relationships/customXml" Target="../ink/ink568.xml"/><Relationship Id="rId104" Type="http://schemas.openxmlformats.org/officeDocument/2006/relationships/customXml" Target="../ink/ink595.xml"/><Relationship Id="rId125" Type="http://schemas.openxmlformats.org/officeDocument/2006/relationships/image" Target="../media/image604.png"/><Relationship Id="rId146" Type="http://schemas.openxmlformats.org/officeDocument/2006/relationships/customXml" Target="../ink/ink616.xml"/><Relationship Id="rId167" Type="http://schemas.openxmlformats.org/officeDocument/2006/relationships/image" Target="../media/image625.png"/><Relationship Id="rId188" Type="http://schemas.openxmlformats.org/officeDocument/2006/relationships/customXml" Target="../ink/ink637.xml"/><Relationship Id="rId71" Type="http://schemas.openxmlformats.org/officeDocument/2006/relationships/image" Target="../media/image577.png"/><Relationship Id="rId92" Type="http://schemas.openxmlformats.org/officeDocument/2006/relationships/customXml" Target="../ink/ink589.xml"/><Relationship Id="rId213" Type="http://schemas.openxmlformats.org/officeDocument/2006/relationships/image" Target="../media/image648.png"/><Relationship Id="rId234" Type="http://schemas.openxmlformats.org/officeDocument/2006/relationships/customXml" Target="../ink/ink660.xml"/><Relationship Id="rId2" Type="http://schemas.openxmlformats.org/officeDocument/2006/relationships/customXml" Target="../ink/ink544.xml"/><Relationship Id="rId29" Type="http://schemas.openxmlformats.org/officeDocument/2006/relationships/image" Target="../media/image556.png"/><Relationship Id="rId255" Type="http://schemas.openxmlformats.org/officeDocument/2006/relationships/image" Target="../media/image669.png"/><Relationship Id="rId276" Type="http://schemas.openxmlformats.org/officeDocument/2006/relationships/customXml" Target="../ink/ink681.xml"/><Relationship Id="rId40" Type="http://schemas.openxmlformats.org/officeDocument/2006/relationships/customXml" Target="../ink/ink563.xml"/><Relationship Id="rId115" Type="http://schemas.openxmlformats.org/officeDocument/2006/relationships/image" Target="../media/image599.png"/><Relationship Id="rId136" Type="http://schemas.openxmlformats.org/officeDocument/2006/relationships/customXml" Target="../ink/ink611.xml"/><Relationship Id="rId157" Type="http://schemas.openxmlformats.org/officeDocument/2006/relationships/image" Target="../media/image620.png"/><Relationship Id="rId178" Type="http://schemas.openxmlformats.org/officeDocument/2006/relationships/customXml" Target="../ink/ink632.xml"/><Relationship Id="rId61" Type="http://schemas.openxmlformats.org/officeDocument/2006/relationships/image" Target="../media/image572.png"/><Relationship Id="rId82" Type="http://schemas.openxmlformats.org/officeDocument/2006/relationships/customXml" Target="../ink/ink584.xml"/><Relationship Id="rId199" Type="http://schemas.openxmlformats.org/officeDocument/2006/relationships/image" Target="../media/image641.png"/><Relationship Id="rId203" Type="http://schemas.openxmlformats.org/officeDocument/2006/relationships/image" Target="../media/image643.png"/><Relationship Id="rId19" Type="http://schemas.openxmlformats.org/officeDocument/2006/relationships/image" Target="../media/image551.png"/><Relationship Id="rId224" Type="http://schemas.openxmlformats.org/officeDocument/2006/relationships/customXml" Target="../ink/ink655.xml"/><Relationship Id="rId245" Type="http://schemas.openxmlformats.org/officeDocument/2006/relationships/image" Target="../media/image664.png"/><Relationship Id="rId266" Type="http://schemas.openxmlformats.org/officeDocument/2006/relationships/customXml" Target="../ink/ink676.xml"/><Relationship Id="rId30" Type="http://schemas.openxmlformats.org/officeDocument/2006/relationships/customXml" Target="../ink/ink558.xml"/><Relationship Id="rId105" Type="http://schemas.openxmlformats.org/officeDocument/2006/relationships/image" Target="../media/image594.png"/><Relationship Id="rId126" Type="http://schemas.openxmlformats.org/officeDocument/2006/relationships/customXml" Target="../ink/ink606.xml"/><Relationship Id="rId147" Type="http://schemas.openxmlformats.org/officeDocument/2006/relationships/image" Target="../media/image615.png"/><Relationship Id="rId168" Type="http://schemas.openxmlformats.org/officeDocument/2006/relationships/customXml" Target="../ink/ink627.xml"/><Relationship Id="rId51" Type="http://schemas.openxmlformats.org/officeDocument/2006/relationships/image" Target="../media/image567.png"/><Relationship Id="rId72" Type="http://schemas.openxmlformats.org/officeDocument/2006/relationships/customXml" Target="../ink/ink579.xml"/><Relationship Id="rId93" Type="http://schemas.openxmlformats.org/officeDocument/2006/relationships/image" Target="../media/image588.png"/><Relationship Id="rId189" Type="http://schemas.openxmlformats.org/officeDocument/2006/relationships/image" Target="../media/image636.png"/><Relationship Id="rId3" Type="http://schemas.openxmlformats.org/officeDocument/2006/relationships/image" Target="../media/image543.png"/><Relationship Id="rId214" Type="http://schemas.openxmlformats.org/officeDocument/2006/relationships/customXml" Target="../ink/ink650.xml"/><Relationship Id="rId235" Type="http://schemas.openxmlformats.org/officeDocument/2006/relationships/image" Target="../media/image659.png"/><Relationship Id="rId256" Type="http://schemas.openxmlformats.org/officeDocument/2006/relationships/customXml" Target="../ink/ink671.xml"/><Relationship Id="rId277" Type="http://schemas.openxmlformats.org/officeDocument/2006/relationships/image" Target="../media/image680.png"/><Relationship Id="rId116" Type="http://schemas.openxmlformats.org/officeDocument/2006/relationships/customXml" Target="../ink/ink601.xml"/><Relationship Id="rId137" Type="http://schemas.openxmlformats.org/officeDocument/2006/relationships/image" Target="../media/image610.png"/><Relationship Id="rId158" Type="http://schemas.openxmlformats.org/officeDocument/2006/relationships/customXml" Target="../ink/ink622.xml"/><Relationship Id="rId20" Type="http://schemas.openxmlformats.org/officeDocument/2006/relationships/customXml" Target="../ink/ink553.xml"/><Relationship Id="rId41" Type="http://schemas.openxmlformats.org/officeDocument/2006/relationships/image" Target="../media/image562.png"/><Relationship Id="rId62" Type="http://schemas.openxmlformats.org/officeDocument/2006/relationships/customXml" Target="../ink/ink574.xml"/><Relationship Id="rId83" Type="http://schemas.openxmlformats.org/officeDocument/2006/relationships/image" Target="../media/image583.png"/><Relationship Id="rId179" Type="http://schemas.openxmlformats.org/officeDocument/2006/relationships/image" Target="../media/image631.png"/><Relationship Id="rId190" Type="http://schemas.openxmlformats.org/officeDocument/2006/relationships/customXml" Target="../ink/ink638.xml"/><Relationship Id="rId204" Type="http://schemas.openxmlformats.org/officeDocument/2006/relationships/customXml" Target="../ink/ink645.xml"/><Relationship Id="rId225" Type="http://schemas.openxmlformats.org/officeDocument/2006/relationships/image" Target="../media/image654.png"/><Relationship Id="rId246" Type="http://schemas.openxmlformats.org/officeDocument/2006/relationships/customXml" Target="../ink/ink666.xml"/><Relationship Id="rId267" Type="http://schemas.openxmlformats.org/officeDocument/2006/relationships/image" Target="../media/image675.png"/><Relationship Id="rId106" Type="http://schemas.openxmlformats.org/officeDocument/2006/relationships/customXml" Target="../ink/ink596.xml"/><Relationship Id="rId127" Type="http://schemas.openxmlformats.org/officeDocument/2006/relationships/image" Target="../media/image605.png"/><Relationship Id="rId10" Type="http://schemas.openxmlformats.org/officeDocument/2006/relationships/customXml" Target="../ink/ink548.xml"/><Relationship Id="rId31" Type="http://schemas.openxmlformats.org/officeDocument/2006/relationships/image" Target="../media/image557.png"/><Relationship Id="rId52" Type="http://schemas.openxmlformats.org/officeDocument/2006/relationships/customXml" Target="../ink/ink569.xml"/><Relationship Id="rId73" Type="http://schemas.openxmlformats.org/officeDocument/2006/relationships/image" Target="../media/image578.png"/><Relationship Id="rId94" Type="http://schemas.openxmlformats.org/officeDocument/2006/relationships/customXml" Target="../ink/ink590.xml"/><Relationship Id="rId148" Type="http://schemas.openxmlformats.org/officeDocument/2006/relationships/customXml" Target="../ink/ink617.xml"/><Relationship Id="rId169" Type="http://schemas.openxmlformats.org/officeDocument/2006/relationships/image" Target="../media/image626.png"/><Relationship Id="rId4" Type="http://schemas.openxmlformats.org/officeDocument/2006/relationships/customXml" Target="../ink/ink545.xml"/><Relationship Id="rId180" Type="http://schemas.openxmlformats.org/officeDocument/2006/relationships/customXml" Target="../ink/ink633.xml"/><Relationship Id="rId215" Type="http://schemas.openxmlformats.org/officeDocument/2006/relationships/image" Target="../media/image649.png"/><Relationship Id="rId236" Type="http://schemas.openxmlformats.org/officeDocument/2006/relationships/customXml" Target="../ink/ink661.xml"/><Relationship Id="rId257" Type="http://schemas.openxmlformats.org/officeDocument/2006/relationships/image" Target="../media/image670.png"/><Relationship Id="rId278" Type="http://schemas.openxmlformats.org/officeDocument/2006/relationships/customXml" Target="../ink/ink682.xml"/><Relationship Id="rId42" Type="http://schemas.openxmlformats.org/officeDocument/2006/relationships/customXml" Target="../ink/ink564.xml"/><Relationship Id="rId84" Type="http://schemas.openxmlformats.org/officeDocument/2006/relationships/customXml" Target="../ink/ink585.xml"/><Relationship Id="rId138" Type="http://schemas.openxmlformats.org/officeDocument/2006/relationships/customXml" Target="../ink/ink612.xml"/><Relationship Id="rId191" Type="http://schemas.openxmlformats.org/officeDocument/2006/relationships/image" Target="../media/image637.png"/><Relationship Id="rId205" Type="http://schemas.openxmlformats.org/officeDocument/2006/relationships/image" Target="../media/image644.png"/><Relationship Id="rId247" Type="http://schemas.openxmlformats.org/officeDocument/2006/relationships/image" Target="../media/image665.png"/><Relationship Id="rId107" Type="http://schemas.openxmlformats.org/officeDocument/2006/relationships/image" Target="../media/image595.png"/><Relationship Id="rId11" Type="http://schemas.openxmlformats.org/officeDocument/2006/relationships/image" Target="../media/image547.png"/><Relationship Id="rId53" Type="http://schemas.openxmlformats.org/officeDocument/2006/relationships/image" Target="../media/image568.png"/><Relationship Id="rId149" Type="http://schemas.openxmlformats.org/officeDocument/2006/relationships/image" Target="../media/image616.png"/><Relationship Id="rId95" Type="http://schemas.openxmlformats.org/officeDocument/2006/relationships/image" Target="../media/image589.png"/><Relationship Id="rId160" Type="http://schemas.openxmlformats.org/officeDocument/2006/relationships/customXml" Target="../ink/ink623.xml"/><Relationship Id="rId216" Type="http://schemas.openxmlformats.org/officeDocument/2006/relationships/customXml" Target="../ink/ink651.xml"/><Relationship Id="rId258" Type="http://schemas.openxmlformats.org/officeDocument/2006/relationships/customXml" Target="../ink/ink672.xml"/></Relationships>
</file>

<file path=ppt/slides/_rels/slide34.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customXml" Target="../ink/ink685.xml"/><Relationship Id="rId1" Type="http://schemas.openxmlformats.org/officeDocument/2006/relationships/slideLayout" Target="../slideLayouts/slideLayout2.xml"/><Relationship Id="rId5" Type="http://schemas.openxmlformats.org/officeDocument/2006/relationships/image" Target="../media/image685.png"/><Relationship Id="rId4" Type="http://schemas.openxmlformats.org/officeDocument/2006/relationships/customXml" Target="../ink/ink686.xml"/></Relationships>
</file>

<file path=ppt/slides/_rels/slide35.xml.rels><?xml version="1.0" encoding="UTF-8" standalone="yes"?>
<Relationships xmlns="http://schemas.openxmlformats.org/package/2006/relationships"><Relationship Id="rId13" Type="http://schemas.openxmlformats.org/officeDocument/2006/relationships/image" Target="../media/image691.png"/><Relationship Id="rId18" Type="http://schemas.openxmlformats.org/officeDocument/2006/relationships/customXml" Target="../ink/ink695.xml"/><Relationship Id="rId26" Type="http://schemas.openxmlformats.org/officeDocument/2006/relationships/customXml" Target="../ink/ink699.xml"/><Relationship Id="rId39" Type="http://schemas.openxmlformats.org/officeDocument/2006/relationships/image" Target="../media/image704.png"/><Relationship Id="rId21" Type="http://schemas.openxmlformats.org/officeDocument/2006/relationships/image" Target="../media/image695.png"/><Relationship Id="rId34" Type="http://schemas.openxmlformats.org/officeDocument/2006/relationships/customXml" Target="../ink/ink703.xml"/><Relationship Id="rId42" Type="http://schemas.openxmlformats.org/officeDocument/2006/relationships/customXml" Target="../ink/ink707.xml"/><Relationship Id="rId47" Type="http://schemas.openxmlformats.org/officeDocument/2006/relationships/image" Target="../media/image708.png"/><Relationship Id="rId50" Type="http://schemas.openxmlformats.org/officeDocument/2006/relationships/customXml" Target="../ink/ink711.xml"/><Relationship Id="rId55" Type="http://schemas.openxmlformats.org/officeDocument/2006/relationships/image" Target="../media/image713.png"/><Relationship Id="rId7" Type="http://schemas.openxmlformats.org/officeDocument/2006/relationships/image" Target="../media/image688.png"/><Relationship Id="rId2" Type="http://schemas.openxmlformats.org/officeDocument/2006/relationships/customXml" Target="../ink/ink687.xml"/><Relationship Id="rId16" Type="http://schemas.openxmlformats.org/officeDocument/2006/relationships/customXml" Target="../ink/ink694.xml"/><Relationship Id="rId29" Type="http://schemas.openxmlformats.org/officeDocument/2006/relationships/image" Target="../media/image699.png"/><Relationship Id="rId11" Type="http://schemas.openxmlformats.org/officeDocument/2006/relationships/image" Target="../media/image690.png"/><Relationship Id="rId24" Type="http://schemas.openxmlformats.org/officeDocument/2006/relationships/customXml" Target="../ink/ink698.xml"/><Relationship Id="rId32" Type="http://schemas.openxmlformats.org/officeDocument/2006/relationships/customXml" Target="../ink/ink702.xml"/><Relationship Id="rId37" Type="http://schemas.openxmlformats.org/officeDocument/2006/relationships/image" Target="../media/image703.png"/><Relationship Id="rId40" Type="http://schemas.openxmlformats.org/officeDocument/2006/relationships/customXml" Target="../ink/ink706.xml"/><Relationship Id="rId45" Type="http://schemas.openxmlformats.org/officeDocument/2006/relationships/image" Target="../media/image707.png"/><Relationship Id="rId53" Type="http://schemas.openxmlformats.org/officeDocument/2006/relationships/image" Target="../media/image712.png"/><Relationship Id="rId58" Type="http://schemas.openxmlformats.org/officeDocument/2006/relationships/customXml" Target="../ink/ink715.xml"/><Relationship Id="rId5" Type="http://schemas.openxmlformats.org/officeDocument/2006/relationships/image" Target="../media/image687.png"/><Relationship Id="rId61" Type="http://schemas.openxmlformats.org/officeDocument/2006/relationships/image" Target="../media/image716.png"/><Relationship Id="rId19" Type="http://schemas.openxmlformats.org/officeDocument/2006/relationships/image" Target="../media/image694.png"/><Relationship Id="rId14" Type="http://schemas.openxmlformats.org/officeDocument/2006/relationships/customXml" Target="../ink/ink693.xml"/><Relationship Id="rId22" Type="http://schemas.openxmlformats.org/officeDocument/2006/relationships/customXml" Target="../ink/ink697.xml"/><Relationship Id="rId27" Type="http://schemas.openxmlformats.org/officeDocument/2006/relationships/image" Target="../media/image698.png"/><Relationship Id="rId30" Type="http://schemas.openxmlformats.org/officeDocument/2006/relationships/customXml" Target="../ink/ink701.xml"/><Relationship Id="rId35" Type="http://schemas.openxmlformats.org/officeDocument/2006/relationships/image" Target="../media/image702.png"/><Relationship Id="rId43" Type="http://schemas.openxmlformats.org/officeDocument/2006/relationships/image" Target="../media/image706.png"/><Relationship Id="rId48" Type="http://schemas.openxmlformats.org/officeDocument/2006/relationships/customXml" Target="../ink/ink710.xml"/><Relationship Id="rId56" Type="http://schemas.openxmlformats.org/officeDocument/2006/relationships/customXml" Target="../ink/ink714.xml"/><Relationship Id="rId8" Type="http://schemas.openxmlformats.org/officeDocument/2006/relationships/customXml" Target="../ink/ink690.xml"/><Relationship Id="rId51" Type="http://schemas.openxmlformats.org/officeDocument/2006/relationships/image" Target="../media/image711.png"/><Relationship Id="rId3" Type="http://schemas.openxmlformats.org/officeDocument/2006/relationships/image" Target="../media/image686.png"/><Relationship Id="rId12" Type="http://schemas.openxmlformats.org/officeDocument/2006/relationships/customXml" Target="../ink/ink692.xml"/><Relationship Id="rId17" Type="http://schemas.openxmlformats.org/officeDocument/2006/relationships/image" Target="../media/image693.png"/><Relationship Id="rId25" Type="http://schemas.openxmlformats.org/officeDocument/2006/relationships/image" Target="../media/image697.png"/><Relationship Id="rId33" Type="http://schemas.openxmlformats.org/officeDocument/2006/relationships/image" Target="../media/image701.png"/><Relationship Id="rId38" Type="http://schemas.openxmlformats.org/officeDocument/2006/relationships/customXml" Target="../ink/ink705.xml"/><Relationship Id="rId46" Type="http://schemas.openxmlformats.org/officeDocument/2006/relationships/customXml" Target="../ink/ink709.xml"/><Relationship Id="rId59" Type="http://schemas.openxmlformats.org/officeDocument/2006/relationships/image" Target="../media/image715.png"/><Relationship Id="rId20" Type="http://schemas.openxmlformats.org/officeDocument/2006/relationships/customXml" Target="../ink/ink696.xml"/><Relationship Id="rId41" Type="http://schemas.openxmlformats.org/officeDocument/2006/relationships/image" Target="../media/image705.png"/><Relationship Id="rId54" Type="http://schemas.openxmlformats.org/officeDocument/2006/relationships/customXml" Target="../ink/ink713.xml"/><Relationship Id="rId1" Type="http://schemas.openxmlformats.org/officeDocument/2006/relationships/slideLayout" Target="../slideLayouts/slideLayout2.xml"/><Relationship Id="rId6" Type="http://schemas.openxmlformats.org/officeDocument/2006/relationships/customXml" Target="../ink/ink689.xml"/><Relationship Id="rId15" Type="http://schemas.openxmlformats.org/officeDocument/2006/relationships/image" Target="../media/image692.png"/><Relationship Id="rId23" Type="http://schemas.openxmlformats.org/officeDocument/2006/relationships/image" Target="../media/image696.png"/><Relationship Id="rId28" Type="http://schemas.openxmlformats.org/officeDocument/2006/relationships/customXml" Target="../ink/ink700.xml"/><Relationship Id="rId36" Type="http://schemas.openxmlformats.org/officeDocument/2006/relationships/customXml" Target="../ink/ink704.xml"/><Relationship Id="rId49" Type="http://schemas.openxmlformats.org/officeDocument/2006/relationships/image" Target="../media/image709.png"/><Relationship Id="rId57" Type="http://schemas.openxmlformats.org/officeDocument/2006/relationships/image" Target="../media/image714.png"/><Relationship Id="rId10" Type="http://schemas.openxmlformats.org/officeDocument/2006/relationships/customXml" Target="../ink/ink691.xml"/><Relationship Id="rId31" Type="http://schemas.openxmlformats.org/officeDocument/2006/relationships/image" Target="../media/image700.png"/><Relationship Id="rId44" Type="http://schemas.openxmlformats.org/officeDocument/2006/relationships/customXml" Target="../ink/ink708.xml"/><Relationship Id="rId52" Type="http://schemas.openxmlformats.org/officeDocument/2006/relationships/customXml" Target="../ink/ink712.xml"/><Relationship Id="rId60" Type="http://schemas.openxmlformats.org/officeDocument/2006/relationships/customXml" Target="../ink/ink716.xml"/><Relationship Id="rId4" Type="http://schemas.openxmlformats.org/officeDocument/2006/relationships/customXml" Target="../ink/ink688.xml"/><Relationship Id="rId9" Type="http://schemas.openxmlformats.org/officeDocument/2006/relationships/image" Target="../media/image689.png"/></Relationships>
</file>

<file path=ppt/slides/_rels/slide36.xml.rels><?xml version="1.0" encoding="UTF-8" standalone="yes"?>
<Relationships xmlns="http://schemas.openxmlformats.org/package/2006/relationships"><Relationship Id="rId117" Type="http://schemas.openxmlformats.org/officeDocument/2006/relationships/image" Target="../media/image774.png"/><Relationship Id="rId21" Type="http://schemas.openxmlformats.org/officeDocument/2006/relationships/image" Target="../media/image726.png"/><Relationship Id="rId42" Type="http://schemas.openxmlformats.org/officeDocument/2006/relationships/customXml" Target="../ink/ink737.xml"/><Relationship Id="rId63" Type="http://schemas.openxmlformats.org/officeDocument/2006/relationships/image" Target="../media/image747.png"/><Relationship Id="rId84" Type="http://schemas.openxmlformats.org/officeDocument/2006/relationships/customXml" Target="../ink/ink758.xml"/><Relationship Id="rId138" Type="http://schemas.openxmlformats.org/officeDocument/2006/relationships/customXml" Target="../ink/ink785.xml"/><Relationship Id="rId107" Type="http://schemas.openxmlformats.org/officeDocument/2006/relationships/image" Target="../media/image769.png"/><Relationship Id="rId11" Type="http://schemas.openxmlformats.org/officeDocument/2006/relationships/image" Target="../media/image721.png"/><Relationship Id="rId32" Type="http://schemas.openxmlformats.org/officeDocument/2006/relationships/customXml" Target="../ink/ink732.xml"/><Relationship Id="rId53" Type="http://schemas.openxmlformats.org/officeDocument/2006/relationships/image" Target="../media/image742.png"/><Relationship Id="rId74" Type="http://schemas.openxmlformats.org/officeDocument/2006/relationships/customXml" Target="../ink/ink753.xml"/><Relationship Id="rId128" Type="http://schemas.openxmlformats.org/officeDocument/2006/relationships/customXml" Target="../ink/ink780.xml"/><Relationship Id="rId5" Type="http://schemas.openxmlformats.org/officeDocument/2006/relationships/image" Target="../media/image718.png"/><Relationship Id="rId90" Type="http://schemas.openxmlformats.org/officeDocument/2006/relationships/customXml" Target="../ink/ink761.xml"/><Relationship Id="rId95" Type="http://schemas.openxmlformats.org/officeDocument/2006/relationships/image" Target="../media/image763.png"/><Relationship Id="rId22" Type="http://schemas.openxmlformats.org/officeDocument/2006/relationships/customXml" Target="../ink/ink727.xml"/><Relationship Id="rId27" Type="http://schemas.openxmlformats.org/officeDocument/2006/relationships/image" Target="../media/image729.png"/><Relationship Id="rId43" Type="http://schemas.openxmlformats.org/officeDocument/2006/relationships/image" Target="../media/image737.png"/><Relationship Id="rId48" Type="http://schemas.openxmlformats.org/officeDocument/2006/relationships/customXml" Target="../ink/ink740.xml"/><Relationship Id="rId64" Type="http://schemas.openxmlformats.org/officeDocument/2006/relationships/customXml" Target="../ink/ink748.xml"/><Relationship Id="rId69" Type="http://schemas.openxmlformats.org/officeDocument/2006/relationships/image" Target="../media/image750.png"/><Relationship Id="rId113" Type="http://schemas.openxmlformats.org/officeDocument/2006/relationships/image" Target="../media/image772.png"/><Relationship Id="rId118" Type="http://schemas.openxmlformats.org/officeDocument/2006/relationships/customXml" Target="../ink/ink775.xml"/><Relationship Id="rId134" Type="http://schemas.openxmlformats.org/officeDocument/2006/relationships/customXml" Target="../ink/ink783.xml"/><Relationship Id="rId139" Type="http://schemas.openxmlformats.org/officeDocument/2006/relationships/image" Target="../media/image785.png"/><Relationship Id="rId80" Type="http://schemas.openxmlformats.org/officeDocument/2006/relationships/customXml" Target="../ink/ink756.xml"/><Relationship Id="rId85" Type="http://schemas.openxmlformats.org/officeDocument/2006/relationships/image" Target="../media/image758.png"/><Relationship Id="rId12" Type="http://schemas.openxmlformats.org/officeDocument/2006/relationships/customXml" Target="../ink/ink722.xml"/><Relationship Id="rId17" Type="http://schemas.openxmlformats.org/officeDocument/2006/relationships/image" Target="../media/image724.png"/><Relationship Id="rId33" Type="http://schemas.openxmlformats.org/officeDocument/2006/relationships/image" Target="../media/image732.png"/><Relationship Id="rId38" Type="http://schemas.openxmlformats.org/officeDocument/2006/relationships/customXml" Target="../ink/ink735.xml"/><Relationship Id="rId59" Type="http://schemas.openxmlformats.org/officeDocument/2006/relationships/image" Target="../media/image745.png"/><Relationship Id="rId103" Type="http://schemas.openxmlformats.org/officeDocument/2006/relationships/image" Target="../media/image767.png"/><Relationship Id="rId108" Type="http://schemas.openxmlformats.org/officeDocument/2006/relationships/customXml" Target="../ink/ink770.xml"/><Relationship Id="rId124" Type="http://schemas.openxmlformats.org/officeDocument/2006/relationships/customXml" Target="../ink/ink778.xml"/><Relationship Id="rId129" Type="http://schemas.openxmlformats.org/officeDocument/2006/relationships/image" Target="../media/image780.png"/><Relationship Id="rId54" Type="http://schemas.openxmlformats.org/officeDocument/2006/relationships/customXml" Target="../ink/ink743.xml"/><Relationship Id="rId70" Type="http://schemas.openxmlformats.org/officeDocument/2006/relationships/customXml" Target="../ink/ink751.xml"/><Relationship Id="rId75" Type="http://schemas.openxmlformats.org/officeDocument/2006/relationships/image" Target="../media/image753.png"/><Relationship Id="rId91" Type="http://schemas.openxmlformats.org/officeDocument/2006/relationships/image" Target="../media/image761.png"/><Relationship Id="rId96" Type="http://schemas.openxmlformats.org/officeDocument/2006/relationships/customXml" Target="../ink/ink764.xml"/><Relationship Id="rId140" Type="http://schemas.openxmlformats.org/officeDocument/2006/relationships/customXml" Target="../ink/ink786.xml"/><Relationship Id="rId145" Type="http://schemas.openxmlformats.org/officeDocument/2006/relationships/image" Target="../media/image788.png"/><Relationship Id="rId1" Type="http://schemas.openxmlformats.org/officeDocument/2006/relationships/slideLayout" Target="../slideLayouts/slideLayout2.xml"/><Relationship Id="rId6" Type="http://schemas.openxmlformats.org/officeDocument/2006/relationships/customXml" Target="../ink/ink719.xml"/><Relationship Id="rId23" Type="http://schemas.openxmlformats.org/officeDocument/2006/relationships/image" Target="../media/image727.png"/><Relationship Id="rId28" Type="http://schemas.openxmlformats.org/officeDocument/2006/relationships/customXml" Target="../ink/ink730.xml"/><Relationship Id="rId49" Type="http://schemas.openxmlformats.org/officeDocument/2006/relationships/image" Target="../media/image740.png"/><Relationship Id="rId114" Type="http://schemas.openxmlformats.org/officeDocument/2006/relationships/customXml" Target="../ink/ink773.xml"/><Relationship Id="rId119" Type="http://schemas.openxmlformats.org/officeDocument/2006/relationships/image" Target="../media/image775.png"/><Relationship Id="rId44" Type="http://schemas.openxmlformats.org/officeDocument/2006/relationships/customXml" Target="../ink/ink738.xml"/><Relationship Id="rId60" Type="http://schemas.openxmlformats.org/officeDocument/2006/relationships/customXml" Target="../ink/ink746.xml"/><Relationship Id="rId65" Type="http://schemas.openxmlformats.org/officeDocument/2006/relationships/image" Target="../media/image748.png"/><Relationship Id="rId81" Type="http://schemas.openxmlformats.org/officeDocument/2006/relationships/image" Target="../media/image756.png"/><Relationship Id="rId86" Type="http://schemas.openxmlformats.org/officeDocument/2006/relationships/customXml" Target="../ink/ink759.xml"/><Relationship Id="rId130" Type="http://schemas.openxmlformats.org/officeDocument/2006/relationships/customXml" Target="../ink/ink781.xml"/><Relationship Id="rId135" Type="http://schemas.openxmlformats.org/officeDocument/2006/relationships/image" Target="../media/image783.png"/><Relationship Id="rId13" Type="http://schemas.openxmlformats.org/officeDocument/2006/relationships/image" Target="../media/image722.png"/><Relationship Id="rId18" Type="http://schemas.openxmlformats.org/officeDocument/2006/relationships/customXml" Target="../ink/ink725.xml"/><Relationship Id="rId39" Type="http://schemas.openxmlformats.org/officeDocument/2006/relationships/image" Target="../media/image735.png"/><Relationship Id="rId109" Type="http://schemas.openxmlformats.org/officeDocument/2006/relationships/image" Target="../media/image770.png"/><Relationship Id="rId34" Type="http://schemas.openxmlformats.org/officeDocument/2006/relationships/customXml" Target="../ink/ink733.xml"/><Relationship Id="rId50" Type="http://schemas.openxmlformats.org/officeDocument/2006/relationships/customXml" Target="../ink/ink741.xml"/><Relationship Id="rId55" Type="http://schemas.openxmlformats.org/officeDocument/2006/relationships/image" Target="../media/image743.png"/><Relationship Id="rId76" Type="http://schemas.openxmlformats.org/officeDocument/2006/relationships/customXml" Target="../ink/ink754.xml"/><Relationship Id="rId97" Type="http://schemas.openxmlformats.org/officeDocument/2006/relationships/image" Target="../media/image764.png"/><Relationship Id="rId104" Type="http://schemas.openxmlformats.org/officeDocument/2006/relationships/customXml" Target="../ink/ink768.xml"/><Relationship Id="rId120" Type="http://schemas.openxmlformats.org/officeDocument/2006/relationships/customXml" Target="../ink/ink776.xml"/><Relationship Id="rId125" Type="http://schemas.openxmlformats.org/officeDocument/2006/relationships/image" Target="../media/image778.png"/><Relationship Id="rId141" Type="http://schemas.openxmlformats.org/officeDocument/2006/relationships/image" Target="../media/image786.png"/><Relationship Id="rId7" Type="http://schemas.openxmlformats.org/officeDocument/2006/relationships/image" Target="../media/image719.png"/><Relationship Id="rId71" Type="http://schemas.openxmlformats.org/officeDocument/2006/relationships/image" Target="../media/image751.png"/><Relationship Id="rId92" Type="http://schemas.openxmlformats.org/officeDocument/2006/relationships/customXml" Target="../ink/ink762.xml"/><Relationship Id="rId2" Type="http://schemas.openxmlformats.org/officeDocument/2006/relationships/customXml" Target="../ink/ink717.xml"/><Relationship Id="rId29" Type="http://schemas.openxmlformats.org/officeDocument/2006/relationships/image" Target="../media/image730.png"/><Relationship Id="rId24" Type="http://schemas.openxmlformats.org/officeDocument/2006/relationships/customXml" Target="../ink/ink728.xml"/><Relationship Id="rId40" Type="http://schemas.openxmlformats.org/officeDocument/2006/relationships/customXml" Target="../ink/ink736.xml"/><Relationship Id="rId45" Type="http://schemas.openxmlformats.org/officeDocument/2006/relationships/image" Target="../media/image738.png"/><Relationship Id="rId66" Type="http://schemas.openxmlformats.org/officeDocument/2006/relationships/customXml" Target="../ink/ink749.xml"/><Relationship Id="rId87" Type="http://schemas.openxmlformats.org/officeDocument/2006/relationships/image" Target="../media/image759.png"/><Relationship Id="rId110" Type="http://schemas.openxmlformats.org/officeDocument/2006/relationships/customXml" Target="../ink/ink771.xml"/><Relationship Id="rId115" Type="http://schemas.openxmlformats.org/officeDocument/2006/relationships/image" Target="../media/image773.png"/><Relationship Id="rId131" Type="http://schemas.openxmlformats.org/officeDocument/2006/relationships/image" Target="../media/image781.png"/><Relationship Id="rId136" Type="http://schemas.openxmlformats.org/officeDocument/2006/relationships/customXml" Target="../ink/ink784.xml"/><Relationship Id="rId61" Type="http://schemas.openxmlformats.org/officeDocument/2006/relationships/image" Target="../media/image746.png"/><Relationship Id="rId82" Type="http://schemas.openxmlformats.org/officeDocument/2006/relationships/customXml" Target="../ink/ink757.xml"/><Relationship Id="rId19" Type="http://schemas.openxmlformats.org/officeDocument/2006/relationships/image" Target="../media/image725.png"/><Relationship Id="rId14" Type="http://schemas.openxmlformats.org/officeDocument/2006/relationships/customXml" Target="../ink/ink723.xml"/><Relationship Id="rId30" Type="http://schemas.openxmlformats.org/officeDocument/2006/relationships/customXml" Target="../ink/ink731.xml"/><Relationship Id="rId35" Type="http://schemas.openxmlformats.org/officeDocument/2006/relationships/image" Target="../media/image733.png"/><Relationship Id="rId56" Type="http://schemas.openxmlformats.org/officeDocument/2006/relationships/customXml" Target="../ink/ink744.xml"/><Relationship Id="rId77" Type="http://schemas.openxmlformats.org/officeDocument/2006/relationships/image" Target="../media/image754.png"/><Relationship Id="rId100" Type="http://schemas.openxmlformats.org/officeDocument/2006/relationships/customXml" Target="../ink/ink766.xml"/><Relationship Id="rId105" Type="http://schemas.openxmlformats.org/officeDocument/2006/relationships/image" Target="../media/image768.png"/><Relationship Id="rId126" Type="http://schemas.openxmlformats.org/officeDocument/2006/relationships/customXml" Target="../ink/ink779.xml"/><Relationship Id="rId8" Type="http://schemas.openxmlformats.org/officeDocument/2006/relationships/customXml" Target="../ink/ink720.xml"/><Relationship Id="rId51" Type="http://schemas.openxmlformats.org/officeDocument/2006/relationships/image" Target="../media/image741.png"/><Relationship Id="rId72" Type="http://schemas.openxmlformats.org/officeDocument/2006/relationships/customXml" Target="../ink/ink752.xml"/><Relationship Id="rId93" Type="http://schemas.openxmlformats.org/officeDocument/2006/relationships/image" Target="../media/image762.png"/><Relationship Id="rId98" Type="http://schemas.openxmlformats.org/officeDocument/2006/relationships/customXml" Target="../ink/ink765.xml"/><Relationship Id="rId121" Type="http://schemas.openxmlformats.org/officeDocument/2006/relationships/image" Target="../media/image776.png"/><Relationship Id="rId142" Type="http://schemas.openxmlformats.org/officeDocument/2006/relationships/customXml" Target="../ink/ink787.xml"/><Relationship Id="rId3" Type="http://schemas.openxmlformats.org/officeDocument/2006/relationships/image" Target="../media/image717.png"/><Relationship Id="rId25" Type="http://schemas.openxmlformats.org/officeDocument/2006/relationships/image" Target="../media/image728.png"/><Relationship Id="rId46" Type="http://schemas.openxmlformats.org/officeDocument/2006/relationships/customXml" Target="../ink/ink739.xml"/><Relationship Id="rId67" Type="http://schemas.openxmlformats.org/officeDocument/2006/relationships/image" Target="../media/image749.png"/><Relationship Id="rId116" Type="http://schemas.openxmlformats.org/officeDocument/2006/relationships/customXml" Target="../ink/ink774.xml"/><Relationship Id="rId137" Type="http://schemas.openxmlformats.org/officeDocument/2006/relationships/image" Target="../media/image784.png"/><Relationship Id="rId20" Type="http://schemas.openxmlformats.org/officeDocument/2006/relationships/customXml" Target="../ink/ink726.xml"/><Relationship Id="rId41" Type="http://schemas.openxmlformats.org/officeDocument/2006/relationships/image" Target="../media/image736.png"/><Relationship Id="rId62" Type="http://schemas.openxmlformats.org/officeDocument/2006/relationships/customXml" Target="../ink/ink747.xml"/><Relationship Id="rId83" Type="http://schemas.openxmlformats.org/officeDocument/2006/relationships/image" Target="../media/image757.png"/><Relationship Id="rId88" Type="http://schemas.openxmlformats.org/officeDocument/2006/relationships/customXml" Target="../ink/ink760.xml"/><Relationship Id="rId111" Type="http://schemas.openxmlformats.org/officeDocument/2006/relationships/image" Target="../media/image771.png"/><Relationship Id="rId132" Type="http://schemas.openxmlformats.org/officeDocument/2006/relationships/customXml" Target="../ink/ink782.xml"/><Relationship Id="rId15" Type="http://schemas.openxmlformats.org/officeDocument/2006/relationships/image" Target="../media/image723.png"/><Relationship Id="rId36" Type="http://schemas.openxmlformats.org/officeDocument/2006/relationships/customXml" Target="../ink/ink734.xml"/><Relationship Id="rId57" Type="http://schemas.openxmlformats.org/officeDocument/2006/relationships/image" Target="../media/image744.png"/><Relationship Id="rId106" Type="http://schemas.openxmlformats.org/officeDocument/2006/relationships/customXml" Target="../ink/ink769.xml"/><Relationship Id="rId127" Type="http://schemas.openxmlformats.org/officeDocument/2006/relationships/image" Target="../media/image779.png"/><Relationship Id="rId10" Type="http://schemas.openxmlformats.org/officeDocument/2006/relationships/customXml" Target="../ink/ink721.xml"/><Relationship Id="rId31" Type="http://schemas.openxmlformats.org/officeDocument/2006/relationships/image" Target="../media/image731.png"/><Relationship Id="rId52" Type="http://schemas.openxmlformats.org/officeDocument/2006/relationships/customXml" Target="../ink/ink742.xml"/><Relationship Id="rId73" Type="http://schemas.openxmlformats.org/officeDocument/2006/relationships/image" Target="../media/image752.png"/><Relationship Id="rId78" Type="http://schemas.openxmlformats.org/officeDocument/2006/relationships/customXml" Target="../ink/ink755.xml"/><Relationship Id="rId94" Type="http://schemas.openxmlformats.org/officeDocument/2006/relationships/customXml" Target="../ink/ink763.xml"/><Relationship Id="rId99" Type="http://schemas.openxmlformats.org/officeDocument/2006/relationships/image" Target="../media/image765.png"/><Relationship Id="rId101" Type="http://schemas.openxmlformats.org/officeDocument/2006/relationships/image" Target="../media/image766.png"/><Relationship Id="rId122" Type="http://schemas.openxmlformats.org/officeDocument/2006/relationships/customXml" Target="../ink/ink777.xml"/><Relationship Id="rId143" Type="http://schemas.openxmlformats.org/officeDocument/2006/relationships/image" Target="../media/image787.png"/><Relationship Id="rId4" Type="http://schemas.openxmlformats.org/officeDocument/2006/relationships/customXml" Target="../ink/ink718.xml"/><Relationship Id="rId9" Type="http://schemas.openxmlformats.org/officeDocument/2006/relationships/image" Target="../media/image720.png"/><Relationship Id="rId26" Type="http://schemas.openxmlformats.org/officeDocument/2006/relationships/customXml" Target="../ink/ink729.xml"/><Relationship Id="rId47" Type="http://schemas.openxmlformats.org/officeDocument/2006/relationships/image" Target="../media/image739.png"/><Relationship Id="rId68" Type="http://schemas.openxmlformats.org/officeDocument/2006/relationships/customXml" Target="../ink/ink750.xml"/><Relationship Id="rId89" Type="http://schemas.openxmlformats.org/officeDocument/2006/relationships/image" Target="../media/image760.png"/><Relationship Id="rId112" Type="http://schemas.openxmlformats.org/officeDocument/2006/relationships/customXml" Target="../ink/ink772.xml"/><Relationship Id="rId133" Type="http://schemas.openxmlformats.org/officeDocument/2006/relationships/image" Target="../media/image782.png"/><Relationship Id="rId16" Type="http://schemas.openxmlformats.org/officeDocument/2006/relationships/customXml" Target="../ink/ink724.xml"/><Relationship Id="rId37" Type="http://schemas.openxmlformats.org/officeDocument/2006/relationships/image" Target="../media/image734.png"/><Relationship Id="rId58" Type="http://schemas.openxmlformats.org/officeDocument/2006/relationships/customXml" Target="../ink/ink745.xml"/><Relationship Id="rId79" Type="http://schemas.openxmlformats.org/officeDocument/2006/relationships/image" Target="../media/image755.png"/><Relationship Id="rId102" Type="http://schemas.openxmlformats.org/officeDocument/2006/relationships/customXml" Target="../ink/ink767.xml"/><Relationship Id="rId123" Type="http://schemas.openxmlformats.org/officeDocument/2006/relationships/image" Target="../media/image777.png"/><Relationship Id="rId144" Type="http://schemas.openxmlformats.org/officeDocument/2006/relationships/customXml" Target="../ink/ink78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789.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89.png"/></Relationships>
</file>

<file path=ppt/slides/_rels/slide39.xml.rels><?xml version="1.0" encoding="UTF-8" standalone="yes"?>
<Relationships xmlns="http://schemas.openxmlformats.org/package/2006/relationships"><Relationship Id="rId2" Type="http://schemas.openxmlformats.org/officeDocument/2006/relationships/hyperlink" Target="https://devblogs.microsoft.com/scripting/learn-four-ways-to-kill-a-process-using-powershell-and-wm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Architecture_of_Windows_NT" TargetMode="External"/><Relationship Id="rId2" Type="http://schemas.openxmlformats.org/officeDocument/2006/relationships/hyperlink" Target="https://en.wikipedia.org/wiki/Linux_kernel" TargetMode="External"/><Relationship Id="rId1" Type="http://schemas.openxmlformats.org/officeDocument/2006/relationships/slideLayout" Target="../slideLayouts/slideLayout2.xml"/><Relationship Id="rId6" Type="http://schemas.openxmlformats.org/officeDocument/2006/relationships/hyperlink" Target="https://en.wikipedia.org/wiki/Hybrid_kernel" TargetMode="External"/><Relationship Id="rId5" Type="http://schemas.openxmlformats.org/officeDocument/2006/relationships/hyperlink" Target="https://en.wikipedia.org/wiki/Monolithic_kernel" TargetMode="External"/><Relationship Id="rId4" Type="http://schemas.openxmlformats.org/officeDocument/2006/relationships/hyperlink" Target="https://en.wikipedia.org/wiki/Comparison_of_operating_system_kernel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image" Target="../media/image848.png"/><Relationship Id="rId299" Type="http://schemas.openxmlformats.org/officeDocument/2006/relationships/image" Target="../media/image939.png"/><Relationship Id="rId21" Type="http://schemas.openxmlformats.org/officeDocument/2006/relationships/image" Target="../media/image800.png"/><Relationship Id="rId63" Type="http://schemas.openxmlformats.org/officeDocument/2006/relationships/image" Target="../media/image821.png"/><Relationship Id="rId159" Type="http://schemas.openxmlformats.org/officeDocument/2006/relationships/image" Target="../media/image869.png"/><Relationship Id="rId170" Type="http://schemas.openxmlformats.org/officeDocument/2006/relationships/customXml" Target="../ink/ink874.xml"/><Relationship Id="rId226" Type="http://schemas.openxmlformats.org/officeDocument/2006/relationships/customXml" Target="../ink/ink902.xml"/><Relationship Id="rId268" Type="http://schemas.openxmlformats.org/officeDocument/2006/relationships/customXml" Target="../ink/ink923.xml"/><Relationship Id="rId32" Type="http://schemas.openxmlformats.org/officeDocument/2006/relationships/customXml" Target="../ink/ink805.xml"/><Relationship Id="rId74" Type="http://schemas.openxmlformats.org/officeDocument/2006/relationships/customXml" Target="../ink/ink826.xml"/><Relationship Id="rId128" Type="http://schemas.openxmlformats.org/officeDocument/2006/relationships/customXml" Target="../ink/ink853.xml"/><Relationship Id="rId5" Type="http://schemas.openxmlformats.org/officeDocument/2006/relationships/image" Target="../media/image792.png"/><Relationship Id="rId181" Type="http://schemas.openxmlformats.org/officeDocument/2006/relationships/image" Target="../media/image880.png"/><Relationship Id="rId237" Type="http://schemas.openxmlformats.org/officeDocument/2006/relationships/image" Target="../media/image908.png"/><Relationship Id="rId279" Type="http://schemas.openxmlformats.org/officeDocument/2006/relationships/image" Target="../media/image929.png"/><Relationship Id="rId43" Type="http://schemas.openxmlformats.org/officeDocument/2006/relationships/image" Target="../media/image811.png"/><Relationship Id="rId139" Type="http://schemas.openxmlformats.org/officeDocument/2006/relationships/image" Target="../media/image859.png"/><Relationship Id="rId290" Type="http://schemas.openxmlformats.org/officeDocument/2006/relationships/customXml" Target="../ink/ink934.xml"/><Relationship Id="rId85" Type="http://schemas.openxmlformats.org/officeDocument/2006/relationships/image" Target="../media/image832.png"/><Relationship Id="rId150" Type="http://schemas.openxmlformats.org/officeDocument/2006/relationships/customXml" Target="../ink/ink864.xml"/><Relationship Id="rId192" Type="http://schemas.openxmlformats.org/officeDocument/2006/relationships/customXml" Target="../ink/ink885.xml"/><Relationship Id="rId206" Type="http://schemas.openxmlformats.org/officeDocument/2006/relationships/customXml" Target="../ink/ink892.xml"/><Relationship Id="rId248" Type="http://schemas.openxmlformats.org/officeDocument/2006/relationships/customXml" Target="../ink/ink913.xml"/><Relationship Id="rId12" Type="http://schemas.openxmlformats.org/officeDocument/2006/relationships/customXml" Target="../ink/ink795.xml"/><Relationship Id="rId108" Type="http://schemas.openxmlformats.org/officeDocument/2006/relationships/customXml" Target="../ink/ink843.xml"/><Relationship Id="rId54" Type="http://schemas.openxmlformats.org/officeDocument/2006/relationships/customXml" Target="../ink/ink816.xml"/><Relationship Id="rId75" Type="http://schemas.openxmlformats.org/officeDocument/2006/relationships/image" Target="../media/image827.png"/><Relationship Id="rId96" Type="http://schemas.openxmlformats.org/officeDocument/2006/relationships/customXml" Target="../ink/ink837.xml"/><Relationship Id="rId140" Type="http://schemas.openxmlformats.org/officeDocument/2006/relationships/customXml" Target="../ink/ink859.xml"/><Relationship Id="rId161" Type="http://schemas.openxmlformats.org/officeDocument/2006/relationships/image" Target="../media/image870.png"/><Relationship Id="rId182" Type="http://schemas.openxmlformats.org/officeDocument/2006/relationships/customXml" Target="../ink/ink880.xml"/><Relationship Id="rId217" Type="http://schemas.openxmlformats.org/officeDocument/2006/relationships/image" Target="../media/image898.png"/><Relationship Id="rId6" Type="http://schemas.openxmlformats.org/officeDocument/2006/relationships/customXml" Target="../ink/ink792.xml"/><Relationship Id="rId238" Type="http://schemas.openxmlformats.org/officeDocument/2006/relationships/customXml" Target="../ink/ink908.xml"/><Relationship Id="rId259" Type="http://schemas.openxmlformats.org/officeDocument/2006/relationships/image" Target="../media/image919.png"/><Relationship Id="rId23" Type="http://schemas.openxmlformats.org/officeDocument/2006/relationships/image" Target="../media/image801.png"/><Relationship Id="rId119" Type="http://schemas.openxmlformats.org/officeDocument/2006/relationships/image" Target="../media/image849.png"/><Relationship Id="rId270" Type="http://schemas.openxmlformats.org/officeDocument/2006/relationships/customXml" Target="../ink/ink924.xml"/><Relationship Id="rId291" Type="http://schemas.openxmlformats.org/officeDocument/2006/relationships/image" Target="../media/image935.png"/><Relationship Id="rId44" Type="http://schemas.openxmlformats.org/officeDocument/2006/relationships/customXml" Target="../ink/ink811.xml"/><Relationship Id="rId65" Type="http://schemas.openxmlformats.org/officeDocument/2006/relationships/image" Target="../media/image822.png"/><Relationship Id="rId86" Type="http://schemas.openxmlformats.org/officeDocument/2006/relationships/customXml" Target="../ink/ink832.xml"/><Relationship Id="rId130" Type="http://schemas.openxmlformats.org/officeDocument/2006/relationships/customXml" Target="../ink/ink854.xml"/><Relationship Id="rId151" Type="http://schemas.openxmlformats.org/officeDocument/2006/relationships/image" Target="../media/image865.png"/><Relationship Id="rId172" Type="http://schemas.openxmlformats.org/officeDocument/2006/relationships/customXml" Target="../ink/ink875.xml"/><Relationship Id="rId193" Type="http://schemas.openxmlformats.org/officeDocument/2006/relationships/image" Target="../media/image886.png"/><Relationship Id="rId207" Type="http://schemas.openxmlformats.org/officeDocument/2006/relationships/image" Target="../media/image893.png"/><Relationship Id="rId228" Type="http://schemas.openxmlformats.org/officeDocument/2006/relationships/customXml" Target="../ink/ink903.xml"/><Relationship Id="rId249" Type="http://schemas.openxmlformats.org/officeDocument/2006/relationships/image" Target="../media/image914.png"/><Relationship Id="rId13" Type="http://schemas.openxmlformats.org/officeDocument/2006/relationships/image" Target="../media/image796.png"/><Relationship Id="rId109" Type="http://schemas.openxmlformats.org/officeDocument/2006/relationships/image" Target="../media/image844.png"/><Relationship Id="rId260" Type="http://schemas.openxmlformats.org/officeDocument/2006/relationships/customXml" Target="../ink/ink919.xml"/><Relationship Id="rId281" Type="http://schemas.openxmlformats.org/officeDocument/2006/relationships/image" Target="../media/image930.png"/><Relationship Id="rId34" Type="http://schemas.openxmlformats.org/officeDocument/2006/relationships/customXml" Target="../ink/ink806.xml"/><Relationship Id="rId55" Type="http://schemas.openxmlformats.org/officeDocument/2006/relationships/image" Target="../media/image817.png"/><Relationship Id="rId76" Type="http://schemas.openxmlformats.org/officeDocument/2006/relationships/customXml" Target="../ink/ink827.xml"/><Relationship Id="rId97" Type="http://schemas.openxmlformats.org/officeDocument/2006/relationships/image" Target="../media/image838.png"/><Relationship Id="rId120" Type="http://schemas.openxmlformats.org/officeDocument/2006/relationships/customXml" Target="../ink/ink849.xml"/><Relationship Id="rId141" Type="http://schemas.openxmlformats.org/officeDocument/2006/relationships/image" Target="../media/image860.png"/><Relationship Id="rId7" Type="http://schemas.openxmlformats.org/officeDocument/2006/relationships/image" Target="../media/image793.png"/><Relationship Id="rId162" Type="http://schemas.openxmlformats.org/officeDocument/2006/relationships/customXml" Target="../ink/ink870.xml"/><Relationship Id="rId183" Type="http://schemas.openxmlformats.org/officeDocument/2006/relationships/image" Target="../media/image881.png"/><Relationship Id="rId218" Type="http://schemas.openxmlformats.org/officeDocument/2006/relationships/customXml" Target="../ink/ink898.xml"/><Relationship Id="rId239" Type="http://schemas.openxmlformats.org/officeDocument/2006/relationships/image" Target="../media/image909.png"/><Relationship Id="rId250" Type="http://schemas.openxmlformats.org/officeDocument/2006/relationships/customXml" Target="../ink/ink914.xml"/><Relationship Id="rId271" Type="http://schemas.openxmlformats.org/officeDocument/2006/relationships/image" Target="../media/image925.png"/><Relationship Id="rId292" Type="http://schemas.openxmlformats.org/officeDocument/2006/relationships/customXml" Target="../ink/ink935.xml"/><Relationship Id="rId24" Type="http://schemas.openxmlformats.org/officeDocument/2006/relationships/customXml" Target="../ink/ink801.xml"/><Relationship Id="rId45" Type="http://schemas.openxmlformats.org/officeDocument/2006/relationships/image" Target="../media/image812.png"/><Relationship Id="rId66" Type="http://schemas.openxmlformats.org/officeDocument/2006/relationships/customXml" Target="../ink/ink822.xml"/><Relationship Id="rId87" Type="http://schemas.openxmlformats.org/officeDocument/2006/relationships/image" Target="../media/image833.png"/><Relationship Id="rId110" Type="http://schemas.openxmlformats.org/officeDocument/2006/relationships/customXml" Target="../ink/ink844.xml"/><Relationship Id="rId131" Type="http://schemas.openxmlformats.org/officeDocument/2006/relationships/image" Target="../media/image855.png"/><Relationship Id="rId152" Type="http://schemas.openxmlformats.org/officeDocument/2006/relationships/customXml" Target="../ink/ink865.xml"/><Relationship Id="rId173" Type="http://schemas.openxmlformats.org/officeDocument/2006/relationships/image" Target="../media/image876.png"/><Relationship Id="rId194" Type="http://schemas.openxmlformats.org/officeDocument/2006/relationships/customXml" Target="../ink/ink886.xml"/><Relationship Id="rId208" Type="http://schemas.openxmlformats.org/officeDocument/2006/relationships/customXml" Target="../ink/ink893.xml"/><Relationship Id="rId229" Type="http://schemas.openxmlformats.org/officeDocument/2006/relationships/image" Target="../media/image904.png"/><Relationship Id="rId240" Type="http://schemas.openxmlformats.org/officeDocument/2006/relationships/customXml" Target="../ink/ink909.xml"/><Relationship Id="rId261" Type="http://schemas.openxmlformats.org/officeDocument/2006/relationships/image" Target="../media/image920.png"/><Relationship Id="rId14" Type="http://schemas.openxmlformats.org/officeDocument/2006/relationships/customXml" Target="../ink/ink796.xml"/><Relationship Id="rId35" Type="http://schemas.openxmlformats.org/officeDocument/2006/relationships/image" Target="../media/image807.png"/><Relationship Id="rId56" Type="http://schemas.openxmlformats.org/officeDocument/2006/relationships/customXml" Target="../ink/ink817.xml"/><Relationship Id="rId77" Type="http://schemas.openxmlformats.org/officeDocument/2006/relationships/image" Target="../media/image828.png"/><Relationship Id="rId100" Type="http://schemas.openxmlformats.org/officeDocument/2006/relationships/customXml" Target="../ink/ink839.xml"/><Relationship Id="rId282" Type="http://schemas.openxmlformats.org/officeDocument/2006/relationships/customXml" Target="../ink/ink930.xml"/><Relationship Id="rId8" Type="http://schemas.openxmlformats.org/officeDocument/2006/relationships/customXml" Target="../ink/ink793.xml"/><Relationship Id="rId98" Type="http://schemas.openxmlformats.org/officeDocument/2006/relationships/customXml" Target="../ink/ink838.xml"/><Relationship Id="rId121" Type="http://schemas.openxmlformats.org/officeDocument/2006/relationships/image" Target="../media/image850.png"/><Relationship Id="rId142" Type="http://schemas.openxmlformats.org/officeDocument/2006/relationships/customXml" Target="../ink/ink860.xml"/><Relationship Id="rId163" Type="http://schemas.openxmlformats.org/officeDocument/2006/relationships/image" Target="../media/image871.png"/><Relationship Id="rId184" Type="http://schemas.openxmlformats.org/officeDocument/2006/relationships/customXml" Target="../ink/ink881.xml"/><Relationship Id="rId219" Type="http://schemas.openxmlformats.org/officeDocument/2006/relationships/image" Target="../media/image899.png"/><Relationship Id="rId230" Type="http://schemas.openxmlformats.org/officeDocument/2006/relationships/customXml" Target="../ink/ink904.xml"/><Relationship Id="rId251" Type="http://schemas.openxmlformats.org/officeDocument/2006/relationships/image" Target="../media/image915.png"/><Relationship Id="rId25" Type="http://schemas.openxmlformats.org/officeDocument/2006/relationships/image" Target="../media/image802.png"/><Relationship Id="rId46" Type="http://schemas.openxmlformats.org/officeDocument/2006/relationships/customXml" Target="../ink/ink812.xml"/><Relationship Id="rId67" Type="http://schemas.openxmlformats.org/officeDocument/2006/relationships/image" Target="../media/image823.png"/><Relationship Id="rId272" Type="http://schemas.openxmlformats.org/officeDocument/2006/relationships/customXml" Target="../ink/ink925.xml"/><Relationship Id="rId293" Type="http://schemas.openxmlformats.org/officeDocument/2006/relationships/image" Target="../media/image936.png"/><Relationship Id="rId88" Type="http://schemas.openxmlformats.org/officeDocument/2006/relationships/customXml" Target="../ink/ink833.xml"/><Relationship Id="rId111" Type="http://schemas.openxmlformats.org/officeDocument/2006/relationships/image" Target="../media/image845.png"/><Relationship Id="rId132" Type="http://schemas.openxmlformats.org/officeDocument/2006/relationships/customXml" Target="../ink/ink855.xml"/><Relationship Id="rId153" Type="http://schemas.openxmlformats.org/officeDocument/2006/relationships/image" Target="../media/image866.png"/><Relationship Id="rId174" Type="http://schemas.openxmlformats.org/officeDocument/2006/relationships/customXml" Target="../ink/ink876.xml"/><Relationship Id="rId195" Type="http://schemas.openxmlformats.org/officeDocument/2006/relationships/image" Target="../media/image887.png"/><Relationship Id="rId209" Type="http://schemas.openxmlformats.org/officeDocument/2006/relationships/image" Target="../media/image894.png"/><Relationship Id="rId220" Type="http://schemas.openxmlformats.org/officeDocument/2006/relationships/customXml" Target="../ink/ink899.xml"/><Relationship Id="rId241" Type="http://schemas.openxmlformats.org/officeDocument/2006/relationships/image" Target="../media/image910.png"/><Relationship Id="rId15" Type="http://schemas.openxmlformats.org/officeDocument/2006/relationships/image" Target="../media/image797.png"/><Relationship Id="rId36" Type="http://schemas.openxmlformats.org/officeDocument/2006/relationships/customXml" Target="../ink/ink807.xml"/><Relationship Id="rId57" Type="http://schemas.openxmlformats.org/officeDocument/2006/relationships/image" Target="../media/image818.png"/><Relationship Id="rId262" Type="http://schemas.openxmlformats.org/officeDocument/2006/relationships/customXml" Target="../ink/ink920.xml"/><Relationship Id="rId283" Type="http://schemas.openxmlformats.org/officeDocument/2006/relationships/image" Target="../media/image931.png"/><Relationship Id="rId78" Type="http://schemas.openxmlformats.org/officeDocument/2006/relationships/customXml" Target="../ink/ink828.xml"/><Relationship Id="rId99" Type="http://schemas.openxmlformats.org/officeDocument/2006/relationships/image" Target="../media/image839.png"/><Relationship Id="rId101" Type="http://schemas.openxmlformats.org/officeDocument/2006/relationships/image" Target="../media/image840.png"/><Relationship Id="rId122" Type="http://schemas.openxmlformats.org/officeDocument/2006/relationships/customXml" Target="../ink/ink850.xml"/><Relationship Id="rId143" Type="http://schemas.openxmlformats.org/officeDocument/2006/relationships/image" Target="../media/image861.png"/><Relationship Id="rId164" Type="http://schemas.openxmlformats.org/officeDocument/2006/relationships/customXml" Target="../ink/ink871.xml"/><Relationship Id="rId185" Type="http://schemas.openxmlformats.org/officeDocument/2006/relationships/image" Target="../media/image882.png"/><Relationship Id="rId9" Type="http://schemas.openxmlformats.org/officeDocument/2006/relationships/image" Target="../media/image794.png"/><Relationship Id="rId210" Type="http://schemas.openxmlformats.org/officeDocument/2006/relationships/customXml" Target="../ink/ink894.xml"/><Relationship Id="rId26" Type="http://schemas.openxmlformats.org/officeDocument/2006/relationships/customXml" Target="../ink/ink802.xml"/><Relationship Id="rId231" Type="http://schemas.openxmlformats.org/officeDocument/2006/relationships/image" Target="../media/image905.png"/><Relationship Id="rId252" Type="http://schemas.openxmlformats.org/officeDocument/2006/relationships/customXml" Target="../ink/ink915.xml"/><Relationship Id="rId273" Type="http://schemas.openxmlformats.org/officeDocument/2006/relationships/image" Target="../media/image926.png"/><Relationship Id="rId294" Type="http://schemas.openxmlformats.org/officeDocument/2006/relationships/customXml" Target="../ink/ink936.xml"/><Relationship Id="rId47" Type="http://schemas.openxmlformats.org/officeDocument/2006/relationships/image" Target="../media/image813.png"/><Relationship Id="rId68" Type="http://schemas.openxmlformats.org/officeDocument/2006/relationships/customXml" Target="../ink/ink823.xml"/><Relationship Id="rId89" Type="http://schemas.openxmlformats.org/officeDocument/2006/relationships/image" Target="../media/image834.png"/><Relationship Id="rId112" Type="http://schemas.openxmlformats.org/officeDocument/2006/relationships/customXml" Target="../ink/ink845.xml"/><Relationship Id="rId133" Type="http://schemas.openxmlformats.org/officeDocument/2006/relationships/image" Target="../media/image856.png"/><Relationship Id="rId154" Type="http://schemas.openxmlformats.org/officeDocument/2006/relationships/customXml" Target="../ink/ink866.xml"/><Relationship Id="rId175" Type="http://schemas.openxmlformats.org/officeDocument/2006/relationships/image" Target="../media/image877.png"/><Relationship Id="rId196" Type="http://schemas.openxmlformats.org/officeDocument/2006/relationships/customXml" Target="../ink/ink887.xml"/><Relationship Id="rId200" Type="http://schemas.openxmlformats.org/officeDocument/2006/relationships/customXml" Target="../ink/ink889.xml"/><Relationship Id="rId16" Type="http://schemas.openxmlformats.org/officeDocument/2006/relationships/customXml" Target="../ink/ink797.xml"/><Relationship Id="rId221" Type="http://schemas.openxmlformats.org/officeDocument/2006/relationships/image" Target="../media/image900.png"/><Relationship Id="rId242" Type="http://schemas.openxmlformats.org/officeDocument/2006/relationships/customXml" Target="../ink/ink910.xml"/><Relationship Id="rId263" Type="http://schemas.openxmlformats.org/officeDocument/2006/relationships/image" Target="../media/image921.png"/><Relationship Id="rId284" Type="http://schemas.openxmlformats.org/officeDocument/2006/relationships/customXml" Target="../ink/ink931.xml"/><Relationship Id="rId37" Type="http://schemas.openxmlformats.org/officeDocument/2006/relationships/image" Target="../media/image808.png"/><Relationship Id="rId58" Type="http://schemas.openxmlformats.org/officeDocument/2006/relationships/customXml" Target="../ink/ink818.xml"/><Relationship Id="rId79" Type="http://schemas.openxmlformats.org/officeDocument/2006/relationships/image" Target="../media/image829.png"/><Relationship Id="rId102" Type="http://schemas.openxmlformats.org/officeDocument/2006/relationships/customXml" Target="../ink/ink840.xml"/><Relationship Id="rId123" Type="http://schemas.openxmlformats.org/officeDocument/2006/relationships/image" Target="../media/image851.png"/><Relationship Id="rId144" Type="http://schemas.openxmlformats.org/officeDocument/2006/relationships/customXml" Target="../ink/ink861.xml"/><Relationship Id="rId90" Type="http://schemas.openxmlformats.org/officeDocument/2006/relationships/customXml" Target="../ink/ink834.xml"/><Relationship Id="rId165" Type="http://schemas.openxmlformats.org/officeDocument/2006/relationships/image" Target="../media/image872.png"/><Relationship Id="rId186" Type="http://schemas.openxmlformats.org/officeDocument/2006/relationships/customXml" Target="../ink/ink882.xml"/><Relationship Id="rId211" Type="http://schemas.openxmlformats.org/officeDocument/2006/relationships/image" Target="../media/image895.png"/><Relationship Id="rId232" Type="http://schemas.openxmlformats.org/officeDocument/2006/relationships/customXml" Target="../ink/ink905.xml"/><Relationship Id="rId253" Type="http://schemas.openxmlformats.org/officeDocument/2006/relationships/image" Target="../media/image916.png"/><Relationship Id="rId274" Type="http://schemas.openxmlformats.org/officeDocument/2006/relationships/customXml" Target="../ink/ink926.xml"/><Relationship Id="rId295" Type="http://schemas.openxmlformats.org/officeDocument/2006/relationships/image" Target="../media/image937.png"/><Relationship Id="rId27" Type="http://schemas.openxmlformats.org/officeDocument/2006/relationships/image" Target="../media/image803.png"/><Relationship Id="rId48" Type="http://schemas.openxmlformats.org/officeDocument/2006/relationships/customXml" Target="../ink/ink813.xml"/><Relationship Id="rId69" Type="http://schemas.openxmlformats.org/officeDocument/2006/relationships/image" Target="../media/image824.png"/><Relationship Id="rId113" Type="http://schemas.openxmlformats.org/officeDocument/2006/relationships/image" Target="../media/image846.png"/><Relationship Id="rId134" Type="http://schemas.openxmlformats.org/officeDocument/2006/relationships/customXml" Target="../ink/ink856.xml"/><Relationship Id="rId80" Type="http://schemas.openxmlformats.org/officeDocument/2006/relationships/customXml" Target="../ink/ink829.xml"/><Relationship Id="rId155" Type="http://schemas.openxmlformats.org/officeDocument/2006/relationships/image" Target="../media/image867.png"/><Relationship Id="rId176" Type="http://schemas.openxmlformats.org/officeDocument/2006/relationships/customXml" Target="../ink/ink877.xml"/><Relationship Id="rId197" Type="http://schemas.openxmlformats.org/officeDocument/2006/relationships/image" Target="../media/image888.png"/><Relationship Id="rId201" Type="http://schemas.openxmlformats.org/officeDocument/2006/relationships/image" Target="../media/image890.png"/><Relationship Id="rId222" Type="http://schemas.openxmlformats.org/officeDocument/2006/relationships/customXml" Target="../ink/ink900.xml"/><Relationship Id="rId243" Type="http://schemas.openxmlformats.org/officeDocument/2006/relationships/image" Target="../media/image911.png"/><Relationship Id="rId264" Type="http://schemas.openxmlformats.org/officeDocument/2006/relationships/customXml" Target="../ink/ink921.xml"/><Relationship Id="rId285" Type="http://schemas.openxmlformats.org/officeDocument/2006/relationships/image" Target="../media/image932.png"/><Relationship Id="rId17" Type="http://schemas.openxmlformats.org/officeDocument/2006/relationships/image" Target="../media/image798.png"/><Relationship Id="rId38" Type="http://schemas.openxmlformats.org/officeDocument/2006/relationships/customXml" Target="../ink/ink808.xml"/><Relationship Id="rId59" Type="http://schemas.openxmlformats.org/officeDocument/2006/relationships/image" Target="../media/image819.png"/><Relationship Id="rId103" Type="http://schemas.openxmlformats.org/officeDocument/2006/relationships/image" Target="../media/image841.png"/><Relationship Id="rId124" Type="http://schemas.openxmlformats.org/officeDocument/2006/relationships/customXml" Target="../ink/ink851.xml"/><Relationship Id="rId70" Type="http://schemas.openxmlformats.org/officeDocument/2006/relationships/customXml" Target="../ink/ink824.xml"/><Relationship Id="rId91" Type="http://schemas.openxmlformats.org/officeDocument/2006/relationships/image" Target="../media/image835.png"/><Relationship Id="rId145" Type="http://schemas.openxmlformats.org/officeDocument/2006/relationships/image" Target="../media/image862.png"/><Relationship Id="rId166" Type="http://schemas.openxmlformats.org/officeDocument/2006/relationships/customXml" Target="../ink/ink872.xml"/><Relationship Id="rId187" Type="http://schemas.openxmlformats.org/officeDocument/2006/relationships/image" Target="../media/image883.png"/><Relationship Id="rId1" Type="http://schemas.openxmlformats.org/officeDocument/2006/relationships/slideLayout" Target="../slideLayouts/slideLayout2.xml"/><Relationship Id="rId212" Type="http://schemas.openxmlformats.org/officeDocument/2006/relationships/customXml" Target="../ink/ink895.xml"/><Relationship Id="rId233" Type="http://schemas.openxmlformats.org/officeDocument/2006/relationships/image" Target="../media/image906.png"/><Relationship Id="rId254" Type="http://schemas.openxmlformats.org/officeDocument/2006/relationships/customXml" Target="../ink/ink916.xml"/><Relationship Id="rId28" Type="http://schemas.openxmlformats.org/officeDocument/2006/relationships/customXml" Target="../ink/ink803.xml"/><Relationship Id="rId49" Type="http://schemas.openxmlformats.org/officeDocument/2006/relationships/image" Target="../media/image814.png"/><Relationship Id="rId114" Type="http://schemas.openxmlformats.org/officeDocument/2006/relationships/customXml" Target="../ink/ink846.xml"/><Relationship Id="rId275" Type="http://schemas.openxmlformats.org/officeDocument/2006/relationships/image" Target="../media/image927.png"/><Relationship Id="rId296" Type="http://schemas.openxmlformats.org/officeDocument/2006/relationships/customXml" Target="../ink/ink937.xml"/><Relationship Id="rId60" Type="http://schemas.openxmlformats.org/officeDocument/2006/relationships/customXml" Target="../ink/ink819.xml"/><Relationship Id="rId81" Type="http://schemas.openxmlformats.org/officeDocument/2006/relationships/image" Target="../media/image830.png"/><Relationship Id="rId135" Type="http://schemas.openxmlformats.org/officeDocument/2006/relationships/image" Target="../media/image857.png"/><Relationship Id="rId156" Type="http://schemas.openxmlformats.org/officeDocument/2006/relationships/customXml" Target="../ink/ink867.xml"/><Relationship Id="rId177" Type="http://schemas.openxmlformats.org/officeDocument/2006/relationships/image" Target="../media/image878.png"/><Relationship Id="rId198" Type="http://schemas.openxmlformats.org/officeDocument/2006/relationships/customXml" Target="../ink/ink888.xml"/><Relationship Id="rId202" Type="http://schemas.openxmlformats.org/officeDocument/2006/relationships/customXml" Target="../ink/ink890.xml"/><Relationship Id="rId223" Type="http://schemas.openxmlformats.org/officeDocument/2006/relationships/image" Target="../media/image901.png"/><Relationship Id="rId244" Type="http://schemas.openxmlformats.org/officeDocument/2006/relationships/customXml" Target="../ink/ink911.xml"/><Relationship Id="rId18" Type="http://schemas.openxmlformats.org/officeDocument/2006/relationships/customXml" Target="../ink/ink798.xml"/><Relationship Id="rId39" Type="http://schemas.openxmlformats.org/officeDocument/2006/relationships/image" Target="../media/image809.png"/><Relationship Id="rId265" Type="http://schemas.openxmlformats.org/officeDocument/2006/relationships/image" Target="../media/image922.png"/><Relationship Id="rId286" Type="http://schemas.openxmlformats.org/officeDocument/2006/relationships/customXml" Target="../ink/ink932.xml"/><Relationship Id="rId50" Type="http://schemas.openxmlformats.org/officeDocument/2006/relationships/customXml" Target="../ink/ink814.xml"/><Relationship Id="rId104" Type="http://schemas.openxmlformats.org/officeDocument/2006/relationships/customXml" Target="../ink/ink841.xml"/><Relationship Id="rId125" Type="http://schemas.openxmlformats.org/officeDocument/2006/relationships/image" Target="../media/image852.png"/><Relationship Id="rId146" Type="http://schemas.openxmlformats.org/officeDocument/2006/relationships/customXml" Target="../ink/ink862.xml"/><Relationship Id="rId167" Type="http://schemas.openxmlformats.org/officeDocument/2006/relationships/image" Target="../media/image873.png"/><Relationship Id="rId188" Type="http://schemas.openxmlformats.org/officeDocument/2006/relationships/customXml" Target="../ink/ink883.xml"/><Relationship Id="rId71" Type="http://schemas.openxmlformats.org/officeDocument/2006/relationships/image" Target="../media/image825.png"/><Relationship Id="rId92" Type="http://schemas.openxmlformats.org/officeDocument/2006/relationships/customXml" Target="../ink/ink835.xml"/><Relationship Id="rId213" Type="http://schemas.openxmlformats.org/officeDocument/2006/relationships/image" Target="../media/image896.png"/><Relationship Id="rId234" Type="http://schemas.openxmlformats.org/officeDocument/2006/relationships/customXml" Target="../ink/ink906.xml"/><Relationship Id="rId2" Type="http://schemas.openxmlformats.org/officeDocument/2006/relationships/customXml" Target="../ink/ink790.xml"/><Relationship Id="rId29" Type="http://schemas.openxmlformats.org/officeDocument/2006/relationships/image" Target="../media/image804.png"/><Relationship Id="rId255" Type="http://schemas.openxmlformats.org/officeDocument/2006/relationships/image" Target="../media/image917.png"/><Relationship Id="rId276" Type="http://schemas.openxmlformats.org/officeDocument/2006/relationships/customXml" Target="../ink/ink927.xml"/><Relationship Id="rId297" Type="http://schemas.openxmlformats.org/officeDocument/2006/relationships/image" Target="../media/image938.png"/><Relationship Id="rId40" Type="http://schemas.openxmlformats.org/officeDocument/2006/relationships/customXml" Target="../ink/ink809.xml"/><Relationship Id="rId115" Type="http://schemas.openxmlformats.org/officeDocument/2006/relationships/image" Target="../media/image847.png"/><Relationship Id="rId136" Type="http://schemas.openxmlformats.org/officeDocument/2006/relationships/customXml" Target="../ink/ink857.xml"/><Relationship Id="rId157" Type="http://schemas.openxmlformats.org/officeDocument/2006/relationships/image" Target="../media/image868.png"/><Relationship Id="rId178" Type="http://schemas.openxmlformats.org/officeDocument/2006/relationships/customXml" Target="../ink/ink878.xml"/><Relationship Id="rId61" Type="http://schemas.openxmlformats.org/officeDocument/2006/relationships/image" Target="../media/image820.png"/><Relationship Id="rId82" Type="http://schemas.openxmlformats.org/officeDocument/2006/relationships/customXml" Target="../ink/ink830.xml"/><Relationship Id="rId199" Type="http://schemas.openxmlformats.org/officeDocument/2006/relationships/image" Target="../media/image889.png"/><Relationship Id="rId203" Type="http://schemas.openxmlformats.org/officeDocument/2006/relationships/image" Target="../media/image891.png"/><Relationship Id="rId19" Type="http://schemas.openxmlformats.org/officeDocument/2006/relationships/image" Target="../media/image799.png"/><Relationship Id="rId224" Type="http://schemas.openxmlformats.org/officeDocument/2006/relationships/customXml" Target="../ink/ink901.xml"/><Relationship Id="rId245" Type="http://schemas.openxmlformats.org/officeDocument/2006/relationships/image" Target="../media/image912.png"/><Relationship Id="rId266" Type="http://schemas.openxmlformats.org/officeDocument/2006/relationships/customXml" Target="../ink/ink922.xml"/><Relationship Id="rId287" Type="http://schemas.openxmlformats.org/officeDocument/2006/relationships/image" Target="../media/image933.png"/><Relationship Id="rId30" Type="http://schemas.openxmlformats.org/officeDocument/2006/relationships/customXml" Target="../ink/ink804.xml"/><Relationship Id="rId105" Type="http://schemas.openxmlformats.org/officeDocument/2006/relationships/image" Target="../media/image842.png"/><Relationship Id="rId126" Type="http://schemas.openxmlformats.org/officeDocument/2006/relationships/customXml" Target="../ink/ink852.xml"/><Relationship Id="rId147" Type="http://schemas.openxmlformats.org/officeDocument/2006/relationships/image" Target="../media/image863.png"/><Relationship Id="rId168" Type="http://schemas.openxmlformats.org/officeDocument/2006/relationships/customXml" Target="../ink/ink873.xml"/><Relationship Id="rId51" Type="http://schemas.openxmlformats.org/officeDocument/2006/relationships/image" Target="../media/image815.png"/><Relationship Id="rId72" Type="http://schemas.openxmlformats.org/officeDocument/2006/relationships/customXml" Target="../ink/ink825.xml"/><Relationship Id="rId93" Type="http://schemas.openxmlformats.org/officeDocument/2006/relationships/image" Target="../media/image836.png"/><Relationship Id="rId189" Type="http://schemas.openxmlformats.org/officeDocument/2006/relationships/image" Target="../media/image884.png"/><Relationship Id="rId3" Type="http://schemas.openxmlformats.org/officeDocument/2006/relationships/image" Target="../media/image791.png"/><Relationship Id="rId214" Type="http://schemas.openxmlformats.org/officeDocument/2006/relationships/customXml" Target="../ink/ink896.xml"/><Relationship Id="rId235" Type="http://schemas.openxmlformats.org/officeDocument/2006/relationships/image" Target="../media/image907.png"/><Relationship Id="rId256" Type="http://schemas.openxmlformats.org/officeDocument/2006/relationships/customXml" Target="../ink/ink917.xml"/><Relationship Id="rId277" Type="http://schemas.openxmlformats.org/officeDocument/2006/relationships/image" Target="../media/image928.png"/><Relationship Id="rId298" Type="http://schemas.openxmlformats.org/officeDocument/2006/relationships/customXml" Target="../ink/ink938.xml"/><Relationship Id="rId116" Type="http://schemas.openxmlformats.org/officeDocument/2006/relationships/customXml" Target="../ink/ink847.xml"/><Relationship Id="rId137" Type="http://schemas.openxmlformats.org/officeDocument/2006/relationships/image" Target="../media/image858.png"/><Relationship Id="rId158" Type="http://schemas.openxmlformats.org/officeDocument/2006/relationships/customXml" Target="../ink/ink868.xml"/><Relationship Id="rId20" Type="http://schemas.openxmlformats.org/officeDocument/2006/relationships/customXml" Target="../ink/ink799.xml"/><Relationship Id="rId41" Type="http://schemas.openxmlformats.org/officeDocument/2006/relationships/image" Target="../media/image810.png"/><Relationship Id="rId62" Type="http://schemas.openxmlformats.org/officeDocument/2006/relationships/customXml" Target="../ink/ink820.xml"/><Relationship Id="rId83" Type="http://schemas.openxmlformats.org/officeDocument/2006/relationships/image" Target="../media/image831.png"/><Relationship Id="rId179" Type="http://schemas.openxmlformats.org/officeDocument/2006/relationships/image" Target="../media/image879.png"/><Relationship Id="rId190" Type="http://schemas.openxmlformats.org/officeDocument/2006/relationships/customXml" Target="../ink/ink884.xml"/><Relationship Id="rId204" Type="http://schemas.openxmlformats.org/officeDocument/2006/relationships/customXml" Target="../ink/ink891.xml"/><Relationship Id="rId225" Type="http://schemas.openxmlformats.org/officeDocument/2006/relationships/image" Target="../media/image902.png"/><Relationship Id="rId246" Type="http://schemas.openxmlformats.org/officeDocument/2006/relationships/customXml" Target="../ink/ink912.xml"/><Relationship Id="rId267" Type="http://schemas.openxmlformats.org/officeDocument/2006/relationships/image" Target="../media/image923.png"/><Relationship Id="rId288" Type="http://schemas.openxmlformats.org/officeDocument/2006/relationships/customXml" Target="../ink/ink933.xml"/><Relationship Id="rId106" Type="http://schemas.openxmlformats.org/officeDocument/2006/relationships/customXml" Target="../ink/ink842.xml"/><Relationship Id="rId127" Type="http://schemas.openxmlformats.org/officeDocument/2006/relationships/image" Target="../media/image853.png"/><Relationship Id="rId10" Type="http://schemas.openxmlformats.org/officeDocument/2006/relationships/customXml" Target="../ink/ink794.xml"/><Relationship Id="rId31" Type="http://schemas.openxmlformats.org/officeDocument/2006/relationships/image" Target="../media/image805.png"/><Relationship Id="rId52" Type="http://schemas.openxmlformats.org/officeDocument/2006/relationships/customXml" Target="../ink/ink815.xml"/><Relationship Id="rId73" Type="http://schemas.openxmlformats.org/officeDocument/2006/relationships/image" Target="../media/image826.png"/><Relationship Id="rId94" Type="http://schemas.openxmlformats.org/officeDocument/2006/relationships/customXml" Target="../ink/ink836.xml"/><Relationship Id="rId148" Type="http://schemas.openxmlformats.org/officeDocument/2006/relationships/customXml" Target="../ink/ink863.xml"/><Relationship Id="rId169" Type="http://schemas.openxmlformats.org/officeDocument/2006/relationships/image" Target="../media/image874.png"/><Relationship Id="rId4" Type="http://schemas.openxmlformats.org/officeDocument/2006/relationships/customXml" Target="../ink/ink791.xml"/><Relationship Id="rId180" Type="http://schemas.openxmlformats.org/officeDocument/2006/relationships/customXml" Target="../ink/ink879.xml"/><Relationship Id="rId215" Type="http://schemas.openxmlformats.org/officeDocument/2006/relationships/image" Target="../media/image897.png"/><Relationship Id="rId236" Type="http://schemas.openxmlformats.org/officeDocument/2006/relationships/customXml" Target="../ink/ink907.xml"/><Relationship Id="rId257" Type="http://schemas.openxmlformats.org/officeDocument/2006/relationships/image" Target="../media/image918.png"/><Relationship Id="rId278" Type="http://schemas.openxmlformats.org/officeDocument/2006/relationships/customXml" Target="../ink/ink928.xml"/><Relationship Id="rId42" Type="http://schemas.openxmlformats.org/officeDocument/2006/relationships/customXml" Target="../ink/ink810.xml"/><Relationship Id="rId84" Type="http://schemas.openxmlformats.org/officeDocument/2006/relationships/customXml" Target="../ink/ink831.xml"/><Relationship Id="rId138" Type="http://schemas.openxmlformats.org/officeDocument/2006/relationships/customXml" Target="../ink/ink858.xml"/><Relationship Id="rId191" Type="http://schemas.openxmlformats.org/officeDocument/2006/relationships/image" Target="../media/image885.png"/><Relationship Id="rId205" Type="http://schemas.openxmlformats.org/officeDocument/2006/relationships/image" Target="../media/image892.png"/><Relationship Id="rId247" Type="http://schemas.openxmlformats.org/officeDocument/2006/relationships/image" Target="../media/image913.png"/><Relationship Id="rId107" Type="http://schemas.openxmlformats.org/officeDocument/2006/relationships/image" Target="../media/image843.png"/><Relationship Id="rId289" Type="http://schemas.openxmlformats.org/officeDocument/2006/relationships/image" Target="../media/image934.png"/><Relationship Id="rId11" Type="http://schemas.openxmlformats.org/officeDocument/2006/relationships/image" Target="../media/image795.png"/><Relationship Id="rId53" Type="http://schemas.openxmlformats.org/officeDocument/2006/relationships/image" Target="../media/image816.png"/><Relationship Id="rId149" Type="http://schemas.openxmlformats.org/officeDocument/2006/relationships/image" Target="../media/image864.png"/><Relationship Id="rId95" Type="http://schemas.openxmlformats.org/officeDocument/2006/relationships/image" Target="../media/image837.png"/><Relationship Id="rId160" Type="http://schemas.openxmlformats.org/officeDocument/2006/relationships/customXml" Target="../ink/ink869.xml"/><Relationship Id="rId216" Type="http://schemas.openxmlformats.org/officeDocument/2006/relationships/customXml" Target="../ink/ink897.xml"/><Relationship Id="rId258" Type="http://schemas.openxmlformats.org/officeDocument/2006/relationships/customXml" Target="../ink/ink918.xml"/><Relationship Id="rId22" Type="http://schemas.openxmlformats.org/officeDocument/2006/relationships/customXml" Target="../ink/ink800.xml"/><Relationship Id="rId64" Type="http://schemas.openxmlformats.org/officeDocument/2006/relationships/customXml" Target="../ink/ink821.xml"/><Relationship Id="rId118" Type="http://schemas.openxmlformats.org/officeDocument/2006/relationships/customXml" Target="../ink/ink848.xml"/><Relationship Id="rId171" Type="http://schemas.openxmlformats.org/officeDocument/2006/relationships/image" Target="../media/image875.png"/><Relationship Id="rId227" Type="http://schemas.openxmlformats.org/officeDocument/2006/relationships/image" Target="../media/image903.png"/><Relationship Id="rId269" Type="http://schemas.openxmlformats.org/officeDocument/2006/relationships/image" Target="../media/image924.png"/><Relationship Id="rId33" Type="http://schemas.openxmlformats.org/officeDocument/2006/relationships/image" Target="../media/image806.png"/><Relationship Id="rId129" Type="http://schemas.openxmlformats.org/officeDocument/2006/relationships/image" Target="../media/image854.png"/><Relationship Id="rId280" Type="http://schemas.openxmlformats.org/officeDocument/2006/relationships/customXml" Target="../ink/ink929.xml"/></Relationships>
</file>

<file path=ppt/slides/_rels/slide44.xml.rels><?xml version="1.0" encoding="UTF-8" standalone="yes"?>
<Relationships xmlns="http://schemas.openxmlformats.org/package/2006/relationships"><Relationship Id="rId8" Type="http://schemas.openxmlformats.org/officeDocument/2006/relationships/customXml" Target="../ink/ink942.xml"/><Relationship Id="rId3" Type="http://schemas.openxmlformats.org/officeDocument/2006/relationships/image" Target="../media/image940.png"/><Relationship Id="rId7" Type="http://schemas.openxmlformats.org/officeDocument/2006/relationships/image" Target="../media/image942.png"/><Relationship Id="rId2" Type="http://schemas.openxmlformats.org/officeDocument/2006/relationships/customXml" Target="../ink/ink939.xml"/><Relationship Id="rId1" Type="http://schemas.openxmlformats.org/officeDocument/2006/relationships/slideLayout" Target="../slideLayouts/slideLayout2.xml"/><Relationship Id="rId6" Type="http://schemas.openxmlformats.org/officeDocument/2006/relationships/customXml" Target="../ink/ink941.xml"/><Relationship Id="rId5" Type="http://schemas.openxmlformats.org/officeDocument/2006/relationships/image" Target="../media/image941.png"/><Relationship Id="rId4" Type="http://schemas.openxmlformats.org/officeDocument/2006/relationships/customXml" Target="../ink/ink940.xml"/><Relationship Id="rId9" Type="http://schemas.openxmlformats.org/officeDocument/2006/relationships/image" Target="../media/image943.png"/></Relationships>
</file>

<file path=ppt/slides/_rels/slide45.xml.rels><?xml version="1.0" encoding="UTF-8" standalone="yes"?>
<Relationships xmlns="http://schemas.openxmlformats.org/package/2006/relationships"><Relationship Id="rId117" Type="http://schemas.openxmlformats.org/officeDocument/2006/relationships/customXml" Target="../ink/ink1001.xml"/><Relationship Id="rId21" Type="http://schemas.openxmlformats.org/officeDocument/2006/relationships/image" Target="../media/image953.png"/><Relationship Id="rId42" Type="http://schemas.openxmlformats.org/officeDocument/2006/relationships/customXml" Target="../ink/ink963.xml"/><Relationship Id="rId63" Type="http://schemas.openxmlformats.org/officeDocument/2006/relationships/customXml" Target="../ink/ink974.xml"/><Relationship Id="rId84" Type="http://schemas.openxmlformats.org/officeDocument/2006/relationships/image" Target="../media/image983.png"/><Relationship Id="rId138" Type="http://schemas.openxmlformats.org/officeDocument/2006/relationships/image" Target="../media/image1012.png"/><Relationship Id="rId159" Type="http://schemas.openxmlformats.org/officeDocument/2006/relationships/customXml" Target="../ink/ink1022.xml"/><Relationship Id="rId170" Type="http://schemas.openxmlformats.org/officeDocument/2006/relationships/image" Target="../media/image1028.png"/><Relationship Id="rId191" Type="http://schemas.openxmlformats.org/officeDocument/2006/relationships/customXml" Target="../ink/ink1038.xml"/><Relationship Id="rId107" Type="http://schemas.openxmlformats.org/officeDocument/2006/relationships/customXml" Target="../ink/ink996.xml"/><Relationship Id="rId11" Type="http://schemas.openxmlformats.org/officeDocument/2006/relationships/image" Target="../media/image948.png"/><Relationship Id="rId32" Type="http://schemas.openxmlformats.org/officeDocument/2006/relationships/customXml" Target="../ink/ink958.xml"/><Relationship Id="rId53" Type="http://schemas.openxmlformats.org/officeDocument/2006/relationships/customXml" Target="../ink/ink969.xml"/><Relationship Id="rId74" Type="http://schemas.openxmlformats.org/officeDocument/2006/relationships/image" Target="../media/image978.png"/><Relationship Id="rId128" Type="http://schemas.openxmlformats.org/officeDocument/2006/relationships/image" Target="../media/image1007.png"/><Relationship Id="rId149" Type="http://schemas.openxmlformats.org/officeDocument/2006/relationships/customXml" Target="../ink/ink1017.xml"/><Relationship Id="rId5" Type="http://schemas.openxmlformats.org/officeDocument/2006/relationships/image" Target="../media/image945.png"/><Relationship Id="rId95" Type="http://schemas.openxmlformats.org/officeDocument/2006/relationships/customXml" Target="../ink/ink990.xml"/><Relationship Id="rId160" Type="http://schemas.openxmlformats.org/officeDocument/2006/relationships/image" Target="../media/image1023.png"/><Relationship Id="rId181" Type="http://schemas.openxmlformats.org/officeDocument/2006/relationships/customXml" Target="../ink/ink1033.xml"/><Relationship Id="rId22" Type="http://schemas.openxmlformats.org/officeDocument/2006/relationships/customXml" Target="../ink/ink953.xml"/><Relationship Id="rId43" Type="http://schemas.openxmlformats.org/officeDocument/2006/relationships/image" Target="../media/image963.png"/><Relationship Id="rId64" Type="http://schemas.openxmlformats.org/officeDocument/2006/relationships/image" Target="../media/image973.png"/><Relationship Id="rId118" Type="http://schemas.openxmlformats.org/officeDocument/2006/relationships/image" Target="../media/image1002.png"/><Relationship Id="rId139" Type="http://schemas.openxmlformats.org/officeDocument/2006/relationships/customXml" Target="../ink/ink1012.xml"/><Relationship Id="rId85" Type="http://schemas.openxmlformats.org/officeDocument/2006/relationships/customXml" Target="../ink/ink985.xml"/><Relationship Id="rId150" Type="http://schemas.openxmlformats.org/officeDocument/2006/relationships/image" Target="../media/image1018.png"/><Relationship Id="rId171" Type="http://schemas.openxmlformats.org/officeDocument/2006/relationships/customXml" Target="../ink/ink1028.xml"/><Relationship Id="rId192" Type="http://schemas.openxmlformats.org/officeDocument/2006/relationships/image" Target="../media/image1039.png"/><Relationship Id="rId12" Type="http://schemas.openxmlformats.org/officeDocument/2006/relationships/customXml" Target="../ink/ink948.xml"/><Relationship Id="rId33" Type="http://schemas.openxmlformats.org/officeDocument/2006/relationships/image" Target="../media/image958.png"/><Relationship Id="rId108" Type="http://schemas.openxmlformats.org/officeDocument/2006/relationships/image" Target="../media/image996.png"/><Relationship Id="rId129" Type="http://schemas.openxmlformats.org/officeDocument/2006/relationships/customXml" Target="../ink/ink1007.xml"/><Relationship Id="rId54" Type="http://schemas.openxmlformats.org/officeDocument/2006/relationships/image" Target="../media/image968.png"/><Relationship Id="rId75" Type="http://schemas.openxmlformats.org/officeDocument/2006/relationships/customXml" Target="../ink/ink980.xml"/><Relationship Id="rId96" Type="http://schemas.openxmlformats.org/officeDocument/2006/relationships/image" Target="../media/image989.png"/><Relationship Id="rId140" Type="http://schemas.openxmlformats.org/officeDocument/2006/relationships/image" Target="../media/image1013.png"/><Relationship Id="rId161" Type="http://schemas.openxmlformats.org/officeDocument/2006/relationships/customXml" Target="../ink/ink1023.xml"/><Relationship Id="rId182" Type="http://schemas.openxmlformats.org/officeDocument/2006/relationships/image" Target="../media/image1034.png"/><Relationship Id="rId6" Type="http://schemas.openxmlformats.org/officeDocument/2006/relationships/customXml" Target="../ink/ink945.xml"/><Relationship Id="rId23" Type="http://schemas.openxmlformats.org/officeDocument/2006/relationships/image" Target="../media/image954.png"/><Relationship Id="rId119" Type="http://schemas.openxmlformats.org/officeDocument/2006/relationships/customXml" Target="../ink/ink1002.xml"/><Relationship Id="rId44" Type="http://schemas.openxmlformats.org/officeDocument/2006/relationships/customXml" Target="../ink/ink964.xml"/><Relationship Id="rId65" Type="http://schemas.openxmlformats.org/officeDocument/2006/relationships/customXml" Target="../ink/ink975.xml"/><Relationship Id="rId86" Type="http://schemas.openxmlformats.org/officeDocument/2006/relationships/image" Target="../media/image984.png"/><Relationship Id="rId130" Type="http://schemas.openxmlformats.org/officeDocument/2006/relationships/image" Target="../media/image1008.png"/><Relationship Id="rId151" Type="http://schemas.openxmlformats.org/officeDocument/2006/relationships/customXml" Target="../ink/ink1018.xml"/><Relationship Id="rId172" Type="http://schemas.openxmlformats.org/officeDocument/2006/relationships/image" Target="../media/image1029.png"/><Relationship Id="rId193" Type="http://schemas.openxmlformats.org/officeDocument/2006/relationships/customXml" Target="../ink/ink1039.xml"/><Relationship Id="rId13" Type="http://schemas.openxmlformats.org/officeDocument/2006/relationships/image" Target="../media/image949.png"/><Relationship Id="rId109" Type="http://schemas.openxmlformats.org/officeDocument/2006/relationships/customXml" Target="../ink/ink997.xml"/><Relationship Id="rId34" Type="http://schemas.openxmlformats.org/officeDocument/2006/relationships/customXml" Target="../ink/ink959.xml"/><Relationship Id="rId55" Type="http://schemas.openxmlformats.org/officeDocument/2006/relationships/customXml" Target="../ink/ink970.xml"/><Relationship Id="rId76" Type="http://schemas.openxmlformats.org/officeDocument/2006/relationships/image" Target="../media/image979.png"/><Relationship Id="rId97" Type="http://schemas.openxmlformats.org/officeDocument/2006/relationships/customXml" Target="../ink/ink991.xml"/><Relationship Id="rId120" Type="http://schemas.openxmlformats.org/officeDocument/2006/relationships/image" Target="../media/image1003.png"/><Relationship Id="rId141" Type="http://schemas.openxmlformats.org/officeDocument/2006/relationships/customXml" Target="../ink/ink1013.xml"/><Relationship Id="rId7" Type="http://schemas.openxmlformats.org/officeDocument/2006/relationships/image" Target="../media/image946.png"/><Relationship Id="rId71" Type="http://schemas.openxmlformats.org/officeDocument/2006/relationships/customXml" Target="../ink/ink978.xml"/><Relationship Id="rId92" Type="http://schemas.openxmlformats.org/officeDocument/2006/relationships/image" Target="../media/image987.png"/><Relationship Id="rId162" Type="http://schemas.openxmlformats.org/officeDocument/2006/relationships/image" Target="../media/image1024.png"/><Relationship Id="rId183" Type="http://schemas.openxmlformats.org/officeDocument/2006/relationships/customXml" Target="../ink/ink1034.xml"/><Relationship Id="rId2" Type="http://schemas.openxmlformats.org/officeDocument/2006/relationships/customXml" Target="../ink/ink943.xml"/><Relationship Id="rId29" Type="http://schemas.openxmlformats.org/officeDocument/2006/relationships/image" Target="../media/image956.png"/><Relationship Id="rId24" Type="http://schemas.openxmlformats.org/officeDocument/2006/relationships/customXml" Target="../ink/ink954.xml"/><Relationship Id="rId40" Type="http://schemas.openxmlformats.org/officeDocument/2006/relationships/customXml" Target="../ink/ink962.xml"/><Relationship Id="rId45" Type="http://schemas.openxmlformats.org/officeDocument/2006/relationships/image" Target="../media/image964.png"/><Relationship Id="rId66" Type="http://schemas.openxmlformats.org/officeDocument/2006/relationships/image" Target="../media/image974.png"/><Relationship Id="rId87" Type="http://schemas.openxmlformats.org/officeDocument/2006/relationships/customXml" Target="../ink/ink986.xml"/><Relationship Id="rId110" Type="http://schemas.openxmlformats.org/officeDocument/2006/relationships/image" Target="../media/image997.png"/><Relationship Id="rId115" Type="http://schemas.openxmlformats.org/officeDocument/2006/relationships/customXml" Target="../ink/ink1000.xml"/><Relationship Id="rId131" Type="http://schemas.openxmlformats.org/officeDocument/2006/relationships/customXml" Target="../ink/ink1008.xml"/><Relationship Id="rId136" Type="http://schemas.openxmlformats.org/officeDocument/2006/relationships/image" Target="../media/image1011.png"/><Relationship Id="rId157" Type="http://schemas.openxmlformats.org/officeDocument/2006/relationships/customXml" Target="../ink/ink1021.xml"/><Relationship Id="rId178" Type="http://schemas.openxmlformats.org/officeDocument/2006/relationships/image" Target="../media/image1032.png"/><Relationship Id="rId61" Type="http://schemas.openxmlformats.org/officeDocument/2006/relationships/customXml" Target="../ink/ink973.xml"/><Relationship Id="rId82" Type="http://schemas.openxmlformats.org/officeDocument/2006/relationships/image" Target="../media/image982.png"/><Relationship Id="rId152" Type="http://schemas.openxmlformats.org/officeDocument/2006/relationships/image" Target="../media/image1019.png"/><Relationship Id="rId173" Type="http://schemas.openxmlformats.org/officeDocument/2006/relationships/customXml" Target="../ink/ink1029.xml"/><Relationship Id="rId194" Type="http://schemas.openxmlformats.org/officeDocument/2006/relationships/image" Target="../media/image1040.png"/><Relationship Id="rId19" Type="http://schemas.openxmlformats.org/officeDocument/2006/relationships/image" Target="../media/image952.png"/><Relationship Id="rId14" Type="http://schemas.openxmlformats.org/officeDocument/2006/relationships/customXml" Target="../ink/ink949.xml"/><Relationship Id="rId30" Type="http://schemas.openxmlformats.org/officeDocument/2006/relationships/customXml" Target="../ink/ink957.xml"/><Relationship Id="rId35" Type="http://schemas.openxmlformats.org/officeDocument/2006/relationships/image" Target="../media/image959.png"/><Relationship Id="rId56" Type="http://schemas.openxmlformats.org/officeDocument/2006/relationships/image" Target="../media/image969.png"/><Relationship Id="rId77" Type="http://schemas.openxmlformats.org/officeDocument/2006/relationships/customXml" Target="../ink/ink981.xml"/><Relationship Id="rId100" Type="http://schemas.openxmlformats.org/officeDocument/2006/relationships/image" Target="../media/image992.png"/><Relationship Id="rId105" Type="http://schemas.openxmlformats.org/officeDocument/2006/relationships/customXml" Target="../ink/ink995.xml"/><Relationship Id="rId126" Type="http://schemas.openxmlformats.org/officeDocument/2006/relationships/image" Target="../media/image1006.png"/><Relationship Id="rId147" Type="http://schemas.openxmlformats.org/officeDocument/2006/relationships/customXml" Target="../ink/ink1016.xml"/><Relationship Id="rId168" Type="http://schemas.openxmlformats.org/officeDocument/2006/relationships/image" Target="../media/image1027.png"/><Relationship Id="rId8" Type="http://schemas.openxmlformats.org/officeDocument/2006/relationships/customXml" Target="../ink/ink946.xml"/><Relationship Id="rId51" Type="http://schemas.openxmlformats.org/officeDocument/2006/relationships/image" Target="../media/image967.png"/><Relationship Id="rId72" Type="http://schemas.openxmlformats.org/officeDocument/2006/relationships/image" Target="../media/image977.png"/><Relationship Id="rId93" Type="http://schemas.openxmlformats.org/officeDocument/2006/relationships/customXml" Target="../ink/ink989.xml"/><Relationship Id="rId98" Type="http://schemas.openxmlformats.org/officeDocument/2006/relationships/image" Target="../media/image990.png"/><Relationship Id="rId121" Type="http://schemas.openxmlformats.org/officeDocument/2006/relationships/customXml" Target="../ink/ink1003.xml"/><Relationship Id="rId142" Type="http://schemas.openxmlformats.org/officeDocument/2006/relationships/image" Target="../media/image1014.png"/><Relationship Id="rId163" Type="http://schemas.openxmlformats.org/officeDocument/2006/relationships/customXml" Target="../ink/ink1024.xml"/><Relationship Id="rId184" Type="http://schemas.openxmlformats.org/officeDocument/2006/relationships/image" Target="../media/image1035.png"/><Relationship Id="rId189" Type="http://schemas.openxmlformats.org/officeDocument/2006/relationships/customXml" Target="../ink/ink1037.xml"/><Relationship Id="rId3" Type="http://schemas.openxmlformats.org/officeDocument/2006/relationships/image" Target="../media/image944.png"/><Relationship Id="rId25" Type="http://schemas.openxmlformats.org/officeDocument/2006/relationships/image" Target="../media/image955.png"/><Relationship Id="rId46" Type="http://schemas.openxmlformats.org/officeDocument/2006/relationships/customXml" Target="../ink/ink965.xml"/><Relationship Id="rId67" Type="http://schemas.openxmlformats.org/officeDocument/2006/relationships/customXml" Target="../ink/ink976.xml"/><Relationship Id="rId116" Type="http://schemas.openxmlformats.org/officeDocument/2006/relationships/image" Target="../media/image1000.png"/><Relationship Id="rId137" Type="http://schemas.openxmlformats.org/officeDocument/2006/relationships/customXml" Target="../ink/ink1011.xml"/><Relationship Id="rId158" Type="http://schemas.openxmlformats.org/officeDocument/2006/relationships/image" Target="../media/image1022.png"/><Relationship Id="rId20" Type="http://schemas.openxmlformats.org/officeDocument/2006/relationships/customXml" Target="../ink/ink952.xml"/><Relationship Id="rId41" Type="http://schemas.openxmlformats.org/officeDocument/2006/relationships/image" Target="../media/image962.png"/><Relationship Id="rId62" Type="http://schemas.openxmlformats.org/officeDocument/2006/relationships/image" Target="../media/image972.png"/><Relationship Id="rId83" Type="http://schemas.openxmlformats.org/officeDocument/2006/relationships/customXml" Target="../ink/ink984.xml"/><Relationship Id="rId88" Type="http://schemas.openxmlformats.org/officeDocument/2006/relationships/image" Target="../media/image985.png"/><Relationship Id="rId111" Type="http://schemas.openxmlformats.org/officeDocument/2006/relationships/customXml" Target="../ink/ink998.xml"/><Relationship Id="rId132" Type="http://schemas.openxmlformats.org/officeDocument/2006/relationships/image" Target="../media/image1009.png"/><Relationship Id="rId153" Type="http://schemas.openxmlformats.org/officeDocument/2006/relationships/customXml" Target="../ink/ink1019.xml"/><Relationship Id="rId174" Type="http://schemas.openxmlformats.org/officeDocument/2006/relationships/image" Target="../media/image1030.png"/><Relationship Id="rId179" Type="http://schemas.openxmlformats.org/officeDocument/2006/relationships/customXml" Target="../ink/ink1032.xml"/><Relationship Id="rId195" Type="http://schemas.openxmlformats.org/officeDocument/2006/relationships/customXml" Target="../ink/ink1040.xml"/><Relationship Id="rId190" Type="http://schemas.openxmlformats.org/officeDocument/2006/relationships/image" Target="../media/image1038.png"/><Relationship Id="rId15" Type="http://schemas.openxmlformats.org/officeDocument/2006/relationships/image" Target="../media/image950.png"/><Relationship Id="rId36" Type="http://schemas.openxmlformats.org/officeDocument/2006/relationships/customXml" Target="../ink/ink960.xml"/><Relationship Id="rId57" Type="http://schemas.openxmlformats.org/officeDocument/2006/relationships/customXml" Target="../ink/ink971.xml"/><Relationship Id="rId106" Type="http://schemas.openxmlformats.org/officeDocument/2006/relationships/image" Target="../media/image995.png"/><Relationship Id="rId127" Type="http://schemas.openxmlformats.org/officeDocument/2006/relationships/customXml" Target="../ink/ink1006.xml"/><Relationship Id="rId10" Type="http://schemas.openxmlformats.org/officeDocument/2006/relationships/customXml" Target="../ink/ink947.xml"/><Relationship Id="rId31" Type="http://schemas.openxmlformats.org/officeDocument/2006/relationships/image" Target="../media/image957.png"/><Relationship Id="rId52" Type="http://schemas.openxmlformats.org/officeDocument/2006/relationships/customXml" Target="../ink/ink968.xml"/><Relationship Id="rId73" Type="http://schemas.openxmlformats.org/officeDocument/2006/relationships/customXml" Target="../ink/ink979.xml"/><Relationship Id="rId78" Type="http://schemas.openxmlformats.org/officeDocument/2006/relationships/image" Target="../media/image980.png"/><Relationship Id="rId94" Type="http://schemas.openxmlformats.org/officeDocument/2006/relationships/image" Target="../media/image988.png"/><Relationship Id="rId99" Type="http://schemas.openxmlformats.org/officeDocument/2006/relationships/customXml" Target="../ink/ink992.xml"/><Relationship Id="rId101" Type="http://schemas.openxmlformats.org/officeDocument/2006/relationships/customXml" Target="../ink/ink993.xml"/><Relationship Id="rId122" Type="http://schemas.openxmlformats.org/officeDocument/2006/relationships/image" Target="../media/image1004.png"/><Relationship Id="rId143" Type="http://schemas.openxmlformats.org/officeDocument/2006/relationships/customXml" Target="../ink/ink1014.xml"/><Relationship Id="rId148" Type="http://schemas.openxmlformats.org/officeDocument/2006/relationships/image" Target="../media/image1017.png"/><Relationship Id="rId164" Type="http://schemas.openxmlformats.org/officeDocument/2006/relationships/image" Target="../media/image1025.png"/><Relationship Id="rId169" Type="http://schemas.openxmlformats.org/officeDocument/2006/relationships/customXml" Target="../ink/ink1027.xml"/><Relationship Id="rId185" Type="http://schemas.openxmlformats.org/officeDocument/2006/relationships/customXml" Target="../ink/ink1035.xml"/><Relationship Id="rId4" Type="http://schemas.openxmlformats.org/officeDocument/2006/relationships/customXml" Target="../ink/ink944.xml"/><Relationship Id="rId9" Type="http://schemas.openxmlformats.org/officeDocument/2006/relationships/image" Target="../media/image947.png"/><Relationship Id="rId180" Type="http://schemas.openxmlformats.org/officeDocument/2006/relationships/image" Target="../media/image1033.png"/><Relationship Id="rId26" Type="http://schemas.openxmlformats.org/officeDocument/2006/relationships/customXml" Target="../ink/ink955.xml"/><Relationship Id="rId47" Type="http://schemas.openxmlformats.org/officeDocument/2006/relationships/image" Target="../media/image965.png"/><Relationship Id="rId68" Type="http://schemas.openxmlformats.org/officeDocument/2006/relationships/image" Target="../media/image975.png"/><Relationship Id="rId89" Type="http://schemas.openxmlformats.org/officeDocument/2006/relationships/customXml" Target="../ink/ink987.xml"/><Relationship Id="rId112" Type="http://schemas.openxmlformats.org/officeDocument/2006/relationships/image" Target="../media/image998.png"/><Relationship Id="rId133" Type="http://schemas.openxmlformats.org/officeDocument/2006/relationships/customXml" Target="../ink/ink1009.xml"/><Relationship Id="rId154" Type="http://schemas.openxmlformats.org/officeDocument/2006/relationships/image" Target="../media/image1020.png"/><Relationship Id="rId175" Type="http://schemas.openxmlformats.org/officeDocument/2006/relationships/customXml" Target="../ink/ink1030.xml"/><Relationship Id="rId196" Type="http://schemas.openxmlformats.org/officeDocument/2006/relationships/image" Target="../media/image1041.png"/><Relationship Id="rId16" Type="http://schemas.openxmlformats.org/officeDocument/2006/relationships/customXml" Target="../ink/ink950.xml"/><Relationship Id="rId37" Type="http://schemas.openxmlformats.org/officeDocument/2006/relationships/image" Target="../media/image960.png"/><Relationship Id="rId58" Type="http://schemas.openxmlformats.org/officeDocument/2006/relationships/image" Target="../media/image970.png"/><Relationship Id="rId79" Type="http://schemas.openxmlformats.org/officeDocument/2006/relationships/customXml" Target="../ink/ink982.xml"/><Relationship Id="rId102" Type="http://schemas.openxmlformats.org/officeDocument/2006/relationships/image" Target="../media/image993.png"/><Relationship Id="rId123" Type="http://schemas.openxmlformats.org/officeDocument/2006/relationships/customXml" Target="../ink/ink1004.xml"/><Relationship Id="rId144" Type="http://schemas.openxmlformats.org/officeDocument/2006/relationships/image" Target="../media/image1015.png"/><Relationship Id="rId90" Type="http://schemas.openxmlformats.org/officeDocument/2006/relationships/image" Target="../media/image986.png"/><Relationship Id="rId165" Type="http://schemas.openxmlformats.org/officeDocument/2006/relationships/customXml" Target="../ink/ink1025.xml"/><Relationship Id="rId186" Type="http://schemas.openxmlformats.org/officeDocument/2006/relationships/image" Target="../media/image1036.png"/><Relationship Id="rId27" Type="http://schemas.openxmlformats.org/officeDocument/2006/relationships/image" Target="../media/image406.png"/><Relationship Id="rId48" Type="http://schemas.openxmlformats.org/officeDocument/2006/relationships/customXml" Target="../ink/ink966.xml"/><Relationship Id="rId69" Type="http://schemas.openxmlformats.org/officeDocument/2006/relationships/customXml" Target="../ink/ink977.xml"/><Relationship Id="rId113" Type="http://schemas.openxmlformats.org/officeDocument/2006/relationships/customXml" Target="../ink/ink999.xml"/><Relationship Id="rId134" Type="http://schemas.openxmlformats.org/officeDocument/2006/relationships/image" Target="../media/image1010.png"/><Relationship Id="rId80" Type="http://schemas.openxmlformats.org/officeDocument/2006/relationships/image" Target="../media/image981.png"/><Relationship Id="rId155" Type="http://schemas.openxmlformats.org/officeDocument/2006/relationships/customXml" Target="../ink/ink1020.xml"/><Relationship Id="rId176" Type="http://schemas.openxmlformats.org/officeDocument/2006/relationships/image" Target="../media/image1031.png"/><Relationship Id="rId197" Type="http://schemas.openxmlformats.org/officeDocument/2006/relationships/customXml" Target="../ink/ink1041.xml"/><Relationship Id="rId17" Type="http://schemas.openxmlformats.org/officeDocument/2006/relationships/image" Target="../media/image951.png"/><Relationship Id="rId38" Type="http://schemas.openxmlformats.org/officeDocument/2006/relationships/customXml" Target="../ink/ink961.xml"/><Relationship Id="rId59" Type="http://schemas.openxmlformats.org/officeDocument/2006/relationships/customXml" Target="../ink/ink972.xml"/><Relationship Id="rId103" Type="http://schemas.openxmlformats.org/officeDocument/2006/relationships/customXml" Target="../ink/ink994.xml"/><Relationship Id="rId124" Type="http://schemas.openxmlformats.org/officeDocument/2006/relationships/image" Target="../media/image1005.png"/><Relationship Id="rId70" Type="http://schemas.openxmlformats.org/officeDocument/2006/relationships/image" Target="../media/image976.png"/><Relationship Id="rId91" Type="http://schemas.openxmlformats.org/officeDocument/2006/relationships/customXml" Target="../ink/ink988.xml"/><Relationship Id="rId145" Type="http://schemas.openxmlformats.org/officeDocument/2006/relationships/customXml" Target="../ink/ink1015.xml"/><Relationship Id="rId166" Type="http://schemas.openxmlformats.org/officeDocument/2006/relationships/image" Target="../media/image1026.png"/><Relationship Id="rId187" Type="http://schemas.openxmlformats.org/officeDocument/2006/relationships/customXml" Target="../ink/ink1036.xml"/><Relationship Id="rId1" Type="http://schemas.openxmlformats.org/officeDocument/2006/relationships/slideLayout" Target="../slideLayouts/slideLayout2.xml"/><Relationship Id="rId28" Type="http://schemas.openxmlformats.org/officeDocument/2006/relationships/customXml" Target="../ink/ink956.xml"/><Relationship Id="rId49" Type="http://schemas.openxmlformats.org/officeDocument/2006/relationships/image" Target="../media/image966.png"/><Relationship Id="rId114" Type="http://schemas.openxmlformats.org/officeDocument/2006/relationships/image" Target="../media/image999.png"/><Relationship Id="rId60" Type="http://schemas.openxmlformats.org/officeDocument/2006/relationships/image" Target="../media/image971.png"/><Relationship Id="rId81" Type="http://schemas.openxmlformats.org/officeDocument/2006/relationships/customXml" Target="../ink/ink983.xml"/><Relationship Id="rId135" Type="http://schemas.openxmlformats.org/officeDocument/2006/relationships/customXml" Target="../ink/ink1010.xml"/><Relationship Id="rId156" Type="http://schemas.openxmlformats.org/officeDocument/2006/relationships/image" Target="../media/image1021.png"/><Relationship Id="rId177" Type="http://schemas.openxmlformats.org/officeDocument/2006/relationships/customXml" Target="../ink/ink1031.xml"/><Relationship Id="rId198" Type="http://schemas.openxmlformats.org/officeDocument/2006/relationships/image" Target="../media/image1042.png"/><Relationship Id="rId18" Type="http://schemas.openxmlformats.org/officeDocument/2006/relationships/customXml" Target="../ink/ink951.xml"/><Relationship Id="rId39" Type="http://schemas.openxmlformats.org/officeDocument/2006/relationships/image" Target="../media/image961.png"/><Relationship Id="rId50" Type="http://schemas.openxmlformats.org/officeDocument/2006/relationships/customXml" Target="../ink/ink967.xml"/><Relationship Id="rId104" Type="http://schemas.openxmlformats.org/officeDocument/2006/relationships/image" Target="../media/image994.png"/><Relationship Id="rId125" Type="http://schemas.openxmlformats.org/officeDocument/2006/relationships/customXml" Target="../ink/ink1005.xml"/><Relationship Id="rId146" Type="http://schemas.openxmlformats.org/officeDocument/2006/relationships/image" Target="../media/image1016.png"/><Relationship Id="rId167" Type="http://schemas.openxmlformats.org/officeDocument/2006/relationships/customXml" Target="../ink/ink1026.xml"/><Relationship Id="rId188" Type="http://schemas.openxmlformats.org/officeDocument/2006/relationships/image" Target="../media/image10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hmygit.org/" TargetMode="External"/><Relationship Id="rId2" Type="http://schemas.openxmlformats.org/officeDocument/2006/relationships/hyperlink" Target="https://learngitbranching.js.org/?locale=en_US" TargetMode="External"/><Relationship Id="rId1" Type="http://schemas.openxmlformats.org/officeDocument/2006/relationships/slideLayout" Target="../slideLayouts/slideLayout2.xml"/><Relationship Id="rId6" Type="http://schemas.openxmlformats.org/officeDocument/2006/relationships/hyperlink" Target="https://itoshkov.github.io/git-tutorial" TargetMode="External"/><Relationship Id="rId5" Type="http://schemas.openxmlformats.org/officeDocument/2006/relationships/hyperlink" Target="https://www.gitkraken.com/learn/git/tutorials" TargetMode="External"/><Relationship Id="rId4" Type="http://schemas.openxmlformats.org/officeDocument/2006/relationships/hyperlink" Target="https://github.com/nivbend/gitste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png"/><Relationship Id="rId18" Type="http://schemas.openxmlformats.org/officeDocument/2006/relationships/customXml" Target="../ink/ink8.xml"/><Relationship Id="rId3" Type="http://schemas.openxmlformats.org/officeDocument/2006/relationships/image" Target="../media/image7.png"/><Relationship Id="rId21"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customXml" Target="../ink/ink5.xml"/><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10.png"/><Relationship Id="rId15"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4.png"/><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30.xml"/><Relationship Id="rId63" Type="http://schemas.openxmlformats.org/officeDocument/2006/relationships/image" Target="../media/image42.png"/><Relationship Id="rId84" Type="http://schemas.openxmlformats.org/officeDocument/2006/relationships/customXml" Target="../ink/ink51.xml"/><Relationship Id="rId138" Type="http://schemas.openxmlformats.org/officeDocument/2006/relationships/customXml" Target="../ink/ink78.xml"/><Relationship Id="rId159" Type="http://schemas.openxmlformats.org/officeDocument/2006/relationships/image" Target="../media/image90.png"/><Relationship Id="rId170" Type="http://schemas.openxmlformats.org/officeDocument/2006/relationships/customXml" Target="../ink/ink94.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25.xml"/><Relationship Id="rId53" Type="http://schemas.openxmlformats.org/officeDocument/2006/relationships/image" Target="../media/image37.png"/><Relationship Id="rId74" Type="http://schemas.openxmlformats.org/officeDocument/2006/relationships/customXml" Target="../ink/ink46.xml"/><Relationship Id="rId128" Type="http://schemas.openxmlformats.org/officeDocument/2006/relationships/customXml" Target="../ink/ink73.xml"/><Relationship Id="rId149" Type="http://schemas.openxmlformats.org/officeDocument/2006/relationships/image" Target="../media/image85.png"/><Relationship Id="rId5" Type="http://schemas.openxmlformats.org/officeDocument/2006/relationships/image" Target="../media/image1313.png"/><Relationship Id="rId95" Type="http://schemas.openxmlformats.org/officeDocument/2006/relationships/image" Target="../media/image58.png"/><Relationship Id="rId160" Type="http://schemas.openxmlformats.org/officeDocument/2006/relationships/customXml" Target="../ink/ink89.xml"/><Relationship Id="rId22" Type="http://schemas.openxmlformats.org/officeDocument/2006/relationships/customXml" Target="../ink/ink20.xml"/><Relationship Id="rId43" Type="http://schemas.openxmlformats.org/officeDocument/2006/relationships/image" Target="../media/image32.png"/><Relationship Id="rId64" Type="http://schemas.openxmlformats.org/officeDocument/2006/relationships/customXml" Target="../ink/ink41.xml"/><Relationship Id="rId118" Type="http://schemas.openxmlformats.org/officeDocument/2006/relationships/customXml" Target="../ink/ink68.xml"/><Relationship Id="rId139" Type="http://schemas.openxmlformats.org/officeDocument/2006/relationships/image" Target="../media/image80.png"/><Relationship Id="rId85" Type="http://schemas.openxmlformats.org/officeDocument/2006/relationships/image" Target="../media/image53.png"/><Relationship Id="rId150" Type="http://schemas.openxmlformats.org/officeDocument/2006/relationships/customXml" Target="../ink/ink84.xml"/><Relationship Id="rId171" Type="http://schemas.openxmlformats.org/officeDocument/2006/relationships/image" Target="../media/image96.png"/><Relationship Id="rId12" Type="http://schemas.openxmlformats.org/officeDocument/2006/relationships/customXml" Target="../ink/ink15.xml"/><Relationship Id="rId33" Type="http://schemas.openxmlformats.org/officeDocument/2006/relationships/image" Target="../media/image27.png"/><Relationship Id="rId108" Type="http://schemas.openxmlformats.org/officeDocument/2006/relationships/customXml" Target="../ink/ink63.xml"/><Relationship Id="rId129" Type="http://schemas.openxmlformats.org/officeDocument/2006/relationships/image" Target="../media/image75.png"/><Relationship Id="rId54" Type="http://schemas.openxmlformats.org/officeDocument/2006/relationships/customXml" Target="../ink/ink36.xml"/><Relationship Id="rId75" Type="http://schemas.openxmlformats.org/officeDocument/2006/relationships/image" Target="../media/image48.png"/><Relationship Id="rId96" Type="http://schemas.openxmlformats.org/officeDocument/2006/relationships/customXml" Target="../ink/ink57.xml"/><Relationship Id="rId140" Type="http://schemas.openxmlformats.org/officeDocument/2006/relationships/customXml" Target="../ink/ink79.xml"/><Relationship Id="rId161" Type="http://schemas.openxmlformats.org/officeDocument/2006/relationships/image" Target="../media/image91.png"/><Relationship Id="rId6" Type="http://schemas.openxmlformats.org/officeDocument/2006/relationships/customXml" Target="../ink/ink12.xml"/><Relationship Id="rId23" Type="http://schemas.openxmlformats.org/officeDocument/2006/relationships/image" Target="../media/image22.png"/><Relationship Id="rId28" Type="http://schemas.openxmlformats.org/officeDocument/2006/relationships/customXml" Target="../ink/ink23.xml"/><Relationship Id="rId49" Type="http://schemas.openxmlformats.org/officeDocument/2006/relationships/image" Target="../media/image35.png"/><Relationship Id="rId114" Type="http://schemas.openxmlformats.org/officeDocument/2006/relationships/customXml" Target="../ink/ink66.xml"/><Relationship Id="rId119" Type="http://schemas.openxmlformats.org/officeDocument/2006/relationships/image" Target="../media/image70.png"/><Relationship Id="rId44" Type="http://schemas.openxmlformats.org/officeDocument/2006/relationships/customXml" Target="../ink/ink31.xml"/><Relationship Id="rId60" Type="http://schemas.openxmlformats.org/officeDocument/2006/relationships/customXml" Target="../ink/ink39.xml"/><Relationship Id="rId65" Type="http://schemas.openxmlformats.org/officeDocument/2006/relationships/image" Target="../media/image43.png"/><Relationship Id="rId81" Type="http://schemas.openxmlformats.org/officeDocument/2006/relationships/image" Target="../media/image51.png"/><Relationship Id="rId86" Type="http://schemas.openxmlformats.org/officeDocument/2006/relationships/customXml" Target="../ink/ink52.xml"/><Relationship Id="rId130" Type="http://schemas.openxmlformats.org/officeDocument/2006/relationships/customXml" Target="../ink/ink74.xml"/><Relationship Id="rId135" Type="http://schemas.openxmlformats.org/officeDocument/2006/relationships/image" Target="../media/image78.png"/><Relationship Id="rId151" Type="http://schemas.openxmlformats.org/officeDocument/2006/relationships/image" Target="../media/image86.png"/><Relationship Id="rId156" Type="http://schemas.openxmlformats.org/officeDocument/2006/relationships/customXml" Target="../ink/ink87.xml"/><Relationship Id="rId177" Type="http://schemas.openxmlformats.org/officeDocument/2006/relationships/image" Target="../media/image99.png"/><Relationship Id="rId172" Type="http://schemas.openxmlformats.org/officeDocument/2006/relationships/customXml" Target="../ink/ink95.xml"/><Relationship Id="rId13" Type="http://schemas.openxmlformats.org/officeDocument/2006/relationships/image" Target="../media/image17.png"/><Relationship Id="rId18" Type="http://schemas.openxmlformats.org/officeDocument/2006/relationships/customXml" Target="../ink/ink18.xml"/><Relationship Id="rId39" Type="http://schemas.openxmlformats.org/officeDocument/2006/relationships/image" Target="../media/image30.png"/><Relationship Id="rId109" Type="http://schemas.openxmlformats.org/officeDocument/2006/relationships/image" Target="../media/image65.png"/><Relationship Id="rId34" Type="http://schemas.openxmlformats.org/officeDocument/2006/relationships/customXml" Target="../ink/ink26.xml"/><Relationship Id="rId50" Type="http://schemas.openxmlformats.org/officeDocument/2006/relationships/customXml" Target="../ink/ink34.xml"/><Relationship Id="rId55" Type="http://schemas.openxmlformats.org/officeDocument/2006/relationships/image" Target="../media/image38.png"/><Relationship Id="rId76" Type="http://schemas.openxmlformats.org/officeDocument/2006/relationships/customXml" Target="../ink/ink47.xml"/><Relationship Id="rId97" Type="http://schemas.openxmlformats.org/officeDocument/2006/relationships/image" Target="../media/image59.png"/><Relationship Id="rId104" Type="http://schemas.openxmlformats.org/officeDocument/2006/relationships/customXml" Target="../ink/ink61.xml"/><Relationship Id="rId120" Type="http://schemas.openxmlformats.org/officeDocument/2006/relationships/customXml" Target="../ink/ink69.xml"/><Relationship Id="rId125" Type="http://schemas.openxmlformats.org/officeDocument/2006/relationships/image" Target="../media/image73.png"/><Relationship Id="rId141" Type="http://schemas.openxmlformats.org/officeDocument/2006/relationships/image" Target="../media/image81.png"/><Relationship Id="rId146" Type="http://schemas.openxmlformats.org/officeDocument/2006/relationships/customXml" Target="../ink/ink82.xml"/><Relationship Id="rId167" Type="http://schemas.openxmlformats.org/officeDocument/2006/relationships/image" Target="../media/image94.png"/><Relationship Id="rId7" Type="http://schemas.openxmlformats.org/officeDocument/2006/relationships/image" Target="../media/image1413.png"/><Relationship Id="rId71" Type="http://schemas.openxmlformats.org/officeDocument/2006/relationships/image" Target="../media/image46.png"/><Relationship Id="rId92" Type="http://schemas.openxmlformats.org/officeDocument/2006/relationships/customXml" Target="../ink/ink55.xml"/><Relationship Id="rId162" Type="http://schemas.openxmlformats.org/officeDocument/2006/relationships/customXml" Target="../ink/ink90.xml"/><Relationship Id="rId2" Type="http://schemas.openxmlformats.org/officeDocument/2006/relationships/customXml" Target="../ink/ink10.xml"/><Relationship Id="rId29" Type="http://schemas.openxmlformats.org/officeDocument/2006/relationships/image" Target="../media/image25.png"/><Relationship Id="rId24" Type="http://schemas.openxmlformats.org/officeDocument/2006/relationships/customXml" Target="../ink/ink21.xml"/><Relationship Id="rId40" Type="http://schemas.openxmlformats.org/officeDocument/2006/relationships/customXml" Target="../ink/ink29.xml"/><Relationship Id="rId45" Type="http://schemas.openxmlformats.org/officeDocument/2006/relationships/image" Target="../media/image33.png"/><Relationship Id="rId66" Type="http://schemas.openxmlformats.org/officeDocument/2006/relationships/customXml" Target="../ink/ink42.xml"/><Relationship Id="rId87" Type="http://schemas.openxmlformats.org/officeDocument/2006/relationships/image" Target="../media/image54.png"/><Relationship Id="rId110" Type="http://schemas.openxmlformats.org/officeDocument/2006/relationships/customXml" Target="../ink/ink64.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77.xml"/><Relationship Id="rId157" Type="http://schemas.openxmlformats.org/officeDocument/2006/relationships/image" Target="../media/image89.png"/><Relationship Id="rId178" Type="http://schemas.openxmlformats.org/officeDocument/2006/relationships/customXml" Target="../ink/ink98.xml"/><Relationship Id="rId61" Type="http://schemas.openxmlformats.org/officeDocument/2006/relationships/image" Target="../media/image41.png"/><Relationship Id="rId82" Type="http://schemas.openxmlformats.org/officeDocument/2006/relationships/customXml" Target="../ink/ink50.xml"/><Relationship Id="rId152" Type="http://schemas.openxmlformats.org/officeDocument/2006/relationships/customXml" Target="../ink/ink85.xml"/><Relationship Id="rId173" Type="http://schemas.openxmlformats.org/officeDocument/2006/relationships/image" Target="../media/image97.png"/><Relationship Id="rId19" Type="http://schemas.openxmlformats.org/officeDocument/2006/relationships/image" Target="../media/image20.png"/><Relationship Id="rId14" Type="http://schemas.openxmlformats.org/officeDocument/2006/relationships/customXml" Target="../ink/ink16.xml"/><Relationship Id="rId30" Type="http://schemas.openxmlformats.org/officeDocument/2006/relationships/customXml" Target="../ink/ink24.xml"/><Relationship Id="rId35" Type="http://schemas.openxmlformats.org/officeDocument/2006/relationships/image" Target="../media/image28.png"/><Relationship Id="rId56" Type="http://schemas.openxmlformats.org/officeDocument/2006/relationships/customXml" Target="../ink/ink37.xml"/><Relationship Id="rId77" Type="http://schemas.openxmlformats.org/officeDocument/2006/relationships/image" Target="../media/image49.png"/><Relationship Id="rId100" Type="http://schemas.openxmlformats.org/officeDocument/2006/relationships/customXml" Target="../ink/ink59.xml"/><Relationship Id="rId105" Type="http://schemas.openxmlformats.org/officeDocument/2006/relationships/image" Target="../media/image63.png"/><Relationship Id="rId126" Type="http://schemas.openxmlformats.org/officeDocument/2006/relationships/customXml" Target="../ink/ink72.xml"/><Relationship Id="rId147" Type="http://schemas.openxmlformats.org/officeDocument/2006/relationships/image" Target="../media/image84.png"/><Relationship Id="rId168" Type="http://schemas.openxmlformats.org/officeDocument/2006/relationships/customXml" Target="../ink/ink93.xml"/><Relationship Id="rId8" Type="http://schemas.openxmlformats.org/officeDocument/2006/relationships/customXml" Target="../ink/ink13.xml"/><Relationship Id="rId51" Type="http://schemas.openxmlformats.org/officeDocument/2006/relationships/image" Target="../media/image36.png"/><Relationship Id="rId72" Type="http://schemas.openxmlformats.org/officeDocument/2006/relationships/customXml" Target="../ink/ink45.xml"/><Relationship Id="rId93" Type="http://schemas.openxmlformats.org/officeDocument/2006/relationships/image" Target="../media/image57.png"/><Relationship Id="rId98" Type="http://schemas.openxmlformats.org/officeDocument/2006/relationships/customXml" Target="../ink/ink58.xml"/><Relationship Id="rId121" Type="http://schemas.openxmlformats.org/officeDocument/2006/relationships/image" Target="../media/image71.png"/><Relationship Id="rId142" Type="http://schemas.openxmlformats.org/officeDocument/2006/relationships/customXml" Target="../ink/ink80.xml"/><Relationship Id="rId163" Type="http://schemas.openxmlformats.org/officeDocument/2006/relationships/image" Target="../media/image92.png"/><Relationship Id="rId3" Type="http://schemas.openxmlformats.org/officeDocument/2006/relationships/image" Target="../media/image1213.png"/><Relationship Id="rId25" Type="http://schemas.openxmlformats.org/officeDocument/2006/relationships/image" Target="../media/image23.png"/><Relationship Id="rId46" Type="http://schemas.openxmlformats.org/officeDocument/2006/relationships/customXml" Target="../ink/ink32.xml"/><Relationship Id="rId67" Type="http://schemas.openxmlformats.org/officeDocument/2006/relationships/image" Target="../media/image44.png"/><Relationship Id="rId116" Type="http://schemas.openxmlformats.org/officeDocument/2006/relationships/customXml" Target="../ink/ink67.xml"/><Relationship Id="rId137" Type="http://schemas.openxmlformats.org/officeDocument/2006/relationships/image" Target="../media/image79.png"/><Relationship Id="rId158" Type="http://schemas.openxmlformats.org/officeDocument/2006/relationships/customXml" Target="../ink/ink88.xml"/><Relationship Id="rId20" Type="http://schemas.openxmlformats.org/officeDocument/2006/relationships/customXml" Target="../ink/ink19.xml"/><Relationship Id="rId41" Type="http://schemas.openxmlformats.org/officeDocument/2006/relationships/image" Target="../media/image31.png"/><Relationship Id="rId62" Type="http://schemas.openxmlformats.org/officeDocument/2006/relationships/customXml" Target="../ink/ink40.xml"/><Relationship Id="rId83" Type="http://schemas.openxmlformats.org/officeDocument/2006/relationships/image" Target="../media/image52.png"/><Relationship Id="rId88" Type="http://schemas.openxmlformats.org/officeDocument/2006/relationships/customXml" Target="../ink/ink53.xml"/><Relationship Id="rId111" Type="http://schemas.openxmlformats.org/officeDocument/2006/relationships/image" Target="../media/image66.png"/><Relationship Id="rId132" Type="http://schemas.openxmlformats.org/officeDocument/2006/relationships/customXml" Target="../ink/ink75.xml"/><Relationship Id="rId153" Type="http://schemas.openxmlformats.org/officeDocument/2006/relationships/image" Target="../media/image87.png"/><Relationship Id="rId174" Type="http://schemas.openxmlformats.org/officeDocument/2006/relationships/customXml" Target="../ink/ink96.xml"/><Relationship Id="rId179" Type="http://schemas.openxmlformats.org/officeDocument/2006/relationships/image" Target="../media/image100.png"/><Relationship Id="rId15" Type="http://schemas.openxmlformats.org/officeDocument/2006/relationships/image" Target="../media/image18.png"/><Relationship Id="rId36" Type="http://schemas.openxmlformats.org/officeDocument/2006/relationships/customXml" Target="../ink/ink27.xml"/><Relationship Id="rId57" Type="http://schemas.openxmlformats.org/officeDocument/2006/relationships/image" Target="../media/image39.png"/><Relationship Id="rId106" Type="http://schemas.openxmlformats.org/officeDocument/2006/relationships/customXml" Target="../ink/ink62.xml"/><Relationship Id="rId127" Type="http://schemas.openxmlformats.org/officeDocument/2006/relationships/image" Target="../media/image74.png"/><Relationship Id="rId10" Type="http://schemas.openxmlformats.org/officeDocument/2006/relationships/customXml" Target="../ink/ink14.xml"/><Relationship Id="rId31" Type="http://schemas.openxmlformats.org/officeDocument/2006/relationships/image" Target="../media/image26.png"/><Relationship Id="rId52" Type="http://schemas.openxmlformats.org/officeDocument/2006/relationships/customXml" Target="../ink/ink35.xml"/><Relationship Id="rId73" Type="http://schemas.openxmlformats.org/officeDocument/2006/relationships/image" Target="../media/image47.png"/><Relationship Id="rId78" Type="http://schemas.openxmlformats.org/officeDocument/2006/relationships/customXml" Target="../ink/ink48.xml"/><Relationship Id="rId94" Type="http://schemas.openxmlformats.org/officeDocument/2006/relationships/customXml" Target="../ink/ink56.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70.xml"/><Relationship Id="rId143" Type="http://schemas.openxmlformats.org/officeDocument/2006/relationships/image" Target="../media/image82.png"/><Relationship Id="rId148" Type="http://schemas.openxmlformats.org/officeDocument/2006/relationships/customXml" Target="../ink/ink83.xml"/><Relationship Id="rId164" Type="http://schemas.openxmlformats.org/officeDocument/2006/relationships/customXml" Target="../ink/ink91.xml"/><Relationship Id="rId169" Type="http://schemas.openxmlformats.org/officeDocument/2006/relationships/image" Target="../media/image95.png"/><Relationship Id="rId4" Type="http://schemas.openxmlformats.org/officeDocument/2006/relationships/customXml" Target="../ink/ink11.xml"/><Relationship Id="rId9" Type="http://schemas.openxmlformats.org/officeDocument/2006/relationships/image" Target="../media/image1513.png"/><Relationship Id="rId26" Type="http://schemas.openxmlformats.org/officeDocument/2006/relationships/customXml" Target="../ink/ink22.xml"/><Relationship Id="rId47" Type="http://schemas.openxmlformats.org/officeDocument/2006/relationships/image" Target="../media/image34.png"/><Relationship Id="rId68" Type="http://schemas.openxmlformats.org/officeDocument/2006/relationships/customXml" Target="../ink/ink43.xml"/><Relationship Id="rId89" Type="http://schemas.openxmlformats.org/officeDocument/2006/relationships/image" Target="../media/image55.png"/><Relationship Id="rId112" Type="http://schemas.openxmlformats.org/officeDocument/2006/relationships/customXml" Target="../ink/ink65.xml"/><Relationship Id="rId133" Type="http://schemas.openxmlformats.org/officeDocument/2006/relationships/image" Target="../media/image77.png"/><Relationship Id="rId154" Type="http://schemas.openxmlformats.org/officeDocument/2006/relationships/customXml" Target="../ink/ink86.xml"/><Relationship Id="rId175" Type="http://schemas.openxmlformats.org/officeDocument/2006/relationships/image" Target="../media/image98.png"/><Relationship Id="rId16" Type="http://schemas.openxmlformats.org/officeDocument/2006/relationships/customXml" Target="../ink/ink17.xml"/><Relationship Id="rId37" Type="http://schemas.openxmlformats.org/officeDocument/2006/relationships/image" Target="../media/image29.png"/><Relationship Id="rId58" Type="http://schemas.openxmlformats.org/officeDocument/2006/relationships/customXml" Target="../ink/ink38.xml"/><Relationship Id="rId79" Type="http://schemas.openxmlformats.org/officeDocument/2006/relationships/image" Target="../media/image50.png"/><Relationship Id="rId102" Type="http://schemas.openxmlformats.org/officeDocument/2006/relationships/customXml" Target="../ink/ink60.xml"/><Relationship Id="rId123" Type="http://schemas.openxmlformats.org/officeDocument/2006/relationships/image" Target="../media/image72.png"/><Relationship Id="rId144" Type="http://schemas.openxmlformats.org/officeDocument/2006/relationships/customXml" Target="../ink/ink81.xml"/><Relationship Id="rId90" Type="http://schemas.openxmlformats.org/officeDocument/2006/relationships/customXml" Target="../ink/ink54.xml"/><Relationship Id="rId165" Type="http://schemas.openxmlformats.org/officeDocument/2006/relationships/image" Target="../media/image93.png"/><Relationship Id="rId27" Type="http://schemas.openxmlformats.org/officeDocument/2006/relationships/image" Target="../media/image24.png"/><Relationship Id="rId48" Type="http://schemas.openxmlformats.org/officeDocument/2006/relationships/customXml" Target="../ink/ink33.xml"/><Relationship Id="rId69" Type="http://schemas.openxmlformats.org/officeDocument/2006/relationships/image" Target="../media/image45.png"/><Relationship Id="rId113" Type="http://schemas.openxmlformats.org/officeDocument/2006/relationships/image" Target="../media/image67.png"/><Relationship Id="rId134" Type="http://schemas.openxmlformats.org/officeDocument/2006/relationships/customXml" Target="../ink/ink76.xml"/><Relationship Id="rId80" Type="http://schemas.openxmlformats.org/officeDocument/2006/relationships/customXml" Target="../ink/ink49.xml"/><Relationship Id="rId155" Type="http://schemas.openxmlformats.org/officeDocument/2006/relationships/image" Target="../media/image88.png"/><Relationship Id="rId176" Type="http://schemas.openxmlformats.org/officeDocument/2006/relationships/customXml" Target="../ink/ink97.xml"/><Relationship Id="rId17" Type="http://schemas.openxmlformats.org/officeDocument/2006/relationships/image" Target="../media/image19.png"/><Relationship Id="rId38" Type="http://schemas.openxmlformats.org/officeDocument/2006/relationships/customXml" Target="../ink/ink28.xml"/><Relationship Id="rId59" Type="http://schemas.openxmlformats.org/officeDocument/2006/relationships/image" Target="../media/image40.png"/><Relationship Id="rId103" Type="http://schemas.openxmlformats.org/officeDocument/2006/relationships/image" Target="../media/image62.png"/><Relationship Id="rId124" Type="http://schemas.openxmlformats.org/officeDocument/2006/relationships/customXml" Target="../ink/ink71.xml"/><Relationship Id="rId70" Type="http://schemas.openxmlformats.org/officeDocument/2006/relationships/customXml" Target="../ink/ink44.xml"/><Relationship Id="rId91" Type="http://schemas.openxmlformats.org/officeDocument/2006/relationships/image" Target="../media/image56.png"/><Relationship Id="rId145" Type="http://schemas.openxmlformats.org/officeDocument/2006/relationships/image" Target="../media/image83.png"/><Relationship Id="rId166" Type="http://schemas.openxmlformats.org/officeDocument/2006/relationships/customXml" Target="../ink/ink9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customXml" Target="../ink/ink156.xml"/><Relationship Id="rId21" Type="http://schemas.openxmlformats.org/officeDocument/2006/relationships/customXml" Target="../ink/ink108.xml"/><Relationship Id="rId42" Type="http://schemas.openxmlformats.org/officeDocument/2006/relationships/image" Target="../media/image118.png"/><Relationship Id="rId63" Type="http://schemas.openxmlformats.org/officeDocument/2006/relationships/customXml" Target="../ink/ink129.xml"/><Relationship Id="rId84" Type="http://schemas.openxmlformats.org/officeDocument/2006/relationships/image" Target="../media/image139.png"/><Relationship Id="rId16" Type="http://schemas.openxmlformats.org/officeDocument/2006/relationships/image" Target="../media/image105.png"/><Relationship Id="rId107" Type="http://schemas.openxmlformats.org/officeDocument/2006/relationships/customXml" Target="../ink/ink151.xml"/><Relationship Id="rId11" Type="http://schemas.openxmlformats.org/officeDocument/2006/relationships/customXml" Target="../ink/ink103.xml"/><Relationship Id="rId32" Type="http://schemas.openxmlformats.org/officeDocument/2006/relationships/image" Target="../media/image113.png"/><Relationship Id="rId37" Type="http://schemas.openxmlformats.org/officeDocument/2006/relationships/customXml" Target="../ink/ink116.xml"/><Relationship Id="rId53" Type="http://schemas.openxmlformats.org/officeDocument/2006/relationships/customXml" Target="../ink/ink124.xml"/><Relationship Id="rId58" Type="http://schemas.openxmlformats.org/officeDocument/2006/relationships/image" Target="../media/image126.png"/><Relationship Id="rId74" Type="http://schemas.openxmlformats.org/officeDocument/2006/relationships/image" Target="../media/image134.png"/><Relationship Id="rId79" Type="http://schemas.openxmlformats.org/officeDocument/2006/relationships/customXml" Target="../ink/ink137.xml"/><Relationship Id="rId102" Type="http://schemas.openxmlformats.org/officeDocument/2006/relationships/image" Target="../media/image148.png"/><Relationship Id="rId123" Type="http://schemas.openxmlformats.org/officeDocument/2006/relationships/customXml" Target="../ink/ink159.xml"/><Relationship Id="rId128" Type="http://schemas.openxmlformats.org/officeDocument/2006/relationships/image" Target="../media/image161.png"/><Relationship Id="rId5" Type="http://schemas.openxmlformats.org/officeDocument/2006/relationships/customXml" Target="../ink/ink100.xml"/><Relationship Id="rId90" Type="http://schemas.openxmlformats.org/officeDocument/2006/relationships/image" Target="../media/image142.png"/><Relationship Id="rId95" Type="http://schemas.openxmlformats.org/officeDocument/2006/relationships/customXml" Target="../ink/ink145.xml"/><Relationship Id="rId22" Type="http://schemas.openxmlformats.org/officeDocument/2006/relationships/image" Target="../media/image108.png"/><Relationship Id="rId27" Type="http://schemas.openxmlformats.org/officeDocument/2006/relationships/customXml" Target="../ink/ink111.xml"/><Relationship Id="rId43" Type="http://schemas.openxmlformats.org/officeDocument/2006/relationships/customXml" Target="../ink/ink119.xml"/><Relationship Id="rId48" Type="http://schemas.openxmlformats.org/officeDocument/2006/relationships/image" Target="../media/image121.png"/><Relationship Id="rId64" Type="http://schemas.openxmlformats.org/officeDocument/2006/relationships/image" Target="../media/image129.png"/><Relationship Id="rId69" Type="http://schemas.openxmlformats.org/officeDocument/2006/relationships/customXml" Target="../ink/ink132.xml"/><Relationship Id="rId113" Type="http://schemas.openxmlformats.org/officeDocument/2006/relationships/customXml" Target="../ink/ink154.xml"/><Relationship Id="rId118" Type="http://schemas.openxmlformats.org/officeDocument/2006/relationships/image" Target="../media/image156.png"/><Relationship Id="rId134" Type="http://schemas.openxmlformats.org/officeDocument/2006/relationships/image" Target="../media/image164.png"/><Relationship Id="rId80" Type="http://schemas.openxmlformats.org/officeDocument/2006/relationships/image" Target="../media/image137.png"/><Relationship Id="rId85" Type="http://schemas.openxmlformats.org/officeDocument/2006/relationships/customXml" Target="../ink/ink140.xml"/><Relationship Id="rId12" Type="http://schemas.openxmlformats.org/officeDocument/2006/relationships/image" Target="../media/image103.png"/><Relationship Id="rId17" Type="http://schemas.openxmlformats.org/officeDocument/2006/relationships/customXml" Target="../ink/ink106.xml"/><Relationship Id="rId33" Type="http://schemas.openxmlformats.org/officeDocument/2006/relationships/customXml" Target="../ink/ink114.xml"/><Relationship Id="rId38" Type="http://schemas.openxmlformats.org/officeDocument/2006/relationships/image" Target="../media/image116.png"/><Relationship Id="rId59" Type="http://schemas.openxmlformats.org/officeDocument/2006/relationships/customXml" Target="../ink/ink127.xml"/><Relationship Id="rId103" Type="http://schemas.openxmlformats.org/officeDocument/2006/relationships/customXml" Target="../ink/ink149.xml"/><Relationship Id="rId108" Type="http://schemas.openxmlformats.org/officeDocument/2006/relationships/image" Target="../media/image151.png"/><Relationship Id="rId124" Type="http://schemas.openxmlformats.org/officeDocument/2006/relationships/image" Target="../media/image159.png"/><Relationship Id="rId129" Type="http://schemas.openxmlformats.org/officeDocument/2006/relationships/customXml" Target="../ink/ink162.xml"/><Relationship Id="rId54" Type="http://schemas.openxmlformats.org/officeDocument/2006/relationships/image" Target="../media/image124.png"/><Relationship Id="rId70" Type="http://schemas.openxmlformats.org/officeDocument/2006/relationships/image" Target="../media/image132.png"/><Relationship Id="rId75" Type="http://schemas.openxmlformats.org/officeDocument/2006/relationships/customXml" Target="../ink/ink135.xml"/><Relationship Id="rId91" Type="http://schemas.openxmlformats.org/officeDocument/2006/relationships/customXml" Target="../ink/ink143.xml"/><Relationship Id="rId9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001.png"/><Relationship Id="rId23" Type="http://schemas.openxmlformats.org/officeDocument/2006/relationships/customXml" Target="../ink/ink109.xml"/><Relationship Id="rId28" Type="http://schemas.openxmlformats.org/officeDocument/2006/relationships/image" Target="../media/image111.png"/><Relationship Id="rId49" Type="http://schemas.openxmlformats.org/officeDocument/2006/relationships/customXml" Target="../ink/ink122.xml"/><Relationship Id="rId114" Type="http://schemas.openxmlformats.org/officeDocument/2006/relationships/image" Target="../media/image154.png"/><Relationship Id="rId119" Type="http://schemas.openxmlformats.org/officeDocument/2006/relationships/customXml" Target="../ink/ink157.xml"/><Relationship Id="rId44"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customXml" Target="../ink/ink130.xml"/><Relationship Id="rId81" Type="http://schemas.openxmlformats.org/officeDocument/2006/relationships/customXml" Target="../ink/ink138.xml"/><Relationship Id="rId86" Type="http://schemas.openxmlformats.org/officeDocument/2006/relationships/image" Target="../media/image140.png"/><Relationship Id="rId130" Type="http://schemas.openxmlformats.org/officeDocument/2006/relationships/image" Target="../media/image162.png"/><Relationship Id="rId135" Type="http://schemas.openxmlformats.org/officeDocument/2006/relationships/customXml" Target="../ink/ink165.xml"/><Relationship Id="rId13" Type="http://schemas.openxmlformats.org/officeDocument/2006/relationships/customXml" Target="../ink/ink104.xml"/><Relationship Id="rId18" Type="http://schemas.openxmlformats.org/officeDocument/2006/relationships/image" Target="../media/image106.png"/><Relationship Id="rId39" Type="http://schemas.openxmlformats.org/officeDocument/2006/relationships/customXml" Target="../ink/ink117.xml"/><Relationship Id="rId109" Type="http://schemas.openxmlformats.org/officeDocument/2006/relationships/customXml" Target="../ink/ink152.xml"/><Relationship Id="rId34" Type="http://schemas.openxmlformats.org/officeDocument/2006/relationships/image" Target="../media/image114.png"/><Relationship Id="rId50" Type="http://schemas.openxmlformats.org/officeDocument/2006/relationships/image" Target="../media/image122.png"/><Relationship Id="rId55" Type="http://schemas.openxmlformats.org/officeDocument/2006/relationships/customXml" Target="../ink/ink125.xml"/><Relationship Id="rId76" Type="http://schemas.openxmlformats.org/officeDocument/2006/relationships/image" Target="../media/image135.png"/><Relationship Id="rId97" Type="http://schemas.openxmlformats.org/officeDocument/2006/relationships/customXml" Target="../ink/ink146.xml"/><Relationship Id="rId104" Type="http://schemas.openxmlformats.org/officeDocument/2006/relationships/image" Target="../media/image149.png"/><Relationship Id="rId120" Type="http://schemas.openxmlformats.org/officeDocument/2006/relationships/image" Target="../media/image157.png"/><Relationship Id="rId125" Type="http://schemas.openxmlformats.org/officeDocument/2006/relationships/customXml" Target="../ink/ink160.xml"/><Relationship Id="rId7" Type="http://schemas.openxmlformats.org/officeDocument/2006/relationships/customXml" Target="../ink/ink101.xml"/><Relationship Id="rId71" Type="http://schemas.openxmlformats.org/officeDocument/2006/relationships/customXml" Target="../ink/ink133.xml"/><Relationship Id="rId92" Type="http://schemas.openxmlformats.org/officeDocument/2006/relationships/image" Target="../media/image143.png"/><Relationship Id="rId2" Type="http://schemas.openxmlformats.org/officeDocument/2006/relationships/notesSlide" Target="../notesSlides/notesSlide3.xml"/><Relationship Id="rId29" Type="http://schemas.openxmlformats.org/officeDocument/2006/relationships/customXml" Target="../ink/ink112.xml"/><Relationship Id="rId24" Type="http://schemas.openxmlformats.org/officeDocument/2006/relationships/image" Target="../media/image109.png"/><Relationship Id="rId40" Type="http://schemas.openxmlformats.org/officeDocument/2006/relationships/image" Target="../media/image117.png"/><Relationship Id="rId45" Type="http://schemas.openxmlformats.org/officeDocument/2006/relationships/customXml" Target="../ink/ink120.xml"/><Relationship Id="rId66" Type="http://schemas.openxmlformats.org/officeDocument/2006/relationships/image" Target="../media/image130.png"/><Relationship Id="rId87" Type="http://schemas.openxmlformats.org/officeDocument/2006/relationships/customXml" Target="../ink/ink141.xml"/><Relationship Id="rId110" Type="http://schemas.openxmlformats.org/officeDocument/2006/relationships/image" Target="../media/image152.png"/><Relationship Id="rId115" Type="http://schemas.openxmlformats.org/officeDocument/2006/relationships/customXml" Target="../ink/ink155.xml"/><Relationship Id="rId131" Type="http://schemas.openxmlformats.org/officeDocument/2006/relationships/customXml" Target="../ink/ink163.xml"/><Relationship Id="rId136" Type="http://schemas.openxmlformats.org/officeDocument/2006/relationships/image" Target="../media/image165.png"/><Relationship Id="rId61" Type="http://schemas.openxmlformats.org/officeDocument/2006/relationships/customXml" Target="../ink/ink128.xml"/><Relationship Id="rId82" Type="http://schemas.openxmlformats.org/officeDocument/2006/relationships/image" Target="../media/image138.png"/><Relationship Id="rId19" Type="http://schemas.openxmlformats.org/officeDocument/2006/relationships/customXml" Target="../ink/ink107.xml"/><Relationship Id="rId14" Type="http://schemas.openxmlformats.org/officeDocument/2006/relationships/image" Target="../media/image104.png"/><Relationship Id="rId30" Type="http://schemas.openxmlformats.org/officeDocument/2006/relationships/image" Target="../media/image112.png"/><Relationship Id="rId35" Type="http://schemas.openxmlformats.org/officeDocument/2006/relationships/customXml" Target="../ink/ink115.xml"/><Relationship Id="rId56" Type="http://schemas.openxmlformats.org/officeDocument/2006/relationships/image" Target="../media/image125.png"/><Relationship Id="rId77" Type="http://schemas.openxmlformats.org/officeDocument/2006/relationships/customXml" Target="../ink/ink136.xml"/><Relationship Id="rId100" Type="http://schemas.openxmlformats.org/officeDocument/2006/relationships/image" Target="../media/image147.png"/><Relationship Id="rId105" Type="http://schemas.openxmlformats.org/officeDocument/2006/relationships/customXml" Target="../ink/ink150.xml"/><Relationship Id="rId126" Type="http://schemas.openxmlformats.org/officeDocument/2006/relationships/image" Target="../media/image160.png"/><Relationship Id="rId8" Type="http://schemas.openxmlformats.org/officeDocument/2006/relationships/image" Target="../media/image101.png"/><Relationship Id="rId51" Type="http://schemas.openxmlformats.org/officeDocument/2006/relationships/customXml" Target="../ink/ink123.xml"/><Relationship Id="rId72" Type="http://schemas.openxmlformats.org/officeDocument/2006/relationships/image" Target="../media/image133.png"/><Relationship Id="rId93" Type="http://schemas.openxmlformats.org/officeDocument/2006/relationships/customXml" Target="../ink/ink144.xml"/><Relationship Id="rId98" Type="http://schemas.openxmlformats.org/officeDocument/2006/relationships/image" Target="../media/image146.png"/><Relationship Id="rId121" Type="http://schemas.openxmlformats.org/officeDocument/2006/relationships/customXml" Target="../ink/ink158.xml"/><Relationship Id="rId3" Type="http://schemas.openxmlformats.org/officeDocument/2006/relationships/customXml" Target="../ink/ink99.xml"/><Relationship Id="rId25" Type="http://schemas.openxmlformats.org/officeDocument/2006/relationships/customXml" Target="../ink/ink110.xml"/><Relationship Id="rId46" Type="http://schemas.openxmlformats.org/officeDocument/2006/relationships/image" Target="../media/image120.png"/><Relationship Id="rId67" Type="http://schemas.openxmlformats.org/officeDocument/2006/relationships/customXml" Target="../ink/ink131.xml"/><Relationship Id="rId116" Type="http://schemas.openxmlformats.org/officeDocument/2006/relationships/image" Target="../media/image155.png"/><Relationship Id="rId20" Type="http://schemas.openxmlformats.org/officeDocument/2006/relationships/image" Target="../media/image107.png"/><Relationship Id="rId41" Type="http://schemas.openxmlformats.org/officeDocument/2006/relationships/customXml" Target="../ink/ink118.xml"/><Relationship Id="rId62" Type="http://schemas.openxmlformats.org/officeDocument/2006/relationships/image" Target="../media/image128.png"/><Relationship Id="rId83" Type="http://schemas.openxmlformats.org/officeDocument/2006/relationships/customXml" Target="../ink/ink139.xml"/><Relationship Id="rId88" Type="http://schemas.openxmlformats.org/officeDocument/2006/relationships/image" Target="../media/image141.png"/><Relationship Id="rId111" Type="http://schemas.openxmlformats.org/officeDocument/2006/relationships/customXml" Target="../ink/ink153.xml"/><Relationship Id="rId132" Type="http://schemas.openxmlformats.org/officeDocument/2006/relationships/image" Target="../media/image163.png"/><Relationship Id="rId15" Type="http://schemas.openxmlformats.org/officeDocument/2006/relationships/customXml" Target="../ink/ink105.xml"/><Relationship Id="rId36" Type="http://schemas.openxmlformats.org/officeDocument/2006/relationships/image" Target="../media/image115.png"/><Relationship Id="rId57" Type="http://schemas.openxmlformats.org/officeDocument/2006/relationships/customXml" Target="../ink/ink126.xml"/><Relationship Id="rId106" Type="http://schemas.openxmlformats.org/officeDocument/2006/relationships/image" Target="../media/image150.png"/><Relationship Id="rId127" Type="http://schemas.openxmlformats.org/officeDocument/2006/relationships/customXml" Target="../ink/ink161.xml"/><Relationship Id="rId10" Type="http://schemas.openxmlformats.org/officeDocument/2006/relationships/image" Target="../media/image102.png"/><Relationship Id="rId31" Type="http://schemas.openxmlformats.org/officeDocument/2006/relationships/customXml" Target="../ink/ink113.xml"/><Relationship Id="rId52" Type="http://schemas.openxmlformats.org/officeDocument/2006/relationships/image" Target="../media/image123.png"/><Relationship Id="rId73" Type="http://schemas.openxmlformats.org/officeDocument/2006/relationships/customXml" Target="../ink/ink134.xml"/><Relationship Id="rId78" Type="http://schemas.openxmlformats.org/officeDocument/2006/relationships/image" Target="../media/image136.png"/><Relationship Id="rId94" Type="http://schemas.openxmlformats.org/officeDocument/2006/relationships/image" Target="../media/image144.png"/><Relationship Id="rId99" Type="http://schemas.openxmlformats.org/officeDocument/2006/relationships/customXml" Target="../ink/ink147.xml"/><Relationship Id="rId101" Type="http://schemas.openxmlformats.org/officeDocument/2006/relationships/customXml" Target="../ink/ink148.xml"/><Relationship Id="rId122" Type="http://schemas.openxmlformats.org/officeDocument/2006/relationships/image" Target="../media/image158.png"/><Relationship Id="rId4" Type="http://schemas.openxmlformats.org/officeDocument/2006/relationships/image" Target="../media/image991.png"/><Relationship Id="rId9" Type="http://schemas.openxmlformats.org/officeDocument/2006/relationships/customXml" Target="../ink/ink102.xml"/><Relationship Id="rId26" Type="http://schemas.openxmlformats.org/officeDocument/2006/relationships/image" Target="../media/image110.png"/><Relationship Id="rId47" Type="http://schemas.openxmlformats.org/officeDocument/2006/relationships/customXml" Target="../ink/ink121.xml"/><Relationship Id="rId68" Type="http://schemas.openxmlformats.org/officeDocument/2006/relationships/image" Target="../media/image131.png"/><Relationship Id="rId89" Type="http://schemas.openxmlformats.org/officeDocument/2006/relationships/customXml" Target="../ink/ink142.xml"/><Relationship Id="rId112" Type="http://schemas.openxmlformats.org/officeDocument/2006/relationships/image" Target="../media/image153.png"/><Relationship Id="rId133" Type="http://schemas.openxmlformats.org/officeDocument/2006/relationships/customXml" Target="../ink/ink164.xml"/></Relationships>
</file>

<file path=ppt/slides/_rels/slide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8AFCB-D3A1-4545-B05F-7577CB83A1F1}"/>
              </a:ext>
            </a:extLst>
          </p:cNvPr>
          <p:cNvSpPr>
            <a:spLocks noGrp="1"/>
          </p:cNvSpPr>
          <p:nvPr>
            <p:ph type="ctrTitle"/>
          </p:nvPr>
        </p:nvSpPr>
        <p:spPr/>
        <p:txBody>
          <a:bodyPr/>
          <a:lstStyle/>
          <a:p>
            <a:r>
              <a:rPr lang="en-US" dirty="0"/>
              <a:t>Week 11</a:t>
            </a:r>
          </a:p>
        </p:txBody>
      </p:sp>
      <p:sp>
        <p:nvSpPr>
          <p:cNvPr id="5" name="Subtitle 4">
            <a:extLst>
              <a:ext uri="{FF2B5EF4-FFF2-40B4-BE49-F238E27FC236}">
                <a16:creationId xmlns:a16="http://schemas.microsoft.com/office/drawing/2014/main" id="{F4114FA1-0177-4442-B6EF-437664BFD1F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0491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CE60-0102-455E-96E6-8D534CE2A881}"/>
              </a:ext>
            </a:extLst>
          </p:cNvPr>
          <p:cNvSpPr>
            <a:spLocks noGrp="1"/>
          </p:cNvSpPr>
          <p:nvPr>
            <p:ph type="title"/>
          </p:nvPr>
        </p:nvSpPr>
        <p:spPr/>
        <p:txBody>
          <a:bodyPr/>
          <a:lstStyle/>
          <a:p>
            <a:r>
              <a:rPr lang="en-US" dirty="0"/>
              <a:t>Process control resources </a:t>
            </a:r>
          </a:p>
        </p:txBody>
      </p:sp>
      <p:sp>
        <p:nvSpPr>
          <p:cNvPr id="3" name="Content Placeholder 2">
            <a:extLst>
              <a:ext uri="{FF2B5EF4-FFF2-40B4-BE49-F238E27FC236}">
                <a16:creationId xmlns:a16="http://schemas.microsoft.com/office/drawing/2014/main" id="{D5637E6F-2AFE-4582-8000-2BF9ED846455}"/>
              </a:ext>
            </a:extLst>
          </p:cNvPr>
          <p:cNvSpPr>
            <a:spLocks noGrp="1"/>
          </p:cNvSpPr>
          <p:nvPr>
            <p:ph idx="1"/>
          </p:nvPr>
        </p:nvSpPr>
        <p:spPr/>
        <p:txBody>
          <a:bodyPr/>
          <a:lstStyle/>
          <a:p>
            <a:r>
              <a:rPr lang="en-US" dirty="0">
                <a:hlinkClick r:id="rId2"/>
              </a:rPr>
              <a:t>https://www.guru99.com/system-call-operating-system.html</a:t>
            </a:r>
          </a:p>
          <a:p>
            <a:r>
              <a:rPr lang="en-US" dirty="0">
                <a:hlinkClick r:id="rId2"/>
              </a:rPr>
              <a:t>http://www.it.uu.se/education/course/homepage/os/vt18/module-2/process-management/</a:t>
            </a:r>
            <a:r>
              <a:rPr lang="en-US" dirty="0"/>
              <a:t> </a:t>
            </a:r>
          </a:p>
          <a:p>
            <a:r>
              <a:rPr lang="en-US" dirty="0">
                <a:hlinkClick r:id="rId3"/>
              </a:rPr>
              <a:t>https://www.geeksforgeeks.org/difference-between-process-parent-process-and-child-process/</a:t>
            </a:r>
            <a:endParaRPr lang="en-US" dirty="0"/>
          </a:p>
          <a:p>
            <a:r>
              <a:rPr lang="en-US" dirty="0">
                <a:hlinkClick r:id="rId4"/>
              </a:rPr>
              <a:t>http://www.cs.iit.edu/~cs561/cs450/fork/fork.html</a:t>
            </a:r>
            <a:r>
              <a:rPr lang="en-US" dirty="0"/>
              <a:t> </a:t>
            </a:r>
          </a:p>
          <a:p>
            <a:endParaRPr lang="en-US" dirty="0"/>
          </a:p>
          <a:p>
            <a:r>
              <a:rPr lang="en-US" dirty="0">
                <a:hlinkClick r:id="rId5"/>
              </a:rPr>
              <a:t>https://github.com/pattonsgirl/Fall2021-CEG2350/tree/main/processes</a:t>
            </a:r>
            <a:r>
              <a:rPr lang="en-US" dirty="0"/>
              <a:t> </a:t>
            </a:r>
          </a:p>
        </p:txBody>
      </p:sp>
    </p:spTree>
    <p:extLst>
      <p:ext uri="{BB962C8B-B14F-4D97-AF65-F5344CB8AC3E}">
        <p14:creationId xmlns:p14="http://schemas.microsoft.com/office/powerpoint/2010/main" val="403485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1BFE-4942-4BEF-A8FE-6E463B595EE5}"/>
              </a:ext>
            </a:extLst>
          </p:cNvPr>
          <p:cNvSpPr>
            <a:spLocks noGrp="1"/>
          </p:cNvSpPr>
          <p:nvPr>
            <p:ph type="title"/>
          </p:nvPr>
        </p:nvSpPr>
        <p:spPr/>
        <p:txBody>
          <a:bodyPr/>
          <a:lstStyle/>
          <a:p>
            <a:r>
              <a:rPr lang="en-US" dirty="0"/>
              <a:t>Zombies and Orphans</a:t>
            </a:r>
          </a:p>
        </p:txBody>
      </p:sp>
      <p:sp>
        <p:nvSpPr>
          <p:cNvPr id="3" name="Content Placeholder 2">
            <a:extLst>
              <a:ext uri="{FF2B5EF4-FFF2-40B4-BE49-F238E27FC236}">
                <a16:creationId xmlns:a16="http://schemas.microsoft.com/office/drawing/2014/main" id="{034C5228-10C5-4B68-9F20-511F2669EB8A}"/>
              </a:ext>
            </a:extLst>
          </p:cNvPr>
          <p:cNvSpPr>
            <a:spLocks noGrp="1"/>
          </p:cNvSpPr>
          <p:nvPr>
            <p:ph idx="1"/>
          </p:nvPr>
        </p:nvSpPr>
        <p:spPr/>
        <p:txBody>
          <a:bodyPr>
            <a:normAutofit/>
          </a:bodyPr>
          <a:lstStyle/>
          <a:p>
            <a:r>
              <a:rPr lang="en-US" dirty="0"/>
              <a:t>Zombie:</a:t>
            </a:r>
          </a:p>
          <a:p>
            <a:pPr lvl="1"/>
            <a:r>
              <a:rPr lang="en-US" dirty="0"/>
              <a:t>A terminated process is said to be a zombie or defunct until the parent does wait on the child.</a:t>
            </a:r>
          </a:p>
          <a:p>
            <a:pPr lvl="1"/>
            <a:r>
              <a:rPr lang="en-US" dirty="0"/>
              <a:t>A child process always first becomes a zombie.</a:t>
            </a:r>
          </a:p>
          <a:p>
            <a:pPr lvl="1"/>
            <a:r>
              <a:rPr lang="en-US" dirty="0"/>
              <a:t>In most cases, under normal system operation zombies are immediately waited on by their parent.</a:t>
            </a:r>
          </a:p>
          <a:p>
            <a:r>
              <a:rPr lang="en-US" dirty="0"/>
              <a:t>Orphan:</a:t>
            </a:r>
          </a:p>
          <a:p>
            <a:pPr lvl="1"/>
            <a:r>
              <a:rPr lang="en-US" dirty="0"/>
              <a:t>Parent process terminated, child had not terminated yet</a:t>
            </a:r>
          </a:p>
          <a:p>
            <a:pPr lvl="1"/>
            <a:r>
              <a:rPr lang="en-US" dirty="0"/>
              <a:t>All processes must have parents</a:t>
            </a:r>
          </a:p>
          <a:p>
            <a:pPr lvl="1"/>
            <a:r>
              <a:rPr lang="en-US" dirty="0"/>
              <a:t>Will be adopted by the </a:t>
            </a:r>
            <a:r>
              <a:rPr lang="en-US" dirty="0" err="1"/>
              <a:t>init</a:t>
            </a:r>
            <a:r>
              <a:rPr lang="en-US" dirty="0"/>
              <a:t> process (PID 1) and terminated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6BA4283-3363-4692-9DF4-ECEAD0D350B8}"/>
                  </a:ext>
                </a:extLst>
              </p14:cNvPr>
              <p14:cNvContentPartPr/>
              <p14:nvPr/>
            </p14:nvContentPartPr>
            <p14:xfrm>
              <a:off x="8744462" y="2334221"/>
              <a:ext cx="1229760" cy="740520"/>
            </p14:xfrm>
          </p:contentPart>
        </mc:Choice>
        <mc:Fallback xmlns="">
          <p:pic>
            <p:nvPicPr>
              <p:cNvPr id="4" name="Ink 3">
                <a:extLst>
                  <a:ext uri="{FF2B5EF4-FFF2-40B4-BE49-F238E27FC236}">
                    <a16:creationId xmlns:a16="http://schemas.microsoft.com/office/drawing/2014/main" id="{C6BA4283-3363-4692-9DF4-ECEAD0D350B8}"/>
                  </a:ext>
                </a:extLst>
              </p:cNvPr>
              <p:cNvPicPr/>
              <p:nvPr/>
            </p:nvPicPr>
            <p:blipFill>
              <a:blip r:embed="rId3"/>
              <a:stretch>
                <a:fillRect/>
              </a:stretch>
            </p:blipFill>
            <p:spPr>
              <a:xfrm>
                <a:off x="8735822" y="2325581"/>
                <a:ext cx="124740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9D59648-5162-44EA-8C0F-0DB96BEE4198}"/>
                  </a:ext>
                </a:extLst>
              </p14:cNvPr>
              <p14:cNvContentPartPr/>
              <p14:nvPr/>
            </p14:nvContentPartPr>
            <p14:xfrm>
              <a:off x="6031862" y="2814461"/>
              <a:ext cx="1587600" cy="1013760"/>
            </p14:xfrm>
          </p:contentPart>
        </mc:Choice>
        <mc:Fallback xmlns="">
          <p:pic>
            <p:nvPicPr>
              <p:cNvPr id="5" name="Ink 4">
                <a:extLst>
                  <a:ext uri="{FF2B5EF4-FFF2-40B4-BE49-F238E27FC236}">
                    <a16:creationId xmlns:a16="http://schemas.microsoft.com/office/drawing/2014/main" id="{39D59648-5162-44EA-8C0F-0DB96BEE4198}"/>
                  </a:ext>
                </a:extLst>
              </p:cNvPr>
              <p:cNvPicPr/>
              <p:nvPr/>
            </p:nvPicPr>
            <p:blipFill>
              <a:blip r:embed="rId5"/>
              <a:stretch>
                <a:fillRect/>
              </a:stretch>
            </p:blipFill>
            <p:spPr>
              <a:xfrm>
                <a:off x="6023222" y="2805821"/>
                <a:ext cx="1605240" cy="1031400"/>
              </a:xfrm>
              <a:prstGeom prst="rect">
                <a:avLst/>
              </a:prstGeom>
            </p:spPr>
          </p:pic>
        </mc:Fallback>
      </mc:AlternateContent>
      <p:grpSp>
        <p:nvGrpSpPr>
          <p:cNvPr id="25" name="Group 24">
            <a:extLst>
              <a:ext uri="{FF2B5EF4-FFF2-40B4-BE49-F238E27FC236}">
                <a16:creationId xmlns:a16="http://schemas.microsoft.com/office/drawing/2014/main" id="{8E888E94-64CC-48B7-8D05-1A31E1020861}"/>
              </a:ext>
            </a:extLst>
          </p:cNvPr>
          <p:cNvGrpSpPr/>
          <p:nvPr/>
        </p:nvGrpSpPr>
        <p:grpSpPr>
          <a:xfrm>
            <a:off x="8388062" y="521261"/>
            <a:ext cx="1968480" cy="1376280"/>
            <a:chOff x="8388062" y="521261"/>
            <a:chExt cx="1968480" cy="137628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212CBAB-C32B-45C8-836C-1E60935E1CF7}"/>
                    </a:ext>
                  </a:extLst>
                </p14:cNvPr>
                <p14:cNvContentPartPr/>
                <p14:nvPr/>
              </p14:nvContentPartPr>
              <p14:xfrm>
                <a:off x="8714942" y="760661"/>
                <a:ext cx="20880" cy="234720"/>
              </p14:xfrm>
            </p:contentPart>
          </mc:Choice>
          <mc:Fallback xmlns="">
            <p:pic>
              <p:nvPicPr>
                <p:cNvPr id="6" name="Ink 5">
                  <a:extLst>
                    <a:ext uri="{FF2B5EF4-FFF2-40B4-BE49-F238E27FC236}">
                      <a16:creationId xmlns:a16="http://schemas.microsoft.com/office/drawing/2014/main" id="{F212CBAB-C32B-45C8-836C-1E60935E1CF7}"/>
                    </a:ext>
                  </a:extLst>
                </p:cNvPr>
                <p:cNvPicPr/>
                <p:nvPr/>
              </p:nvPicPr>
              <p:blipFill>
                <a:blip r:embed="rId7"/>
                <a:stretch>
                  <a:fillRect/>
                </a:stretch>
              </p:blipFill>
              <p:spPr>
                <a:xfrm>
                  <a:off x="8706302" y="752021"/>
                  <a:ext cx="385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8ACBC9C-B3A7-4A4B-AAFA-E998AAC89FBC}"/>
                    </a:ext>
                  </a:extLst>
                </p14:cNvPr>
                <p14:cNvContentPartPr/>
                <p14:nvPr/>
              </p14:nvContentPartPr>
              <p14:xfrm>
                <a:off x="8791262" y="627821"/>
                <a:ext cx="5040" cy="15840"/>
              </p14:xfrm>
            </p:contentPart>
          </mc:Choice>
          <mc:Fallback xmlns="">
            <p:pic>
              <p:nvPicPr>
                <p:cNvPr id="7" name="Ink 6">
                  <a:extLst>
                    <a:ext uri="{FF2B5EF4-FFF2-40B4-BE49-F238E27FC236}">
                      <a16:creationId xmlns:a16="http://schemas.microsoft.com/office/drawing/2014/main" id="{68ACBC9C-B3A7-4A4B-AAFA-E998AAC89FBC}"/>
                    </a:ext>
                  </a:extLst>
                </p:cNvPr>
                <p:cNvPicPr/>
                <p:nvPr/>
              </p:nvPicPr>
              <p:blipFill>
                <a:blip r:embed="rId9"/>
                <a:stretch>
                  <a:fillRect/>
                </a:stretch>
              </p:blipFill>
              <p:spPr>
                <a:xfrm>
                  <a:off x="8782262" y="618821"/>
                  <a:ext cx="22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528C485-CF8A-405C-B99E-FB6F1E449550}"/>
                    </a:ext>
                  </a:extLst>
                </p14:cNvPr>
                <p14:cNvContentPartPr/>
                <p14:nvPr/>
              </p14:nvContentPartPr>
              <p14:xfrm>
                <a:off x="8857142" y="708821"/>
                <a:ext cx="123840" cy="248040"/>
              </p14:xfrm>
            </p:contentPart>
          </mc:Choice>
          <mc:Fallback xmlns="">
            <p:pic>
              <p:nvPicPr>
                <p:cNvPr id="8" name="Ink 7">
                  <a:extLst>
                    <a:ext uri="{FF2B5EF4-FFF2-40B4-BE49-F238E27FC236}">
                      <a16:creationId xmlns:a16="http://schemas.microsoft.com/office/drawing/2014/main" id="{8528C485-CF8A-405C-B99E-FB6F1E449550}"/>
                    </a:ext>
                  </a:extLst>
                </p:cNvPr>
                <p:cNvPicPr/>
                <p:nvPr/>
              </p:nvPicPr>
              <p:blipFill>
                <a:blip r:embed="rId11"/>
                <a:stretch>
                  <a:fillRect/>
                </a:stretch>
              </p:blipFill>
              <p:spPr>
                <a:xfrm>
                  <a:off x="8848502" y="700181"/>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340455F-0FF0-4FFA-B6C0-92120F399478}"/>
                    </a:ext>
                  </a:extLst>
                </p14:cNvPr>
                <p14:cNvContentPartPr/>
                <p14:nvPr/>
              </p14:nvContentPartPr>
              <p14:xfrm>
                <a:off x="9092582" y="521261"/>
                <a:ext cx="136440" cy="383760"/>
              </p14:xfrm>
            </p:contentPart>
          </mc:Choice>
          <mc:Fallback xmlns="">
            <p:pic>
              <p:nvPicPr>
                <p:cNvPr id="9" name="Ink 8">
                  <a:extLst>
                    <a:ext uri="{FF2B5EF4-FFF2-40B4-BE49-F238E27FC236}">
                      <a16:creationId xmlns:a16="http://schemas.microsoft.com/office/drawing/2014/main" id="{8340455F-0FF0-4FFA-B6C0-92120F399478}"/>
                    </a:ext>
                  </a:extLst>
                </p:cNvPr>
                <p:cNvPicPr/>
                <p:nvPr/>
              </p:nvPicPr>
              <p:blipFill>
                <a:blip r:embed="rId13"/>
                <a:stretch>
                  <a:fillRect/>
                </a:stretch>
              </p:blipFill>
              <p:spPr>
                <a:xfrm>
                  <a:off x="9083582" y="512261"/>
                  <a:ext cx="154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EA77F1E-29D2-4F93-BBF7-3E6E4714E7AB}"/>
                    </a:ext>
                  </a:extLst>
                </p14:cNvPr>
                <p14:cNvContentPartPr/>
                <p14:nvPr/>
              </p14:nvContentPartPr>
              <p14:xfrm>
                <a:off x="9294542" y="537101"/>
                <a:ext cx="23760" cy="281880"/>
              </p14:xfrm>
            </p:contentPart>
          </mc:Choice>
          <mc:Fallback xmlns="">
            <p:pic>
              <p:nvPicPr>
                <p:cNvPr id="10" name="Ink 9">
                  <a:extLst>
                    <a:ext uri="{FF2B5EF4-FFF2-40B4-BE49-F238E27FC236}">
                      <a16:creationId xmlns:a16="http://schemas.microsoft.com/office/drawing/2014/main" id="{CEA77F1E-29D2-4F93-BBF7-3E6E4714E7AB}"/>
                    </a:ext>
                  </a:extLst>
                </p:cNvPr>
                <p:cNvPicPr/>
                <p:nvPr/>
              </p:nvPicPr>
              <p:blipFill>
                <a:blip r:embed="rId15"/>
                <a:stretch>
                  <a:fillRect/>
                </a:stretch>
              </p:blipFill>
              <p:spPr>
                <a:xfrm>
                  <a:off x="9285902" y="528101"/>
                  <a:ext cx="414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9ECF993-8FA4-4FE1-B0E9-047AB03BBC04}"/>
                    </a:ext>
                  </a:extLst>
                </p14:cNvPr>
                <p14:cNvContentPartPr/>
                <p14:nvPr/>
              </p14:nvContentPartPr>
              <p14:xfrm>
                <a:off x="9274742" y="649781"/>
                <a:ext cx="241560" cy="83520"/>
              </p14:xfrm>
            </p:contentPart>
          </mc:Choice>
          <mc:Fallback xmlns="">
            <p:pic>
              <p:nvPicPr>
                <p:cNvPr id="11" name="Ink 10">
                  <a:extLst>
                    <a:ext uri="{FF2B5EF4-FFF2-40B4-BE49-F238E27FC236}">
                      <a16:creationId xmlns:a16="http://schemas.microsoft.com/office/drawing/2014/main" id="{C9ECF993-8FA4-4FE1-B0E9-047AB03BBC04}"/>
                    </a:ext>
                  </a:extLst>
                </p:cNvPr>
                <p:cNvPicPr/>
                <p:nvPr/>
              </p:nvPicPr>
              <p:blipFill>
                <a:blip r:embed="rId17"/>
                <a:stretch>
                  <a:fillRect/>
                </a:stretch>
              </p:blipFill>
              <p:spPr>
                <a:xfrm>
                  <a:off x="9266102" y="641141"/>
                  <a:ext cx="259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F853773-A2F8-4791-8012-27C357D42709}"/>
                    </a:ext>
                  </a:extLst>
                </p14:cNvPr>
                <p14:cNvContentPartPr/>
                <p14:nvPr/>
              </p14:nvContentPartPr>
              <p14:xfrm>
                <a:off x="8388062" y="993581"/>
                <a:ext cx="1251360" cy="295200"/>
              </p14:xfrm>
            </p:contentPart>
          </mc:Choice>
          <mc:Fallback xmlns="">
            <p:pic>
              <p:nvPicPr>
                <p:cNvPr id="12" name="Ink 11">
                  <a:extLst>
                    <a:ext uri="{FF2B5EF4-FFF2-40B4-BE49-F238E27FC236}">
                      <a16:creationId xmlns:a16="http://schemas.microsoft.com/office/drawing/2014/main" id="{1F853773-A2F8-4791-8012-27C357D42709}"/>
                    </a:ext>
                  </a:extLst>
                </p:cNvPr>
                <p:cNvPicPr/>
                <p:nvPr/>
              </p:nvPicPr>
              <p:blipFill>
                <a:blip r:embed="rId19"/>
                <a:stretch>
                  <a:fillRect/>
                </a:stretch>
              </p:blipFill>
              <p:spPr>
                <a:xfrm>
                  <a:off x="8379062" y="984581"/>
                  <a:ext cx="1269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0C4FAAE-0E19-4BD3-B1FB-BF5A22D1B578}"/>
                    </a:ext>
                  </a:extLst>
                </p14:cNvPr>
                <p14:cNvContentPartPr/>
                <p14:nvPr/>
              </p14:nvContentPartPr>
              <p14:xfrm>
                <a:off x="9619262" y="951461"/>
                <a:ext cx="43560" cy="264600"/>
              </p14:xfrm>
            </p:contentPart>
          </mc:Choice>
          <mc:Fallback xmlns="">
            <p:pic>
              <p:nvPicPr>
                <p:cNvPr id="13" name="Ink 12">
                  <a:extLst>
                    <a:ext uri="{FF2B5EF4-FFF2-40B4-BE49-F238E27FC236}">
                      <a16:creationId xmlns:a16="http://schemas.microsoft.com/office/drawing/2014/main" id="{40C4FAAE-0E19-4BD3-B1FB-BF5A22D1B578}"/>
                    </a:ext>
                  </a:extLst>
                </p:cNvPr>
                <p:cNvPicPr/>
                <p:nvPr/>
              </p:nvPicPr>
              <p:blipFill>
                <a:blip r:embed="rId21"/>
                <a:stretch>
                  <a:fillRect/>
                </a:stretch>
              </p:blipFill>
              <p:spPr>
                <a:xfrm>
                  <a:off x="9610262" y="942461"/>
                  <a:ext cx="612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E150F91-67B4-4EAA-A928-EDD562BEF471}"/>
                    </a:ext>
                  </a:extLst>
                </p14:cNvPr>
                <p14:cNvContentPartPr/>
                <p14:nvPr/>
              </p14:nvContentPartPr>
              <p14:xfrm>
                <a:off x="9470222" y="1614941"/>
                <a:ext cx="166320" cy="282600"/>
              </p14:xfrm>
            </p:contentPart>
          </mc:Choice>
          <mc:Fallback xmlns="">
            <p:pic>
              <p:nvPicPr>
                <p:cNvPr id="15" name="Ink 14">
                  <a:extLst>
                    <a:ext uri="{FF2B5EF4-FFF2-40B4-BE49-F238E27FC236}">
                      <a16:creationId xmlns:a16="http://schemas.microsoft.com/office/drawing/2014/main" id="{FE150F91-67B4-4EAA-A928-EDD562BEF471}"/>
                    </a:ext>
                  </a:extLst>
                </p:cNvPr>
                <p:cNvPicPr/>
                <p:nvPr/>
              </p:nvPicPr>
              <p:blipFill>
                <a:blip r:embed="rId23"/>
                <a:stretch>
                  <a:fillRect/>
                </a:stretch>
              </p:blipFill>
              <p:spPr>
                <a:xfrm>
                  <a:off x="9461222" y="1606301"/>
                  <a:ext cx="1839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15DE705-07B2-4FAA-9002-198923062E4A}"/>
                    </a:ext>
                  </a:extLst>
                </p14:cNvPr>
                <p14:cNvContentPartPr/>
                <p14:nvPr/>
              </p14:nvContentPartPr>
              <p14:xfrm>
                <a:off x="9703862" y="1549421"/>
                <a:ext cx="38520" cy="271080"/>
              </p14:xfrm>
            </p:contentPart>
          </mc:Choice>
          <mc:Fallback xmlns="">
            <p:pic>
              <p:nvPicPr>
                <p:cNvPr id="16" name="Ink 15">
                  <a:extLst>
                    <a:ext uri="{FF2B5EF4-FFF2-40B4-BE49-F238E27FC236}">
                      <a16:creationId xmlns:a16="http://schemas.microsoft.com/office/drawing/2014/main" id="{F15DE705-07B2-4FAA-9002-198923062E4A}"/>
                    </a:ext>
                  </a:extLst>
                </p:cNvPr>
                <p:cNvPicPr/>
                <p:nvPr/>
              </p:nvPicPr>
              <p:blipFill>
                <a:blip r:embed="rId25"/>
                <a:stretch>
                  <a:fillRect/>
                </a:stretch>
              </p:blipFill>
              <p:spPr>
                <a:xfrm>
                  <a:off x="9695222" y="1540421"/>
                  <a:ext cx="56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316814E-086C-4444-B57A-0D0B4F93DD6F}"/>
                    </a:ext>
                  </a:extLst>
                </p14:cNvPr>
                <p14:cNvContentPartPr/>
                <p14:nvPr/>
              </p14:nvContentPartPr>
              <p14:xfrm>
                <a:off x="9800702" y="1547621"/>
                <a:ext cx="50760" cy="289440"/>
              </p14:xfrm>
            </p:contentPart>
          </mc:Choice>
          <mc:Fallback xmlns="">
            <p:pic>
              <p:nvPicPr>
                <p:cNvPr id="17" name="Ink 16">
                  <a:extLst>
                    <a:ext uri="{FF2B5EF4-FFF2-40B4-BE49-F238E27FC236}">
                      <a16:creationId xmlns:a16="http://schemas.microsoft.com/office/drawing/2014/main" id="{7316814E-086C-4444-B57A-0D0B4F93DD6F}"/>
                    </a:ext>
                  </a:extLst>
                </p:cNvPr>
                <p:cNvPicPr/>
                <p:nvPr/>
              </p:nvPicPr>
              <p:blipFill>
                <a:blip r:embed="rId27"/>
                <a:stretch>
                  <a:fillRect/>
                </a:stretch>
              </p:blipFill>
              <p:spPr>
                <a:xfrm>
                  <a:off x="9792062" y="1538621"/>
                  <a:ext cx="684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EC31BB3-B5EA-4DE8-8BD1-64A438559DBD}"/>
                    </a:ext>
                  </a:extLst>
                </p14:cNvPr>
                <p14:cNvContentPartPr/>
                <p14:nvPr/>
              </p14:nvContentPartPr>
              <p14:xfrm>
                <a:off x="9674342" y="1586501"/>
                <a:ext cx="113040" cy="155880"/>
              </p14:xfrm>
            </p:contentPart>
          </mc:Choice>
          <mc:Fallback xmlns="">
            <p:pic>
              <p:nvPicPr>
                <p:cNvPr id="18" name="Ink 17">
                  <a:extLst>
                    <a:ext uri="{FF2B5EF4-FFF2-40B4-BE49-F238E27FC236}">
                      <a16:creationId xmlns:a16="http://schemas.microsoft.com/office/drawing/2014/main" id="{CEC31BB3-B5EA-4DE8-8BD1-64A438559DBD}"/>
                    </a:ext>
                  </a:extLst>
                </p:cNvPr>
                <p:cNvPicPr/>
                <p:nvPr/>
              </p:nvPicPr>
              <p:blipFill>
                <a:blip r:embed="rId29"/>
                <a:stretch>
                  <a:fillRect/>
                </a:stretch>
              </p:blipFill>
              <p:spPr>
                <a:xfrm>
                  <a:off x="9665342" y="1577501"/>
                  <a:ext cx="130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7B491365-5A5F-4FDA-972B-EB292A012312}"/>
                    </a:ext>
                  </a:extLst>
                </p14:cNvPr>
                <p14:cNvContentPartPr/>
                <p14:nvPr/>
              </p14:nvContentPartPr>
              <p14:xfrm>
                <a:off x="9935342" y="1564901"/>
                <a:ext cx="28800" cy="253800"/>
              </p14:xfrm>
            </p:contentPart>
          </mc:Choice>
          <mc:Fallback xmlns="">
            <p:pic>
              <p:nvPicPr>
                <p:cNvPr id="19" name="Ink 18">
                  <a:extLst>
                    <a:ext uri="{FF2B5EF4-FFF2-40B4-BE49-F238E27FC236}">
                      <a16:creationId xmlns:a16="http://schemas.microsoft.com/office/drawing/2014/main" id="{7B491365-5A5F-4FDA-972B-EB292A012312}"/>
                    </a:ext>
                  </a:extLst>
                </p:cNvPr>
                <p:cNvPicPr/>
                <p:nvPr/>
              </p:nvPicPr>
              <p:blipFill>
                <a:blip r:embed="rId31"/>
                <a:stretch>
                  <a:fillRect/>
                </a:stretch>
              </p:blipFill>
              <p:spPr>
                <a:xfrm>
                  <a:off x="9926702" y="1556261"/>
                  <a:ext cx="46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588DD7B-47AD-40A2-9D24-BF02415E13E9}"/>
                    </a:ext>
                  </a:extLst>
                </p14:cNvPr>
                <p14:cNvContentPartPr/>
                <p14:nvPr/>
              </p14:nvContentPartPr>
              <p14:xfrm>
                <a:off x="10040102" y="1437821"/>
                <a:ext cx="78840" cy="342720"/>
              </p14:xfrm>
            </p:contentPart>
          </mc:Choice>
          <mc:Fallback xmlns="">
            <p:pic>
              <p:nvPicPr>
                <p:cNvPr id="20" name="Ink 19">
                  <a:extLst>
                    <a:ext uri="{FF2B5EF4-FFF2-40B4-BE49-F238E27FC236}">
                      <a16:creationId xmlns:a16="http://schemas.microsoft.com/office/drawing/2014/main" id="{2588DD7B-47AD-40A2-9D24-BF02415E13E9}"/>
                    </a:ext>
                  </a:extLst>
                </p:cNvPr>
                <p:cNvPicPr/>
                <p:nvPr/>
              </p:nvPicPr>
              <p:blipFill>
                <a:blip r:embed="rId33"/>
                <a:stretch>
                  <a:fillRect/>
                </a:stretch>
              </p:blipFill>
              <p:spPr>
                <a:xfrm>
                  <a:off x="10031102" y="1429181"/>
                  <a:ext cx="964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FC9652AF-544C-411E-9067-B625EFD3E683}"/>
                    </a:ext>
                  </a:extLst>
                </p14:cNvPr>
                <p14:cNvContentPartPr/>
                <p14:nvPr/>
              </p14:nvContentPartPr>
              <p14:xfrm>
                <a:off x="10184462" y="1350701"/>
                <a:ext cx="172080" cy="380880"/>
              </p14:xfrm>
            </p:contentPart>
          </mc:Choice>
          <mc:Fallback xmlns="">
            <p:pic>
              <p:nvPicPr>
                <p:cNvPr id="22" name="Ink 21">
                  <a:extLst>
                    <a:ext uri="{FF2B5EF4-FFF2-40B4-BE49-F238E27FC236}">
                      <a16:creationId xmlns:a16="http://schemas.microsoft.com/office/drawing/2014/main" id="{FC9652AF-544C-411E-9067-B625EFD3E683}"/>
                    </a:ext>
                  </a:extLst>
                </p:cNvPr>
                <p:cNvPicPr/>
                <p:nvPr/>
              </p:nvPicPr>
              <p:blipFill>
                <a:blip r:embed="rId35"/>
                <a:stretch>
                  <a:fillRect/>
                </a:stretch>
              </p:blipFill>
              <p:spPr>
                <a:xfrm>
                  <a:off x="10175462" y="1341701"/>
                  <a:ext cx="1897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4E886B9-3F4E-4254-8831-4EB862309BE7}"/>
                    </a:ext>
                  </a:extLst>
                </p14:cNvPr>
                <p14:cNvContentPartPr/>
                <p14:nvPr/>
              </p14:nvContentPartPr>
              <p14:xfrm>
                <a:off x="9766862" y="1154141"/>
                <a:ext cx="199440" cy="333000"/>
              </p14:xfrm>
            </p:contentPart>
          </mc:Choice>
          <mc:Fallback xmlns="">
            <p:pic>
              <p:nvPicPr>
                <p:cNvPr id="23" name="Ink 22">
                  <a:extLst>
                    <a:ext uri="{FF2B5EF4-FFF2-40B4-BE49-F238E27FC236}">
                      <a16:creationId xmlns:a16="http://schemas.microsoft.com/office/drawing/2014/main" id="{04E886B9-3F4E-4254-8831-4EB862309BE7}"/>
                    </a:ext>
                  </a:extLst>
                </p:cNvPr>
                <p:cNvPicPr/>
                <p:nvPr/>
              </p:nvPicPr>
              <p:blipFill>
                <a:blip r:embed="rId37"/>
                <a:stretch>
                  <a:fillRect/>
                </a:stretch>
              </p:blipFill>
              <p:spPr>
                <a:xfrm>
                  <a:off x="9758222" y="1145141"/>
                  <a:ext cx="2170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8B72E407-EAB5-49C2-8CBF-09AAFEF24D89}"/>
                    </a:ext>
                  </a:extLst>
                </p14:cNvPr>
                <p14:cNvContentPartPr/>
                <p14:nvPr/>
              </p14:nvContentPartPr>
              <p14:xfrm>
                <a:off x="9707462" y="1018421"/>
                <a:ext cx="223200" cy="291960"/>
              </p14:xfrm>
            </p:contentPart>
          </mc:Choice>
          <mc:Fallback xmlns="">
            <p:pic>
              <p:nvPicPr>
                <p:cNvPr id="24" name="Ink 23">
                  <a:extLst>
                    <a:ext uri="{FF2B5EF4-FFF2-40B4-BE49-F238E27FC236}">
                      <a16:creationId xmlns:a16="http://schemas.microsoft.com/office/drawing/2014/main" id="{8B72E407-EAB5-49C2-8CBF-09AAFEF24D89}"/>
                    </a:ext>
                  </a:extLst>
                </p:cNvPr>
                <p:cNvPicPr/>
                <p:nvPr/>
              </p:nvPicPr>
              <p:blipFill>
                <a:blip r:embed="rId39"/>
                <a:stretch>
                  <a:fillRect/>
                </a:stretch>
              </p:blipFill>
              <p:spPr>
                <a:xfrm>
                  <a:off x="9698462" y="1009781"/>
                  <a:ext cx="240840" cy="30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4E1FEC09-0EE5-4194-8CA3-22026F44A627}"/>
                  </a:ext>
                </a:extLst>
              </p14:cNvPr>
              <p14:cNvContentPartPr/>
              <p14:nvPr/>
            </p14:nvContentPartPr>
            <p14:xfrm>
              <a:off x="5887502" y="2767301"/>
              <a:ext cx="1881000" cy="1061640"/>
            </p14:xfrm>
          </p:contentPart>
        </mc:Choice>
        <mc:Fallback xmlns="">
          <p:pic>
            <p:nvPicPr>
              <p:cNvPr id="26" name="Ink 25">
                <a:extLst>
                  <a:ext uri="{FF2B5EF4-FFF2-40B4-BE49-F238E27FC236}">
                    <a16:creationId xmlns:a16="http://schemas.microsoft.com/office/drawing/2014/main" id="{4E1FEC09-0EE5-4194-8CA3-22026F44A627}"/>
                  </a:ext>
                </a:extLst>
              </p:cNvPr>
              <p:cNvPicPr/>
              <p:nvPr/>
            </p:nvPicPr>
            <p:blipFill>
              <a:blip r:embed="rId41"/>
              <a:stretch>
                <a:fillRect/>
              </a:stretch>
            </p:blipFill>
            <p:spPr>
              <a:xfrm>
                <a:off x="5878862" y="2758301"/>
                <a:ext cx="1898640" cy="1079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359DB5CA-B33F-4283-A5B4-A3BD0ADC6DFF}"/>
                  </a:ext>
                </a:extLst>
              </p14:cNvPr>
              <p14:cNvContentPartPr/>
              <p14:nvPr/>
            </p14:nvContentPartPr>
            <p14:xfrm>
              <a:off x="4763222" y="4357061"/>
              <a:ext cx="4321080" cy="778680"/>
            </p14:xfrm>
          </p:contentPart>
        </mc:Choice>
        <mc:Fallback xmlns="">
          <p:pic>
            <p:nvPicPr>
              <p:cNvPr id="27" name="Ink 26">
                <a:extLst>
                  <a:ext uri="{FF2B5EF4-FFF2-40B4-BE49-F238E27FC236}">
                    <a16:creationId xmlns:a16="http://schemas.microsoft.com/office/drawing/2014/main" id="{359DB5CA-B33F-4283-A5B4-A3BD0ADC6DFF}"/>
                  </a:ext>
                </a:extLst>
              </p:cNvPr>
              <p:cNvPicPr/>
              <p:nvPr/>
            </p:nvPicPr>
            <p:blipFill>
              <a:blip r:embed="rId43"/>
              <a:stretch>
                <a:fillRect/>
              </a:stretch>
            </p:blipFill>
            <p:spPr>
              <a:xfrm>
                <a:off x="4754582" y="4348061"/>
                <a:ext cx="4338720" cy="796320"/>
              </a:xfrm>
              <a:prstGeom prst="rect">
                <a:avLst/>
              </a:prstGeom>
            </p:spPr>
          </p:pic>
        </mc:Fallback>
      </mc:AlternateContent>
    </p:spTree>
    <p:extLst>
      <p:ext uri="{BB962C8B-B14F-4D97-AF65-F5344CB8AC3E}">
        <p14:creationId xmlns:p14="http://schemas.microsoft.com/office/powerpoint/2010/main" val="215947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CEFB-9C8D-4A06-83FA-ABB76303FB5B}"/>
              </a:ext>
            </a:extLst>
          </p:cNvPr>
          <p:cNvSpPr>
            <a:spLocks noGrp="1"/>
          </p:cNvSpPr>
          <p:nvPr>
            <p:ph type="title"/>
          </p:nvPr>
        </p:nvSpPr>
        <p:spPr/>
        <p:txBody>
          <a:bodyPr/>
          <a:lstStyle/>
          <a:p>
            <a:r>
              <a:rPr lang="en-US" dirty="0"/>
              <a:t>Fork vs Thread</a:t>
            </a:r>
          </a:p>
        </p:txBody>
      </p:sp>
      <p:sp>
        <p:nvSpPr>
          <p:cNvPr id="3" name="Content Placeholder 2">
            <a:extLst>
              <a:ext uri="{FF2B5EF4-FFF2-40B4-BE49-F238E27FC236}">
                <a16:creationId xmlns:a16="http://schemas.microsoft.com/office/drawing/2014/main" id="{C85853FD-FC67-4B66-9C06-F511889693F6}"/>
              </a:ext>
            </a:extLst>
          </p:cNvPr>
          <p:cNvSpPr>
            <a:spLocks noGrp="1"/>
          </p:cNvSpPr>
          <p:nvPr>
            <p:ph idx="1"/>
          </p:nvPr>
        </p:nvSpPr>
        <p:spPr/>
        <p:txBody>
          <a:bodyPr/>
          <a:lstStyle/>
          <a:p>
            <a:r>
              <a:rPr lang="en-US" dirty="0"/>
              <a:t>Fork – its own copy of the process</a:t>
            </a:r>
          </a:p>
          <a:p>
            <a:pPr lvl="1"/>
            <a:r>
              <a:rPr lang="en-US" dirty="0"/>
              <a:t>Processes can communicate over network channel / pipe</a:t>
            </a:r>
          </a:p>
          <a:p>
            <a:r>
              <a:rPr lang="en-US" dirty="0"/>
              <a:t>Thread – works inside the process (multi-threaded)</a:t>
            </a:r>
          </a:p>
          <a:p>
            <a:pPr lvl="1"/>
            <a:r>
              <a:rPr lang="en-US" dirty="0"/>
              <a:t>Share resources and memory of process</a:t>
            </a:r>
          </a:p>
          <a:p>
            <a:pPr lvl="1"/>
            <a:r>
              <a:rPr lang="en-US" dirty="0"/>
              <a:t>Kernel schedule and runs threads like processes</a:t>
            </a:r>
          </a:p>
          <a:p>
            <a:pPr lvl="1"/>
            <a:r>
              <a:rPr lang="en-US" dirty="0"/>
              <a:t>Threads can run simultaneously on multiple processers</a:t>
            </a:r>
          </a:p>
          <a:p>
            <a:pPr lvl="1"/>
            <a:r>
              <a:rPr lang="en-US" dirty="0"/>
              <a:t>More efficient for thread to intercommunicate</a:t>
            </a:r>
          </a:p>
          <a:p>
            <a:pPr lvl="1"/>
            <a:r>
              <a:rPr lang="en-US" dirty="0"/>
              <a:t>$ </a:t>
            </a:r>
            <a:r>
              <a:rPr lang="en-US" dirty="0" err="1"/>
              <a:t>ps</a:t>
            </a:r>
            <a:r>
              <a:rPr lang="en-US" dirty="0"/>
              <a:t> m #dashes indicate thread of process</a:t>
            </a:r>
          </a:p>
          <a:p>
            <a:pPr lvl="1"/>
            <a:r>
              <a:rPr lang="en-US" dirty="0"/>
              <a:t>Have a thread id</a:t>
            </a:r>
          </a:p>
          <a:p>
            <a:pPr lvl="2"/>
            <a:r>
              <a:rPr lang="en-US" dirty="0"/>
              <a:t>$ </a:t>
            </a:r>
            <a:r>
              <a:rPr lang="en-US" dirty="0" err="1"/>
              <a:t>ps</a:t>
            </a:r>
            <a:r>
              <a:rPr lang="en-US" dirty="0"/>
              <a:t> m –o </a:t>
            </a:r>
            <a:r>
              <a:rPr lang="en-US" dirty="0" err="1"/>
              <a:t>pid,tid,command</a:t>
            </a:r>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DCF24C6E-C1F0-406A-A1BA-232EBA9CE58E}"/>
                  </a:ext>
                </a:extLst>
              </p14:cNvPr>
              <p14:cNvContentPartPr/>
              <p14:nvPr/>
            </p14:nvContentPartPr>
            <p14:xfrm>
              <a:off x="1269422" y="2651021"/>
              <a:ext cx="1618200" cy="726120"/>
            </p14:xfrm>
          </p:contentPart>
        </mc:Choice>
        <mc:Fallback xmlns="">
          <p:pic>
            <p:nvPicPr>
              <p:cNvPr id="26" name="Ink 25">
                <a:extLst>
                  <a:ext uri="{FF2B5EF4-FFF2-40B4-BE49-F238E27FC236}">
                    <a16:creationId xmlns:a16="http://schemas.microsoft.com/office/drawing/2014/main" id="{DCF24C6E-C1F0-406A-A1BA-232EBA9CE58E}"/>
                  </a:ext>
                </a:extLst>
              </p:cNvPr>
              <p:cNvPicPr/>
              <p:nvPr/>
            </p:nvPicPr>
            <p:blipFill>
              <a:blip r:embed="rId4"/>
              <a:stretch>
                <a:fillRect/>
              </a:stretch>
            </p:blipFill>
            <p:spPr>
              <a:xfrm>
                <a:off x="1260422" y="2642021"/>
                <a:ext cx="1635840" cy="743760"/>
              </a:xfrm>
              <a:prstGeom prst="rect">
                <a:avLst/>
              </a:prstGeom>
            </p:spPr>
          </p:pic>
        </mc:Fallback>
      </mc:AlternateContent>
      <p:grpSp>
        <p:nvGrpSpPr>
          <p:cNvPr id="46" name="Group 45">
            <a:extLst>
              <a:ext uri="{FF2B5EF4-FFF2-40B4-BE49-F238E27FC236}">
                <a16:creationId xmlns:a16="http://schemas.microsoft.com/office/drawing/2014/main" id="{115D1364-570C-4293-B022-2EFFCD5AA198}"/>
              </a:ext>
            </a:extLst>
          </p:cNvPr>
          <p:cNvGrpSpPr/>
          <p:nvPr/>
        </p:nvGrpSpPr>
        <p:grpSpPr>
          <a:xfrm>
            <a:off x="8817182" y="889901"/>
            <a:ext cx="3381840" cy="2565360"/>
            <a:chOff x="8817182" y="889901"/>
            <a:chExt cx="3381840" cy="256536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6A2C069-673C-4125-8458-E42E1D51B68E}"/>
                    </a:ext>
                  </a:extLst>
                </p14:cNvPr>
                <p14:cNvContentPartPr/>
                <p14:nvPr/>
              </p14:nvContentPartPr>
              <p14:xfrm>
                <a:off x="10432502" y="1536461"/>
                <a:ext cx="202320" cy="341640"/>
              </p14:xfrm>
            </p:contentPart>
          </mc:Choice>
          <mc:Fallback xmlns="">
            <p:pic>
              <p:nvPicPr>
                <p:cNvPr id="4" name="Ink 3">
                  <a:extLst>
                    <a:ext uri="{FF2B5EF4-FFF2-40B4-BE49-F238E27FC236}">
                      <a16:creationId xmlns:a16="http://schemas.microsoft.com/office/drawing/2014/main" id="{96A2C069-673C-4125-8458-E42E1D51B68E}"/>
                    </a:ext>
                  </a:extLst>
                </p:cNvPr>
                <p:cNvPicPr/>
                <p:nvPr/>
              </p:nvPicPr>
              <p:blipFill>
                <a:blip r:embed="rId6"/>
                <a:stretch>
                  <a:fillRect/>
                </a:stretch>
              </p:blipFill>
              <p:spPr>
                <a:xfrm>
                  <a:off x="10423862" y="1527461"/>
                  <a:ext cx="219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A72B785-0700-4285-9F53-BDB0CEC0B888}"/>
                    </a:ext>
                  </a:extLst>
                </p14:cNvPr>
                <p14:cNvContentPartPr/>
                <p14:nvPr/>
              </p14:nvContentPartPr>
              <p14:xfrm>
                <a:off x="10658582" y="1483181"/>
                <a:ext cx="132480" cy="260640"/>
              </p14:xfrm>
            </p:contentPart>
          </mc:Choice>
          <mc:Fallback xmlns="">
            <p:pic>
              <p:nvPicPr>
                <p:cNvPr id="5" name="Ink 4">
                  <a:extLst>
                    <a:ext uri="{FF2B5EF4-FFF2-40B4-BE49-F238E27FC236}">
                      <a16:creationId xmlns:a16="http://schemas.microsoft.com/office/drawing/2014/main" id="{1A72B785-0700-4285-9F53-BDB0CEC0B888}"/>
                    </a:ext>
                  </a:extLst>
                </p:cNvPr>
                <p:cNvPicPr/>
                <p:nvPr/>
              </p:nvPicPr>
              <p:blipFill>
                <a:blip r:embed="rId8"/>
                <a:stretch>
                  <a:fillRect/>
                </a:stretch>
              </p:blipFill>
              <p:spPr>
                <a:xfrm>
                  <a:off x="10649582" y="1474181"/>
                  <a:ext cx="150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EE13539-AB3D-481E-819E-4ECC14318C3C}"/>
                    </a:ext>
                  </a:extLst>
                </p14:cNvPr>
                <p14:cNvContentPartPr/>
                <p14:nvPr/>
              </p14:nvContentPartPr>
              <p14:xfrm>
                <a:off x="10818422" y="1461581"/>
                <a:ext cx="166680" cy="175320"/>
              </p14:xfrm>
            </p:contentPart>
          </mc:Choice>
          <mc:Fallback xmlns="">
            <p:pic>
              <p:nvPicPr>
                <p:cNvPr id="6" name="Ink 5">
                  <a:extLst>
                    <a:ext uri="{FF2B5EF4-FFF2-40B4-BE49-F238E27FC236}">
                      <a16:creationId xmlns:a16="http://schemas.microsoft.com/office/drawing/2014/main" id="{5EE13539-AB3D-481E-819E-4ECC14318C3C}"/>
                    </a:ext>
                  </a:extLst>
                </p:cNvPr>
                <p:cNvPicPr/>
                <p:nvPr/>
              </p:nvPicPr>
              <p:blipFill>
                <a:blip r:embed="rId10"/>
                <a:stretch>
                  <a:fillRect/>
                </a:stretch>
              </p:blipFill>
              <p:spPr>
                <a:xfrm>
                  <a:off x="10809422" y="1452941"/>
                  <a:ext cx="184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A35185A3-F499-49B3-A47F-A0C1E271461D}"/>
                    </a:ext>
                  </a:extLst>
                </p14:cNvPr>
                <p14:cNvContentPartPr/>
                <p14:nvPr/>
              </p14:nvContentPartPr>
              <p14:xfrm>
                <a:off x="10971062" y="1420901"/>
                <a:ext cx="103680" cy="259920"/>
              </p14:xfrm>
            </p:contentPart>
          </mc:Choice>
          <mc:Fallback xmlns="">
            <p:pic>
              <p:nvPicPr>
                <p:cNvPr id="7" name="Ink 6">
                  <a:extLst>
                    <a:ext uri="{FF2B5EF4-FFF2-40B4-BE49-F238E27FC236}">
                      <a16:creationId xmlns:a16="http://schemas.microsoft.com/office/drawing/2014/main" id="{A35185A3-F499-49B3-A47F-A0C1E271461D}"/>
                    </a:ext>
                  </a:extLst>
                </p:cNvPr>
                <p:cNvPicPr/>
                <p:nvPr/>
              </p:nvPicPr>
              <p:blipFill>
                <a:blip r:embed="rId12"/>
                <a:stretch>
                  <a:fillRect/>
                </a:stretch>
              </p:blipFill>
              <p:spPr>
                <a:xfrm>
                  <a:off x="10962062" y="1412261"/>
                  <a:ext cx="1213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05511E0-7275-4BE5-8C94-BB4D0D969EF9}"/>
                    </a:ext>
                  </a:extLst>
                </p14:cNvPr>
                <p14:cNvContentPartPr/>
                <p14:nvPr/>
              </p14:nvContentPartPr>
              <p14:xfrm>
                <a:off x="11126582" y="1434221"/>
                <a:ext cx="125640" cy="239040"/>
              </p14:xfrm>
            </p:contentPart>
          </mc:Choice>
          <mc:Fallback xmlns="">
            <p:pic>
              <p:nvPicPr>
                <p:cNvPr id="9" name="Ink 8">
                  <a:extLst>
                    <a:ext uri="{FF2B5EF4-FFF2-40B4-BE49-F238E27FC236}">
                      <a16:creationId xmlns:a16="http://schemas.microsoft.com/office/drawing/2014/main" id="{705511E0-7275-4BE5-8C94-BB4D0D969EF9}"/>
                    </a:ext>
                  </a:extLst>
                </p:cNvPr>
                <p:cNvPicPr/>
                <p:nvPr/>
              </p:nvPicPr>
              <p:blipFill>
                <a:blip r:embed="rId14"/>
                <a:stretch>
                  <a:fillRect/>
                </a:stretch>
              </p:blipFill>
              <p:spPr>
                <a:xfrm>
                  <a:off x="11117942" y="1425581"/>
                  <a:ext cx="143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DCF36F9-9519-402E-BA44-8DF8BEC684CE}"/>
                    </a:ext>
                  </a:extLst>
                </p14:cNvPr>
                <p14:cNvContentPartPr/>
                <p14:nvPr/>
              </p14:nvContentPartPr>
              <p14:xfrm>
                <a:off x="11348702" y="1325501"/>
                <a:ext cx="40320" cy="276840"/>
              </p14:xfrm>
            </p:contentPart>
          </mc:Choice>
          <mc:Fallback xmlns="">
            <p:pic>
              <p:nvPicPr>
                <p:cNvPr id="10" name="Ink 9">
                  <a:extLst>
                    <a:ext uri="{FF2B5EF4-FFF2-40B4-BE49-F238E27FC236}">
                      <a16:creationId xmlns:a16="http://schemas.microsoft.com/office/drawing/2014/main" id="{DDCF36F9-9519-402E-BA44-8DF8BEC684CE}"/>
                    </a:ext>
                  </a:extLst>
                </p:cNvPr>
                <p:cNvPicPr/>
                <p:nvPr/>
              </p:nvPicPr>
              <p:blipFill>
                <a:blip r:embed="rId16"/>
                <a:stretch>
                  <a:fillRect/>
                </a:stretch>
              </p:blipFill>
              <p:spPr>
                <a:xfrm>
                  <a:off x="11340062" y="1316861"/>
                  <a:ext cx="579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78360A3-C96F-430F-9F01-B260BC2BA97F}"/>
                    </a:ext>
                  </a:extLst>
                </p14:cNvPr>
                <p14:cNvContentPartPr/>
                <p14:nvPr/>
              </p14:nvContentPartPr>
              <p14:xfrm>
                <a:off x="11304422" y="1403621"/>
                <a:ext cx="100080" cy="29160"/>
              </p14:xfrm>
            </p:contentPart>
          </mc:Choice>
          <mc:Fallback xmlns="">
            <p:pic>
              <p:nvPicPr>
                <p:cNvPr id="11" name="Ink 10">
                  <a:extLst>
                    <a:ext uri="{FF2B5EF4-FFF2-40B4-BE49-F238E27FC236}">
                      <a16:creationId xmlns:a16="http://schemas.microsoft.com/office/drawing/2014/main" id="{478360A3-C96F-430F-9F01-B260BC2BA97F}"/>
                    </a:ext>
                  </a:extLst>
                </p:cNvPr>
                <p:cNvPicPr/>
                <p:nvPr/>
              </p:nvPicPr>
              <p:blipFill>
                <a:blip r:embed="rId18"/>
                <a:stretch>
                  <a:fillRect/>
                </a:stretch>
              </p:blipFill>
              <p:spPr>
                <a:xfrm>
                  <a:off x="11295422" y="1394981"/>
                  <a:ext cx="117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D3423661-1835-4B7A-94BB-B50F4CB63C8E}"/>
                    </a:ext>
                  </a:extLst>
                </p14:cNvPr>
                <p14:cNvContentPartPr/>
                <p14:nvPr/>
              </p14:nvContentPartPr>
              <p14:xfrm>
                <a:off x="10376342" y="2189501"/>
                <a:ext cx="120240" cy="227880"/>
              </p14:xfrm>
            </p:contentPart>
          </mc:Choice>
          <mc:Fallback xmlns="">
            <p:pic>
              <p:nvPicPr>
                <p:cNvPr id="12" name="Ink 11">
                  <a:extLst>
                    <a:ext uri="{FF2B5EF4-FFF2-40B4-BE49-F238E27FC236}">
                      <a16:creationId xmlns:a16="http://schemas.microsoft.com/office/drawing/2014/main" id="{D3423661-1835-4B7A-94BB-B50F4CB63C8E}"/>
                    </a:ext>
                  </a:extLst>
                </p:cNvPr>
                <p:cNvPicPr/>
                <p:nvPr/>
              </p:nvPicPr>
              <p:blipFill>
                <a:blip r:embed="rId20"/>
                <a:stretch>
                  <a:fillRect/>
                </a:stretch>
              </p:blipFill>
              <p:spPr>
                <a:xfrm>
                  <a:off x="10367702" y="2180501"/>
                  <a:ext cx="1378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7314F5A8-2551-4F00-A068-D5B125DE6909}"/>
                    </a:ext>
                  </a:extLst>
                </p14:cNvPr>
                <p14:cNvContentPartPr/>
                <p14:nvPr/>
              </p14:nvContentPartPr>
              <p14:xfrm>
                <a:off x="10538342" y="2081861"/>
                <a:ext cx="143280" cy="310320"/>
              </p14:xfrm>
            </p:contentPart>
          </mc:Choice>
          <mc:Fallback xmlns="">
            <p:pic>
              <p:nvPicPr>
                <p:cNvPr id="13" name="Ink 12">
                  <a:extLst>
                    <a:ext uri="{FF2B5EF4-FFF2-40B4-BE49-F238E27FC236}">
                      <a16:creationId xmlns:a16="http://schemas.microsoft.com/office/drawing/2014/main" id="{7314F5A8-2551-4F00-A068-D5B125DE6909}"/>
                    </a:ext>
                  </a:extLst>
                </p:cNvPr>
                <p:cNvPicPr/>
                <p:nvPr/>
              </p:nvPicPr>
              <p:blipFill>
                <a:blip r:embed="rId22"/>
                <a:stretch>
                  <a:fillRect/>
                </a:stretch>
              </p:blipFill>
              <p:spPr>
                <a:xfrm>
                  <a:off x="10529342" y="2072861"/>
                  <a:ext cx="1609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2B2B2F17-3EB7-4255-8E74-AB5A0A7F581D}"/>
                    </a:ext>
                  </a:extLst>
                </p14:cNvPr>
                <p14:cNvContentPartPr/>
                <p14:nvPr/>
              </p14:nvContentPartPr>
              <p14:xfrm>
                <a:off x="10713302" y="2147741"/>
                <a:ext cx="36000" cy="245880"/>
              </p14:xfrm>
            </p:contentPart>
          </mc:Choice>
          <mc:Fallback xmlns="">
            <p:pic>
              <p:nvPicPr>
                <p:cNvPr id="14" name="Ink 13">
                  <a:extLst>
                    <a:ext uri="{FF2B5EF4-FFF2-40B4-BE49-F238E27FC236}">
                      <a16:creationId xmlns:a16="http://schemas.microsoft.com/office/drawing/2014/main" id="{2B2B2F17-3EB7-4255-8E74-AB5A0A7F581D}"/>
                    </a:ext>
                  </a:extLst>
                </p:cNvPr>
                <p:cNvPicPr/>
                <p:nvPr/>
              </p:nvPicPr>
              <p:blipFill>
                <a:blip r:embed="rId24"/>
                <a:stretch>
                  <a:fillRect/>
                </a:stretch>
              </p:blipFill>
              <p:spPr>
                <a:xfrm>
                  <a:off x="10704302" y="2139101"/>
                  <a:ext cx="536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8F6A9480-F162-432F-857A-189FAFC6397D}"/>
                    </a:ext>
                  </a:extLst>
                </p14:cNvPr>
                <p14:cNvContentPartPr/>
                <p14:nvPr/>
              </p14:nvContentPartPr>
              <p14:xfrm>
                <a:off x="10832822" y="1991861"/>
                <a:ext cx="47520" cy="348480"/>
              </p14:xfrm>
            </p:contentPart>
          </mc:Choice>
          <mc:Fallback xmlns="">
            <p:pic>
              <p:nvPicPr>
                <p:cNvPr id="15" name="Ink 14">
                  <a:extLst>
                    <a:ext uri="{FF2B5EF4-FFF2-40B4-BE49-F238E27FC236}">
                      <a16:creationId xmlns:a16="http://schemas.microsoft.com/office/drawing/2014/main" id="{8F6A9480-F162-432F-857A-189FAFC6397D}"/>
                    </a:ext>
                  </a:extLst>
                </p:cNvPr>
                <p:cNvPicPr/>
                <p:nvPr/>
              </p:nvPicPr>
              <p:blipFill>
                <a:blip r:embed="rId26"/>
                <a:stretch>
                  <a:fillRect/>
                </a:stretch>
              </p:blipFill>
              <p:spPr>
                <a:xfrm>
                  <a:off x="10823822" y="1982861"/>
                  <a:ext cx="651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996C98CA-89E4-4610-8A5B-C8A1DDB1C12D}"/>
                    </a:ext>
                  </a:extLst>
                </p14:cNvPr>
                <p14:cNvContentPartPr/>
                <p14:nvPr/>
              </p14:nvContentPartPr>
              <p14:xfrm>
                <a:off x="10965662" y="1924541"/>
                <a:ext cx="165600" cy="366480"/>
              </p14:xfrm>
            </p:contentPart>
          </mc:Choice>
          <mc:Fallback xmlns="">
            <p:pic>
              <p:nvPicPr>
                <p:cNvPr id="16" name="Ink 15">
                  <a:extLst>
                    <a:ext uri="{FF2B5EF4-FFF2-40B4-BE49-F238E27FC236}">
                      <a16:creationId xmlns:a16="http://schemas.microsoft.com/office/drawing/2014/main" id="{996C98CA-89E4-4610-8A5B-C8A1DDB1C12D}"/>
                    </a:ext>
                  </a:extLst>
                </p:cNvPr>
                <p:cNvPicPr/>
                <p:nvPr/>
              </p:nvPicPr>
              <p:blipFill>
                <a:blip r:embed="rId28"/>
                <a:stretch>
                  <a:fillRect/>
                </a:stretch>
              </p:blipFill>
              <p:spPr>
                <a:xfrm>
                  <a:off x="10957022" y="1915901"/>
                  <a:ext cx="1832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C4C2B8AA-E4CE-4EF4-B04C-CDB0FD19B7C5}"/>
                    </a:ext>
                  </a:extLst>
                </p14:cNvPr>
                <p14:cNvContentPartPr/>
                <p14:nvPr/>
              </p14:nvContentPartPr>
              <p14:xfrm>
                <a:off x="11140982" y="2102381"/>
                <a:ext cx="33840" cy="46080"/>
              </p14:xfrm>
            </p:contentPart>
          </mc:Choice>
          <mc:Fallback xmlns="">
            <p:pic>
              <p:nvPicPr>
                <p:cNvPr id="17" name="Ink 16">
                  <a:extLst>
                    <a:ext uri="{FF2B5EF4-FFF2-40B4-BE49-F238E27FC236}">
                      <a16:creationId xmlns:a16="http://schemas.microsoft.com/office/drawing/2014/main" id="{C4C2B8AA-E4CE-4EF4-B04C-CDB0FD19B7C5}"/>
                    </a:ext>
                  </a:extLst>
                </p:cNvPr>
                <p:cNvPicPr/>
                <p:nvPr/>
              </p:nvPicPr>
              <p:blipFill>
                <a:blip r:embed="rId30"/>
                <a:stretch>
                  <a:fillRect/>
                </a:stretch>
              </p:blipFill>
              <p:spPr>
                <a:xfrm>
                  <a:off x="11131982" y="2093381"/>
                  <a:ext cx="51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54470178-0573-4343-BAA6-C3D1E1D95B55}"/>
                    </a:ext>
                  </a:extLst>
                </p14:cNvPr>
                <p14:cNvContentPartPr/>
                <p14:nvPr/>
              </p14:nvContentPartPr>
              <p14:xfrm>
                <a:off x="11182022" y="2055941"/>
                <a:ext cx="99720" cy="195840"/>
              </p14:xfrm>
            </p:contentPart>
          </mc:Choice>
          <mc:Fallback xmlns="">
            <p:pic>
              <p:nvPicPr>
                <p:cNvPr id="18" name="Ink 17">
                  <a:extLst>
                    <a:ext uri="{FF2B5EF4-FFF2-40B4-BE49-F238E27FC236}">
                      <a16:creationId xmlns:a16="http://schemas.microsoft.com/office/drawing/2014/main" id="{54470178-0573-4343-BAA6-C3D1E1D95B55}"/>
                    </a:ext>
                  </a:extLst>
                </p:cNvPr>
                <p:cNvPicPr/>
                <p:nvPr/>
              </p:nvPicPr>
              <p:blipFill>
                <a:blip r:embed="rId32"/>
                <a:stretch>
                  <a:fillRect/>
                </a:stretch>
              </p:blipFill>
              <p:spPr>
                <a:xfrm>
                  <a:off x="11173022" y="2047301"/>
                  <a:ext cx="1173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B713B12C-3F76-4300-8961-FA10E80FF107}"/>
                    </a:ext>
                  </a:extLst>
                </p14:cNvPr>
                <p14:cNvContentPartPr/>
                <p14:nvPr/>
              </p14:nvContentPartPr>
              <p14:xfrm>
                <a:off x="11293622" y="2048741"/>
                <a:ext cx="101160" cy="261000"/>
              </p14:xfrm>
            </p:contentPart>
          </mc:Choice>
          <mc:Fallback xmlns="">
            <p:pic>
              <p:nvPicPr>
                <p:cNvPr id="19" name="Ink 18">
                  <a:extLst>
                    <a:ext uri="{FF2B5EF4-FFF2-40B4-BE49-F238E27FC236}">
                      <a16:creationId xmlns:a16="http://schemas.microsoft.com/office/drawing/2014/main" id="{B713B12C-3F76-4300-8961-FA10E80FF107}"/>
                    </a:ext>
                  </a:extLst>
                </p:cNvPr>
                <p:cNvPicPr/>
                <p:nvPr/>
              </p:nvPicPr>
              <p:blipFill>
                <a:blip r:embed="rId34"/>
                <a:stretch>
                  <a:fillRect/>
                </a:stretch>
              </p:blipFill>
              <p:spPr>
                <a:xfrm>
                  <a:off x="11284982" y="2040101"/>
                  <a:ext cx="1188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1B85AEE1-F15A-4C59-A16A-B16B998FEA0B}"/>
                    </a:ext>
                  </a:extLst>
                </p14:cNvPr>
                <p14:cNvContentPartPr/>
                <p14:nvPr/>
              </p14:nvContentPartPr>
              <p14:xfrm>
                <a:off x="11534102" y="1959461"/>
                <a:ext cx="142200" cy="313560"/>
              </p14:xfrm>
            </p:contentPart>
          </mc:Choice>
          <mc:Fallback xmlns="">
            <p:pic>
              <p:nvPicPr>
                <p:cNvPr id="20" name="Ink 19">
                  <a:extLst>
                    <a:ext uri="{FF2B5EF4-FFF2-40B4-BE49-F238E27FC236}">
                      <a16:creationId xmlns:a16="http://schemas.microsoft.com/office/drawing/2014/main" id="{1B85AEE1-F15A-4C59-A16A-B16B998FEA0B}"/>
                    </a:ext>
                  </a:extLst>
                </p:cNvPr>
                <p:cNvPicPr/>
                <p:nvPr/>
              </p:nvPicPr>
              <p:blipFill>
                <a:blip r:embed="rId36"/>
                <a:stretch>
                  <a:fillRect/>
                </a:stretch>
              </p:blipFill>
              <p:spPr>
                <a:xfrm>
                  <a:off x="11525462" y="1950461"/>
                  <a:ext cx="1598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DAB97A4D-C124-4A01-949B-E23AE4B1BBA5}"/>
                    </a:ext>
                  </a:extLst>
                </p14:cNvPr>
                <p14:cNvContentPartPr/>
                <p14:nvPr/>
              </p14:nvContentPartPr>
              <p14:xfrm>
                <a:off x="9847142" y="1828061"/>
                <a:ext cx="2351880" cy="988920"/>
              </p14:xfrm>
            </p:contentPart>
          </mc:Choice>
          <mc:Fallback xmlns="">
            <p:pic>
              <p:nvPicPr>
                <p:cNvPr id="23" name="Ink 22">
                  <a:extLst>
                    <a:ext uri="{FF2B5EF4-FFF2-40B4-BE49-F238E27FC236}">
                      <a16:creationId xmlns:a16="http://schemas.microsoft.com/office/drawing/2014/main" id="{DAB97A4D-C124-4A01-949B-E23AE4B1BBA5}"/>
                    </a:ext>
                  </a:extLst>
                </p:cNvPr>
                <p:cNvPicPr/>
                <p:nvPr/>
              </p:nvPicPr>
              <p:blipFill>
                <a:blip r:embed="rId38"/>
                <a:stretch>
                  <a:fillRect/>
                </a:stretch>
              </p:blipFill>
              <p:spPr>
                <a:xfrm>
                  <a:off x="9838142" y="1819421"/>
                  <a:ext cx="236952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AB4DB168-61DC-4755-BE51-DDF52697FBFD}"/>
                    </a:ext>
                  </a:extLst>
                </p14:cNvPr>
                <p14:cNvContentPartPr/>
                <p14:nvPr/>
              </p14:nvContentPartPr>
              <p14:xfrm>
                <a:off x="9776942" y="907541"/>
                <a:ext cx="2215080" cy="1040400"/>
              </p14:xfrm>
            </p:contentPart>
          </mc:Choice>
          <mc:Fallback xmlns="">
            <p:pic>
              <p:nvPicPr>
                <p:cNvPr id="24" name="Ink 23">
                  <a:extLst>
                    <a:ext uri="{FF2B5EF4-FFF2-40B4-BE49-F238E27FC236}">
                      <a16:creationId xmlns:a16="http://schemas.microsoft.com/office/drawing/2014/main" id="{AB4DB168-61DC-4755-BE51-DDF52697FBFD}"/>
                    </a:ext>
                  </a:extLst>
                </p:cNvPr>
                <p:cNvPicPr/>
                <p:nvPr/>
              </p:nvPicPr>
              <p:blipFill>
                <a:blip r:embed="rId40"/>
                <a:stretch>
                  <a:fillRect/>
                </a:stretch>
              </p:blipFill>
              <p:spPr>
                <a:xfrm>
                  <a:off x="9767942" y="898541"/>
                  <a:ext cx="223272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B5BB041-C101-43D3-9CF7-5BE27530FEE5}"/>
                    </a:ext>
                  </a:extLst>
                </p14:cNvPr>
                <p14:cNvContentPartPr/>
                <p14:nvPr/>
              </p14:nvContentPartPr>
              <p14:xfrm>
                <a:off x="9379862" y="1097621"/>
                <a:ext cx="478440" cy="61560"/>
              </p14:xfrm>
            </p:contentPart>
          </mc:Choice>
          <mc:Fallback xmlns="">
            <p:pic>
              <p:nvPicPr>
                <p:cNvPr id="27" name="Ink 26">
                  <a:extLst>
                    <a:ext uri="{FF2B5EF4-FFF2-40B4-BE49-F238E27FC236}">
                      <a16:creationId xmlns:a16="http://schemas.microsoft.com/office/drawing/2014/main" id="{FB5BB041-C101-43D3-9CF7-5BE27530FEE5}"/>
                    </a:ext>
                  </a:extLst>
                </p:cNvPr>
                <p:cNvPicPr/>
                <p:nvPr/>
              </p:nvPicPr>
              <p:blipFill>
                <a:blip r:embed="rId42"/>
                <a:stretch>
                  <a:fillRect/>
                </a:stretch>
              </p:blipFill>
              <p:spPr>
                <a:xfrm>
                  <a:off x="9370862" y="1088981"/>
                  <a:ext cx="496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9B98673-336B-4552-ABDE-D821AE90A548}"/>
                    </a:ext>
                  </a:extLst>
                </p14:cNvPr>
                <p14:cNvContentPartPr/>
                <p14:nvPr/>
              </p14:nvContentPartPr>
              <p14:xfrm>
                <a:off x="9756422" y="889901"/>
                <a:ext cx="308520" cy="504720"/>
              </p14:xfrm>
            </p:contentPart>
          </mc:Choice>
          <mc:Fallback xmlns="">
            <p:pic>
              <p:nvPicPr>
                <p:cNvPr id="28" name="Ink 27">
                  <a:extLst>
                    <a:ext uri="{FF2B5EF4-FFF2-40B4-BE49-F238E27FC236}">
                      <a16:creationId xmlns:a16="http://schemas.microsoft.com/office/drawing/2014/main" id="{F9B98673-336B-4552-ABDE-D821AE90A548}"/>
                    </a:ext>
                  </a:extLst>
                </p:cNvPr>
                <p:cNvPicPr/>
                <p:nvPr/>
              </p:nvPicPr>
              <p:blipFill>
                <a:blip r:embed="rId44"/>
                <a:stretch>
                  <a:fillRect/>
                </a:stretch>
              </p:blipFill>
              <p:spPr>
                <a:xfrm>
                  <a:off x="9747422" y="880901"/>
                  <a:ext cx="3261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EF57776A-BFEC-4F15-A31A-686C9641C31F}"/>
                    </a:ext>
                  </a:extLst>
                </p14:cNvPr>
                <p14:cNvContentPartPr/>
                <p14:nvPr/>
              </p14:nvContentPartPr>
              <p14:xfrm>
                <a:off x="9763622" y="2959181"/>
                <a:ext cx="293400" cy="319320"/>
              </p14:xfrm>
            </p:contentPart>
          </mc:Choice>
          <mc:Fallback xmlns="">
            <p:pic>
              <p:nvPicPr>
                <p:cNvPr id="29" name="Ink 28">
                  <a:extLst>
                    <a:ext uri="{FF2B5EF4-FFF2-40B4-BE49-F238E27FC236}">
                      <a16:creationId xmlns:a16="http://schemas.microsoft.com/office/drawing/2014/main" id="{EF57776A-BFEC-4F15-A31A-686C9641C31F}"/>
                    </a:ext>
                  </a:extLst>
                </p:cNvPr>
                <p:cNvPicPr/>
                <p:nvPr/>
              </p:nvPicPr>
              <p:blipFill>
                <a:blip r:embed="rId46"/>
                <a:stretch>
                  <a:fillRect/>
                </a:stretch>
              </p:blipFill>
              <p:spPr>
                <a:xfrm>
                  <a:off x="9754982" y="2950181"/>
                  <a:ext cx="3110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D0F8DEA6-6CB4-4BB2-B152-F054A42C8955}"/>
                    </a:ext>
                  </a:extLst>
                </p14:cNvPr>
                <p14:cNvContentPartPr/>
                <p14:nvPr/>
              </p14:nvContentPartPr>
              <p14:xfrm>
                <a:off x="9802142" y="2689181"/>
                <a:ext cx="441720" cy="496800"/>
              </p14:xfrm>
            </p:contentPart>
          </mc:Choice>
          <mc:Fallback xmlns="">
            <p:pic>
              <p:nvPicPr>
                <p:cNvPr id="30" name="Ink 29">
                  <a:extLst>
                    <a:ext uri="{FF2B5EF4-FFF2-40B4-BE49-F238E27FC236}">
                      <a16:creationId xmlns:a16="http://schemas.microsoft.com/office/drawing/2014/main" id="{D0F8DEA6-6CB4-4BB2-B152-F054A42C8955}"/>
                    </a:ext>
                  </a:extLst>
                </p:cNvPr>
                <p:cNvPicPr/>
                <p:nvPr/>
              </p:nvPicPr>
              <p:blipFill>
                <a:blip r:embed="rId48"/>
                <a:stretch>
                  <a:fillRect/>
                </a:stretch>
              </p:blipFill>
              <p:spPr>
                <a:xfrm>
                  <a:off x="9793142" y="2680181"/>
                  <a:ext cx="4593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B8BA8569-D9FB-492E-81B7-F69DD4B57E9D}"/>
                    </a:ext>
                  </a:extLst>
                </p14:cNvPr>
                <p14:cNvContentPartPr/>
                <p14:nvPr/>
              </p14:nvContentPartPr>
              <p14:xfrm>
                <a:off x="10406942" y="3133061"/>
                <a:ext cx="72720" cy="322200"/>
              </p14:xfrm>
            </p:contentPart>
          </mc:Choice>
          <mc:Fallback xmlns="">
            <p:pic>
              <p:nvPicPr>
                <p:cNvPr id="31" name="Ink 30">
                  <a:extLst>
                    <a:ext uri="{FF2B5EF4-FFF2-40B4-BE49-F238E27FC236}">
                      <a16:creationId xmlns:a16="http://schemas.microsoft.com/office/drawing/2014/main" id="{B8BA8569-D9FB-492E-81B7-F69DD4B57E9D}"/>
                    </a:ext>
                  </a:extLst>
                </p:cNvPr>
                <p:cNvPicPr/>
                <p:nvPr/>
              </p:nvPicPr>
              <p:blipFill>
                <a:blip r:embed="rId50"/>
                <a:stretch>
                  <a:fillRect/>
                </a:stretch>
              </p:blipFill>
              <p:spPr>
                <a:xfrm>
                  <a:off x="10398302" y="3124061"/>
                  <a:ext cx="903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AD5DBE7D-DE0B-4352-A4E2-5CEA646DED64}"/>
                    </a:ext>
                  </a:extLst>
                </p14:cNvPr>
                <p14:cNvContentPartPr/>
                <p14:nvPr/>
              </p14:nvContentPartPr>
              <p14:xfrm>
                <a:off x="10347902" y="3208661"/>
                <a:ext cx="153360" cy="48240"/>
              </p14:xfrm>
            </p:contentPart>
          </mc:Choice>
          <mc:Fallback xmlns="">
            <p:pic>
              <p:nvPicPr>
                <p:cNvPr id="32" name="Ink 31">
                  <a:extLst>
                    <a:ext uri="{FF2B5EF4-FFF2-40B4-BE49-F238E27FC236}">
                      <a16:creationId xmlns:a16="http://schemas.microsoft.com/office/drawing/2014/main" id="{AD5DBE7D-DE0B-4352-A4E2-5CEA646DED64}"/>
                    </a:ext>
                  </a:extLst>
                </p:cNvPr>
                <p:cNvPicPr/>
                <p:nvPr/>
              </p:nvPicPr>
              <p:blipFill>
                <a:blip r:embed="rId52"/>
                <a:stretch>
                  <a:fillRect/>
                </a:stretch>
              </p:blipFill>
              <p:spPr>
                <a:xfrm>
                  <a:off x="10339262" y="3200021"/>
                  <a:ext cx="1710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103BD58E-13A4-4293-8553-B71A3FED531A}"/>
                    </a:ext>
                  </a:extLst>
                </p14:cNvPr>
                <p14:cNvContentPartPr/>
                <p14:nvPr/>
              </p14:nvContentPartPr>
              <p14:xfrm>
                <a:off x="10541582" y="3205781"/>
                <a:ext cx="115200" cy="200880"/>
              </p14:xfrm>
            </p:contentPart>
          </mc:Choice>
          <mc:Fallback xmlns="">
            <p:pic>
              <p:nvPicPr>
                <p:cNvPr id="33" name="Ink 32">
                  <a:extLst>
                    <a:ext uri="{FF2B5EF4-FFF2-40B4-BE49-F238E27FC236}">
                      <a16:creationId xmlns:a16="http://schemas.microsoft.com/office/drawing/2014/main" id="{103BD58E-13A4-4293-8553-B71A3FED531A}"/>
                    </a:ext>
                  </a:extLst>
                </p:cNvPr>
                <p:cNvPicPr/>
                <p:nvPr/>
              </p:nvPicPr>
              <p:blipFill>
                <a:blip r:embed="rId54"/>
                <a:stretch>
                  <a:fillRect/>
                </a:stretch>
              </p:blipFill>
              <p:spPr>
                <a:xfrm>
                  <a:off x="10532942" y="3197141"/>
                  <a:ext cx="132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1B291257-CC9A-4D6E-9D4F-6ABF3FCC83D1}"/>
                    </a:ext>
                  </a:extLst>
                </p14:cNvPr>
                <p14:cNvContentPartPr/>
                <p14:nvPr/>
              </p14:nvContentPartPr>
              <p14:xfrm>
                <a:off x="10741742" y="3167261"/>
                <a:ext cx="126720" cy="181440"/>
              </p14:xfrm>
            </p:contentPart>
          </mc:Choice>
          <mc:Fallback xmlns="">
            <p:pic>
              <p:nvPicPr>
                <p:cNvPr id="34" name="Ink 33">
                  <a:extLst>
                    <a:ext uri="{FF2B5EF4-FFF2-40B4-BE49-F238E27FC236}">
                      <a16:creationId xmlns:a16="http://schemas.microsoft.com/office/drawing/2014/main" id="{1B291257-CC9A-4D6E-9D4F-6ABF3FCC83D1}"/>
                    </a:ext>
                  </a:extLst>
                </p:cNvPr>
                <p:cNvPicPr/>
                <p:nvPr/>
              </p:nvPicPr>
              <p:blipFill>
                <a:blip r:embed="rId56"/>
                <a:stretch>
                  <a:fillRect/>
                </a:stretch>
              </p:blipFill>
              <p:spPr>
                <a:xfrm>
                  <a:off x="10733102" y="3158261"/>
                  <a:ext cx="144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12C0380F-9935-45C3-B473-F99BD9D6E931}"/>
                    </a:ext>
                  </a:extLst>
                </p14:cNvPr>
                <p14:cNvContentPartPr/>
                <p14:nvPr/>
              </p14:nvContentPartPr>
              <p14:xfrm>
                <a:off x="10946942" y="3079421"/>
                <a:ext cx="164880" cy="295200"/>
              </p14:xfrm>
            </p:contentPart>
          </mc:Choice>
          <mc:Fallback xmlns="">
            <p:pic>
              <p:nvPicPr>
                <p:cNvPr id="35" name="Ink 34">
                  <a:extLst>
                    <a:ext uri="{FF2B5EF4-FFF2-40B4-BE49-F238E27FC236}">
                      <a16:creationId xmlns:a16="http://schemas.microsoft.com/office/drawing/2014/main" id="{12C0380F-9935-45C3-B473-F99BD9D6E931}"/>
                    </a:ext>
                  </a:extLst>
                </p:cNvPr>
                <p:cNvPicPr/>
                <p:nvPr/>
              </p:nvPicPr>
              <p:blipFill>
                <a:blip r:embed="rId58"/>
                <a:stretch>
                  <a:fillRect/>
                </a:stretch>
              </p:blipFill>
              <p:spPr>
                <a:xfrm>
                  <a:off x="10937942" y="3070421"/>
                  <a:ext cx="1825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2FB97B99-8EE4-4C3A-9A04-34B06D69ACE8}"/>
                    </a:ext>
                  </a:extLst>
                </p14:cNvPr>
                <p14:cNvContentPartPr/>
                <p14:nvPr/>
              </p14:nvContentPartPr>
              <p14:xfrm>
                <a:off x="11402342" y="3020741"/>
                <a:ext cx="178200" cy="346680"/>
              </p14:xfrm>
            </p:contentPart>
          </mc:Choice>
          <mc:Fallback xmlns="">
            <p:pic>
              <p:nvPicPr>
                <p:cNvPr id="36" name="Ink 35">
                  <a:extLst>
                    <a:ext uri="{FF2B5EF4-FFF2-40B4-BE49-F238E27FC236}">
                      <a16:creationId xmlns:a16="http://schemas.microsoft.com/office/drawing/2014/main" id="{2FB97B99-8EE4-4C3A-9A04-34B06D69ACE8}"/>
                    </a:ext>
                  </a:extLst>
                </p:cNvPr>
                <p:cNvPicPr/>
                <p:nvPr/>
              </p:nvPicPr>
              <p:blipFill>
                <a:blip r:embed="rId60"/>
                <a:stretch>
                  <a:fillRect/>
                </a:stretch>
              </p:blipFill>
              <p:spPr>
                <a:xfrm>
                  <a:off x="11393702" y="3012101"/>
                  <a:ext cx="1958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61731106-DDCD-4BCF-A5CD-F3F3748C21B7}"/>
                    </a:ext>
                  </a:extLst>
                </p14:cNvPr>
                <p14:cNvContentPartPr/>
                <p14:nvPr/>
              </p14:nvContentPartPr>
              <p14:xfrm>
                <a:off x="11642102" y="2945861"/>
                <a:ext cx="140040" cy="383400"/>
              </p14:xfrm>
            </p:contentPart>
          </mc:Choice>
          <mc:Fallback xmlns="">
            <p:pic>
              <p:nvPicPr>
                <p:cNvPr id="37" name="Ink 36">
                  <a:extLst>
                    <a:ext uri="{FF2B5EF4-FFF2-40B4-BE49-F238E27FC236}">
                      <a16:creationId xmlns:a16="http://schemas.microsoft.com/office/drawing/2014/main" id="{61731106-DDCD-4BCF-A5CD-F3F3748C21B7}"/>
                    </a:ext>
                  </a:extLst>
                </p:cNvPr>
                <p:cNvPicPr/>
                <p:nvPr/>
              </p:nvPicPr>
              <p:blipFill>
                <a:blip r:embed="rId62"/>
                <a:stretch>
                  <a:fillRect/>
                </a:stretch>
              </p:blipFill>
              <p:spPr>
                <a:xfrm>
                  <a:off x="11633102" y="2936861"/>
                  <a:ext cx="157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57180603-7A1D-422E-8802-2CF80E258ACD}"/>
                    </a:ext>
                  </a:extLst>
                </p14:cNvPr>
                <p14:cNvContentPartPr/>
                <p14:nvPr/>
              </p14:nvContentPartPr>
              <p14:xfrm>
                <a:off x="11855222" y="2879261"/>
                <a:ext cx="220680" cy="437760"/>
              </p14:xfrm>
            </p:contentPart>
          </mc:Choice>
          <mc:Fallback xmlns="">
            <p:pic>
              <p:nvPicPr>
                <p:cNvPr id="38" name="Ink 37">
                  <a:extLst>
                    <a:ext uri="{FF2B5EF4-FFF2-40B4-BE49-F238E27FC236}">
                      <a16:creationId xmlns:a16="http://schemas.microsoft.com/office/drawing/2014/main" id="{57180603-7A1D-422E-8802-2CF80E258ACD}"/>
                    </a:ext>
                  </a:extLst>
                </p:cNvPr>
                <p:cNvPicPr/>
                <p:nvPr/>
              </p:nvPicPr>
              <p:blipFill>
                <a:blip r:embed="rId64"/>
                <a:stretch>
                  <a:fillRect/>
                </a:stretch>
              </p:blipFill>
              <p:spPr>
                <a:xfrm>
                  <a:off x="11846222" y="2870621"/>
                  <a:ext cx="2383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234C82E0-192D-4B22-9E58-F3A17B1FF973}"/>
                    </a:ext>
                  </a:extLst>
                </p14:cNvPr>
                <p14:cNvContentPartPr/>
                <p14:nvPr/>
              </p14:nvContentPartPr>
              <p14:xfrm>
                <a:off x="8817182" y="1754261"/>
                <a:ext cx="416160" cy="158040"/>
              </p14:xfrm>
            </p:contentPart>
          </mc:Choice>
          <mc:Fallback xmlns="">
            <p:pic>
              <p:nvPicPr>
                <p:cNvPr id="41" name="Ink 40">
                  <a:extLst>
                    <a:ext uri="{FF2B5EF4-FFF2-40B4-BE49-F238E27FC236}">
                      <a16:creationId xmlns:a16="http://schemas.microsoft.com/office/drawing/2014/main" id="{234C82E0-192D-4B22-9E58-F3A17B1FF973}"/>
                    </a:ext>
                  </a:extLst>
                </p:cNvPr>
                <p:cNvPicPr/>
                <p:nvPr/>
              </p:nvPicPr>
              <p:blipFill>
                <a:blip r:embed="rId66"/>
                <a:stretch>
                  <a:fillRect/>
                </a:stretch>
              </p:blipFill>
              <p:spPr>
                <a:xfrm>
                  <a:off x="8808542" y="1745261"/>
                  <a:ext cx="433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65AA9315-4FE1-4638-ACDA-597BC43E6FDC}"/>
                    </a:ext>
                  </a:extLst>
                </p14:cNvPr>
                <p14:cNvContentPartPr/>
                <p14:nvPr/>
              </p14:nvContentPartPr>
              <p14:xfrm>
                <a:off x="9216782" y="1572461"/>
                <a:ext cx="304560" cy="239760"/>
              </p14:xfrm>
            </p:contentPart>
          </mc:Choice>
          <mc:Fallback xmlns="">
            <p:pic>
              <p:nvPicPr>
                <p:cNvPr id="42" name="Ink 41">
                  <a:extLst>
                    <a:ext uri="{FF2B5EF4-FFF2-40B4-BE49-F238E27FC236}">
                      <a16:creationId xmlns:a16="http://schemas.microsoft.com/office/drawing/2014/main" id="{65AA9315-4FE1-4638-ACDA-597BC43E6FDC}"/>
                    </a:ext>
                  </a:extLst>
                </p:cNvPr>
                <p:cNvPicPr/>
                <p:nvPr/>
              </p:nvPicPr>
              <p:blipFill>
                <a:blip r:embed="rId68"/>
                <a:stretch>
                  <a:fillRect/>
                </a:stretch>
              </p:blipFill>
              <p:spPr>
                <a:xfrm>
                  <a:off x="9207782" y="1563461"/>
                  <a:ext cx="322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447C0078-D803-4403-9C33-8084327EC6DA}"/>
                    </a:ext>
                  </a:extLst>
                </p14:cNvPr>
                <p14:cNvContentPartPr/>
                <p14:nvPr/>
              </p14:nvContentPartPr>
              <p14:xfrm>
                <a:off x="8865062" y="2573981"/>
                <a:ext cx="549000" cy="414000"/>
              </p14:xfrm>
            </p:contentPart>
          </mc:Choice>
          <mc:Fallback xmlns="">
            <p:pic>
              <p:nvPicPr>
                <p:cNvPr id="44" name="Ink 43">
                  <a:extLst>
                    <a:ext uri="{FF2B5EF4-FFF2-40B4-BE49-F238E27FC236}">
                      <a16:creationId xmlns:a16="http://schemas.microsoft.com/office/drawing/2014/main" id="{447C0078-D803-4403-9C33-8084327EC6DA}"/>
                    </a:ext>
                  </a:extLst>
                </p:cNvPr>
                <p:cNvPicPr/>
                <p:nvPr/>
              </p:nvPicPr>
              <p:blipFill>
                <a:blip r:embed="rId70"/>
                <a:stretch>
                  <a:fillRect/>
                </a:stretch>
              </p:blipFill>
              <p:spPr>
                <a:xfrm>
                  <a:off x="8856422" y="2565341"/>
                  <a:ext cx="5666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A1545DD5-9B2A-46A9-94D9-48686FA38D8C}"/>
                    </a:ext>
                  </a:extLst>
                </p14:cNvPr>
                <p14:cNvContentPartPr/>
                <p14:nvPr/>
              </p14:nvContentPartPr>
              <p14:xfrm>
                <a:off x="9350702" y="2358701"/>
                <a:ext cx="274680" cy="303480"/>
              </p14:xfrm>
            </p:contentPart>
          </mc:Choice>
          <mc:Fallback xmlns="">
            <p:pic>
              <p:nvPicPr>
                <p:cNvPr id="45" name="Ink 44">
                  <a:extLst>
                    <a:ext uri="{FF2B5EF4-FFF2-40B4-BE49-F238E27FC236}">
                      <a16:creationId xmlns:a16="http://schemas.microsoft.com/office/drawing/2014/main" id="{A1545DD5-9B2A-46A9-94D9-48686FA38D8C}"/>
                    </a:ext>
                  </a:extLst>
                </p:cNvPr>
                <p:cNvPicPr/>
                <p:nvPr/>
              </p:nvPicPr>
              <p:blipFill>
                <a:blip r:embed="rId72"/>
                <a:stretch>
                  <a:fillRect/>
                </a:stretch>
              </p:blipFill>
              <p:spPr>
                <a:xfrm>
                  <a:off x="9341702" y="2349701"/>
                  <a:ext cx="292320" cy="32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409A469B-924B-4937-8E5A-E02422393FD5}"/>
                  </a:ext>
                </a:extLst>
              </p14:cNvPr>
              <p14:cNvContentPartPr/>
              <p14:nvPr/>
            </p14:nvContentPartPr>
            <p14:xfrm>
              <a:off x="4177502" y="3299021"/>
              <a:ext cx="2319480" cy="448920"/>
            </p14:xfrm>
          </p:contentPart>
        </mc:Choice>
        <mc:Fallback xmlns="">
          <p:pic>
            <p:nvPicPr>
              <p:cNvPr id="47" name="Ink 46">
                <a:extLst>
                  <a:ext uri="{FF2B5EF4-FFF2-40B4-BE49-F238E27FC236}">
                    <a16:creationId xmlns:a16="http://schemas.microsoft.com/office/drawing/2014/main" id="{409A469B-924B-4937-8E5A-E02422393FD5}"/>
                  </a:ext>
                </a:extLst>
              </p:cNvPr>
              <p:cNvPicPr/>
              <p:nvPr/>
            </p:nvPicPr>
            <p:blipFill>
              <a:blip r:embed="rId74"/>
              <a:stretch>
                <a:fillRect/>
              </a:stretch>
            </p:blipFill>
            <p:spPr>
              <a:xfrm>
                <a:off x="4168502" y="3290381"/>
                <a:ext cx="2337120" cy="466560"/>
              </a:xfrm>
              <a:prstGeom prst="rect">
                <a:avLst/>
              </a:prstGeom>
            </p:spPr>
          </p:pic>
        </mc:Fallback>
      </mc:AlternateContent>
      <p:grpSp>
        <p:nvGrpSpPr>
          <p:cNvPr id="25" name="Group 24">
            <a:extLst>
              <a:ext uri="{FF2B5EF4-FFF2-40B4-BE49-F238E27FC236}">
                <a16:creationId xmlns:a16="http://schemas.microsoft.com/office/drawing/2014/main" id="{3EFCC7BD-80E0-4C9F-8482-5A8CE8CFD0D9}"/>
              </a:ext>
            </a:extLst>
          </p:cNvPr>
          <p:cNvGrpSpPr/>
          <p:nvPr/>
        </p:nvGrpSpPr>
        <p:grpSpPr>
          <a:xfrm>
            <a:off x="1773782" y="4191101"/>
            <a:ext cx="6441120" cy="374400"/>
            <a:chOff x="1773782" y="4191101"/>
            <a:chExt cx="6441120" cy="374400"/>
          </a:xfrm>
        </p:grpSpPr>
        <mc:AlternateContent xmlns:mc="http://schemas.openxmlformats.org/markup-compatibility/2006" xmlns:p14="http://schemas.microsoft.com/office/powerpoint/2010/main">
          <mc:Choice Requires="p14">
            <p:contentPart p14:bwMode="auto" r:id="rId75">
              <p14:nvContentPartPr>
                <p14:cNvPr id="8" name="Ink 7">
                  <a:extLst>
                    <a:ext uri="{FF2B5EF4-FFF2-40B4-BE49-F238E27FC236}">
                      <a16:creationId xmlns:a16="http://schemas.microsoft.com/office/drawing/2014/main" id="{AA818223-D29A-4127-B4AD-9A7DD30AB070}"/>
                    </a:ext>
                  </a:extLst>
                </p14:cNvPr>
                <p14:cNvContentPartPr/>
                <p14:nvPr/>
              </p14:nvContentPartPr>
              <p14:xfrm>
                <a:off x="1773782" y="4413221"/>
                <a:ext cx="12960" cy="68760"/>
              </p14:xfrm>
            </p:contentPart>
          </mc:Choice>
          <mc:Fallback xmlns="">
            <p:pic>
              <p:nvPicPr>
                <p:cNvPr id="8" name="Ink 7">
                  <a:extLst>
                    <a:ext uri="{FF2B5EF4-FFF2-40B4-BE49-F238E27FC236}">
                      <a16:creationId xmlns:a16="http://schemas.microsoft.com/office/drawing/2014/main" id="{AA818223-D29A-4127-B4AD-9A7DD30AB070}"/>
                    </a:ext>
                  </a:extLst>
                </p:cNvPr>
                <p:cNvPicPr/>
                <p:nvPr/>
              </p:nvPicPr>
              <p:blipFill>
                <a:blip r:embed="rId76"/>
                <a:stretch>
                  <a:fillRect/>
                </a:stretch>
              </p:blipFill>
              <p:spPr>
                <a:xfrm>
                  <a:off x="1764782" y="4404221"/>
                  <a:ext cx="30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1" name="Ink 20">
                  <a:extLst>
                    <a:ext uri="{FF2B5EF4-FFF2-40B4-BE49-F238E27FC236}">
                      <a16:creationId xmlns:a16="http://schemas.microsoft.com/office/drawing/2014/main" id="{FC95480A-9D19-41A0-B19C-290383188EB8}"/>
                    </a:ext>
                  </a:extLst>
                </p14:cNvPr>
                <p14:cNvContentPartPr/>
                <p14:nvPr/>
              </p14:nvContentPartPr>
              <p14:xfrm>
                <a:off x="1775582" y="4317101"/>
                <a:ext cx="6429600" cy="248400"/>
              </p14:xfrm>
            </p:contentPart>
          </mc:Choice>
          <mc:Fallback xmlns="">
            <p:pic>
              <p:nvPicPr>
                <p:cNvPr id="21" name="Ink 20">
                  <a:extLst>
                    <a:ext uri="{FF2B5EF4-FFF2-40B4-BE49-F238E27FC236}">
                      <a16:creationId xmlns:a16="http://schemas.microsoft.com/office/drawing/2014/main" id="{FC95480A-9D19-41A0-B19C-290383188EB8}"/>
                    </a:ext>
                  </a:extLst>
                </p:cNvPr>
                <p:cNvPicPr/>
                <p:nvPr/>
              </p:nvPicPr>
              <p:blipFill>
                <a:blip r:embed="rId78"/>
                <a:stretch>
                  <a:fillRect/>
                </a:stretch>
              </p:blipFill>
              <p:spPr>
                <a:xfrm>
                  <a:off x="1766582" y="4308101"/>
                  <a:ext cx="64472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 name="Ink 21">
                  <a:extLst>
                    <a:ext uri="{FF2B5EF4-FFF2-40B4-BE49-F238E27FC236}">
                      <a16:creationId xmlns:a16="http://schemas.microsoft.com/office/drawing/2014/main" id="{8DC87E9D-7C4E-4AAC-AE0C-B37CCF1EA1F2}"/>
                    </a:ext>
                  </a:extLst>
                </p14:cNvPr>
                <p14:cNvContentPartPr/>
                <p14:nvPr/>
              </p14:nvContentPartPr>
              <p14:xfrm>
                <a:off x="8137862" y="4191101"/>
                <a:ext cx="77040" cy="317160"/>
              </p14:xfrm>
            </p:contentPart>
          </mc:Choice>
          <mc:Fallback xmlns="">
            <p:pic>
              <p:nvPicPr>
                <p:cNvPr id="22" name="Ink 21">
                  <a:extLst>
                    <a:ext uri="{FF2B5EF4-FFF2-40B4-BE49-F238E27FC236}">
                      <a16:creationId xmlns:a16="http://schemas.microsoft.com/office/drawing/2014/main" id="{8DC87E9D-7C4E-4AAC-AE0C-B37CCF1EA1F2}"/>
                    </a:ext>
                  </a:extLst>
                </p:cNvPr>
                <p:cNvPicPr/>
                <p:nvPr/>
              </p:nvPicPr>
              <p:blipFill>
                <a:blip r:embed="rId80"/>
                <a:stretch>
                  <a:fillRect/>
                </a:stretch>
              </p:blipFill>
              <p:spPr>
                <a:xfrm>
                  <a:off x="8128862" y="4182101"/>
                  <a:ext cx="94680" cy="334800"/>
                </a:xfrm>
                <a:prstGeom prst="rect">
                  <a:avLst/>
                </a:prstGeom>
              </p:spPr>
            </p:pic>
          </mc:Fallback>
        </mc:AlternateContent>
      </p:grpSp>
    </p:spTree>
    <p:extLst>
      <p:ext uri="{BB962C8B-B14F-4D97-AF65-F5344CB8AC3E}">
        <p14:creationId xmlns:p14="http://schemas.microsoft.com/office/powerpoint/2010/main" val="11216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7027-C86D-455A-B592-5EA8EA100622}"/>
              </a:ext>
            </a:extLst>
          </p:cNvPr>
          <p:cNvSpPr>
            <a:spLocks noGrp="1"/>
          </p:cNvSpPr>
          <p:nvPr>
            <p:ph type="title"/>
          </p:nvPr>
        </p:nvSpPr>
        <p:spPr/>
        <p:txBody>
          <a:bodyPr/>
          <a:lstStyle/>
          <a:p>
            <a:r>
              <a:rPr lang="en-US" dirty="0"/>
              <a:t>Playing with Processes</a:t>
            </a:r>
          </a:p>
        </p:txBody>
      </p:sp>
      <p:sp>
        <p:nvSpPr>
          <p:cNvPr id="3" name="Text Placeholder 2">
            <a:extLst>
              <a:ext uri="{FF2B5EF4-FFF2-40B4-BE49-F238E27FC236}">
                <a16:creationId xmlns:a16="http://schemas.microsoft.com/office/drawing/2014/main" id="{CED0D192-C555-4211-9BAB-306B40CE2B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624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0924-371D-4EBA-BAF1-8D1378E06F2E}"/>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Joke</a:t>
            </a:r>
          </a:p>
        </p:txBody>
      </p:sp>
      <p:pic>
        <p:nvPicPr>
          <p:cNvPr id="1026" name="Picture 2" descr="r/ProgrammerHumor - Depends how you google it">
            <a:extLst>
              <a:ext uri="{FF2B5EF4-FFF2-40B4-BE49-F238E27FC236}">
                <a16:creationId xmlns:a16="http://schemas.microsoft.com/office/drawing/2014/main" id="{3C6747AC-9858-4D01-95C2-F2F8A4CC66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854" y="959694"/>
            <a:ext cx="6270662" cy="493814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1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F232-B705-46B3-BD8A-FD57D035C946}"/>
              </a:ext>
            </a:extLst>
          </p:cNvPr>
          <p:cNvSpPr>
            <a:spLocks noGrp="1"/>
          </p:cNvSpPr>
          <p:nvPr>
            <p:ph type="title"/>
          </p:nvPr>
        </p:nvSpPr>
        <p:spPr/>
        <p:txBody>
          <a:bodyPr/>
          <a:lstStyle/>
          <a:p>
            <a:r>
              <a:rPr lang="en-US" dirty="0"/>
              <a:t>Kill-</a:t>
            </a:r>
            <a:r>
              <a:rPr lang="en-US" dirty="0" err="1"/>
              <a:t>ing</a:t>
            </a:r>
            <a:r>
              <a:rPr lang="en-US" dirty="0"/>
              <a:t> and kill signals</a:t>
            </a:r>
          </a:p>
        </p:txBody>
      </p:sp>
      <p:sp>
        <p:nvSpPr>
          <p:cNvPr id="3" name="Content Placeholder 2">
            <a:extLst>
              <a:ext uri="{FF2B5EF4-FFF2-40B4-BE49-F238E27FC236}">
                <a16:creationId xmlns:a16="http://schemas.microsoft.com/office/drawing/2014/main" id="{2E0EEB74-D55A-48C6-96BA-6446ACBA3580}"/>
              </a:ext>
            </a:extLst>
          </p:cNvPr>
          <p:cNvSpPr>
            <a:spLocks noGrp="1"/>
          </p:cNvSpPr>
          <p:nvPr>
            <p:ph idx="1"/>
          </p:nvPr>
        </p:nvSpPr>
        <p:spPr/>
        <p:txBody>
          <a:bodyPr/>
          <a:lstStyle/>
          <a:p>
            <a:r>
              <a:rPr lang="en-US" dirty="0"/>
              <a:t>CTRL + C</a:t>
            </a:r>
          </a:p>
          <a:p>
            <a:r>
              <a:rPr lang="en-US" dirty="0"/>
              <a:t>CTRL + Z</a:t>
            </a:r>
          </a:p>
          <a:p>
            <a:r>
              <a:rPr lang="en-US" dirty="0"/>
              <a:t>$ kill PID</a:t>
            </a:r>
          </a:p>
          <a:p>
            <a:r>
              <a:rPr lang="en-US" dirty="0"/>
              <a:t>$ kill SIGNAL PID</a:t>
            </a:r>
          </a:p>
        </p:txBody>
      </p:sp>
    </p:spTree>
    <p:extLst>
      <p:ext uri="{BB962C8B-B14F-4D97-AF65-F5344CB8AC3E}">
        <p14:creationId xmlns:p14="http://schemas.microsoft.com/office/powerpoint/2010/main" val="323631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0D2-20B5-485F-B6D3-D11359C936C5}"/>
              </a:ext>
            </a:extLst>
          </p:cNvPr>
          <p:cNvSpPr>
            <a:spLocks noGrp="1"/>
          </p:cNvSpPr>
          <p:nvPr>
            <p:ph type="title"/>
          </p:nvPr>
        </p:nvSpPr>
        <p:spPr/>
        <p:txBody>
          <a:bodyPr/>
          <a:lstStyle/>
          <a:p>
            <a:r>
              <a:rPr lang="en-US" dirty="0"/>
              <a:t>Executing a process</a:t>
            </a:r>
          </a:p>
        </p:txBody>
      </p:sp>
      <p:sp>
        <p:nvSpPr>
          <p:cNvPr id="3" name="Content Placeholder 2">
            <a:extLst>
              <a:ext uri="{FF2B5EF4-FFF2-40B4-BE49-F238E27FC236}">
                <a16:creationId xmlns:a16="http://schemas.microsoft.com/office/drawing/2014/main" id="{0B1DD7BA-554E-4C50-A5B4-E6C627DEC4A9}"/>
              </a:ext>
            </a:extLst>
          </p:cNvPr>
          <p:cNvSpPr>
            <a:spLocks noGrp="1"/>
          </p:cNvSpPr>
          <p:nvPr>
            <p:ph idx="1"/>
          </p:nvPr>
        </p:nvSpPr>
        <p:spPr/>
        <p:txBody>
          <a:bodyPr>
            <a:normAutofit/>
          </a:bodyPr>
          <a:lstStyle/>
          <a:p>
            <a:r>
              <a:rPr lang="en-US" dirty="0"/>
              <a:t>Where does it go?</a:t>
            </a:r>
          </a:p>
          <a:p>
            <a:r>
              <a:rPr lang="en-US" dirty="0"/>
              <a:t>source</a:t>
            </a:r>
          </a:p>
          <a:p>
            <a:pPr lvl="1"/>
            <a:r>
              <a:rPr lang="en-US" dirty="0"/>
              <a:t>When you source the script you are typing the commands in your current shell. Any changes to the environment will take effect and stay in your current shell.</a:t>
            </a:r>
          </a:p>
          <a:p>
            <a:r>
              <a:rPr lang="en-US" dirty="0"/>
              <a:t>./ or by name	</a:t>
            </a:r>
          </a:p>
          <a:p>
            <a:pPr lvl="1"/>
            <a:r>
              <a:rPr lang="en-US" dirty="0"/>
              <a:t>When you execute the script you are opening a new shell, type the commands in the new shell, copy the output back to your current shell, then close the new shell. Any changes to environment will take effect only in the new shell and will be lost once the new shell is closed.</a:t>
            </a:r>
          </a:p>
        </p:txBody>
      </p:sp>
    </p:spTree>
    <p:extLst>
      <p:ext uri="{BB962C8B-B14F-4D97-AF65-F5344CB8AC3E}">
        <p14:creationId xmlns:p14="http://schemas.microsoft.com/office/powerpoint/2010/main" val="2245898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2C75-DB83-45E7-8D48-EC0B87A4BED7}"/>
              </a:ext>
            </a:extLst>
          </p:cNvPr>
          <p:cNvSpPr>
            <a:spLocks noGrp="1"/>
          </p:cNvSpPr>
          <p:nvPr>
            <p:ph type="title"/>
          </p:nvPr>
        </p:nvSpPr>
        <p:spPr/>
        <p:txBody>
          <a:bodyPr/>
          <a:lstStyle/>
          <a:p>
            <a:r>
              <a:rPr lang="en-US" dirty="0"/>
              <a:t>Background / foreground control</a:t>
            </a:r>
          </a:p>
        </p:txBody>
      </p:sp>
      <p:sp>
        <p:nvSpPr>
          <p:cNvPr id="3" name="Content Placeholder 2">
            <a:extLst>
              <a:ext uri="{FF2B5EF4-FFF2-40B4-BE49-F238E27FC236}">
                <a16:creationId xmlns:a16="http://schemas.microsoft.com/office/drawing/2014/main" id="{2398CD49-87CB-473B-81B4-F6C7959F61D1}"/>
              </a:ext>
            </a:extLst>
          </p:cNvPr>
          <p:cNvSpPr>
            <a:spLocks noGrp="1"/>
          </p:cNvSpPr>
          <p:nvPr>
            <p:ph idx="1"/>
          </p:nvPr>
        </p:nvSpPr>
        <p:spPr/>
        <p:txBody>
          <a:bodyPr/>
          <a:lstStyle/>
          <a:p>
            <a:r>
              <a:rPr lang="en-US" dirty="0"/>
              <a:t>Processes are tied to the terminal they are running in</a:t>
            </a:r>
          </a:p>
          <a:p>
            <a:r>
              <a:rPr lang="en-US" dirty="0"/>
              <a:t>Start a process in the background by putting &amp; at the end of command</a:t>
            </a:r>
          </a:p>
          <a:p>
            <a:r>
              <a:rPr lang="en-US" dirty="0"/>
              <a:t>See running jobs with: jobs</a:t>
            </a:r>
          </a:p>
          <a:p>
            <a:pPr lvl="1"/>
            <a:r>
              <a:rPr lang="en-US" dirty="0"/>
              <a:t>Jobs id != PID</a:t>
            </a:r>
          </a:p>
          <a:p>
            <a:pPr lvl="1"/>
            <a:r>
              <a:rPr lang="en-US" dirty="0"/>
              <a:t>Stop with `kill %</a:t>
            </a:r>
            <a:r>
              <a:rPr lang="en-US" dirty="0" err="1"/>
              <a:t>job_number</a:t>
            </a:r>
            <a:r>
              <a:rPr lang="en-US" dirty="0"/>
              <a:t>`</a:t>
            </a:r>
          </a:p>
          <a:p>
            <a:r>
              <a:rPr lang="en-US" dirty="0"/>
              <a:t>Move to background:</a:t>
            </a:r>
          </a:p>
          <a:p>
            <a:pPr lvl="1"/>
            <a:r>
              <a:rPr lang="en-US" dirty="0"/>
              <a:t>Suspend (Ctrl + Z) + </a:t>
            </a:r>
            <a:r>
              <a:rPr lang="en-US" dirty="0" err="1"/>
              <a:t>bg</a:t>
            </a:r>
            <a:r>
              <a:rPr lang="en-US" dirty="0"/>
              <a:t> [</a:t>
            </a:r>
            <a:r>
              <a:rPr lang="en-US" dirty="0" err="1"/>
              <a:t>job_number</a:t>
            </a:r>
            <a:r>
              <a:rPr lang="en-US" dirty="0"/>
              <a:t>]</a:t>
            </a:r>
          </a:p>
          <a:p>
            <a:r>
              <a:rPr lang="en-US" dirty="0"/>
              <a:t>Move to foreground:</a:t>
            </a:r>
          </a:p>
          <a:p>
            <a:pPr lvl="1"/>
            <a:r>
              <a:rPr lang="en-US" dirty="0" err="1"/>
              <a:t>fg</a:t>
            </a:r>
            <a:r>
              <a:rPr lang="en-US" dirty="0"/>
              <a:t> [%</a:t>
            </a:r>
            <a:r>
              <a:rPr lang="en-US" dirty="0" err="1"/>
              <a:t>job_number</a:t>
            </a:r>
            <a:r>
              <a:rPr lang="en-US" dirty="0"/>
              <a:t>]</a:t>
            </a:r>
          </a:p>
        </p:txBody>
      </p:sp>
    </p:spTree>
    <p:extLst>
      <p:ext uri="{BB962C8B-B14F-4D97-AF65-F5344CB8AC3E}">
        <p14:creationId xmlns:p14="http://schemas.microsoft.com/office/powerpoint/2010/main" val="124461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63D5-7EFA-4538-91EC-E002523E550B}"/>
              </a:ext>
            </a:extLst>
          </p:cNvPr>
          <p:cNvSpPr>
            <a:spLocks noGrp="1"/>
          </p:cNvSpPr>
          <p:nvPr>
            <p:ph type="title"/>
          </p:nvPr>
        </p:nvSpPr>
        <p:spPr/>
        <p:txBody>
          <a:bodyPr/>
          <a:lstStyle/>
          <a:p>
            <a:r>
              <a:rPr lang="en-US" dirty="0"/>
              <a:t>Running in background</a:t>
            </a:r>
          </a:p>
        </p:txBody>
      </p:sp>
      <p:sp>
        <p:nvSpPr>
          <p:cNvPr id="3" name="Content Placeholder 2">
            <a:extLst>
              <a:ext uri="{FF2B5EF4-FFF2-40B4-BE49-F238E27FC236}">
                <a16:creationId xmlns:a16="http://schemas.microsoft.com/office/drawing/2014/main" id="{CEEAB2E8-056A-4A44-8B6A-603CC5DA26FD}"/>
              </a:ext>
            </a:extLst>
          </p:cNvPr>
          <p:cNvSpPr>
            <a:spLocks noGrp="1"/>
          </p:cNvSpPr>
          <p:nvPr>
            <p:ph idx="1"/>
          </p:nvPr>
        </p:nvSpPr>
        <p:spPr/>
        <p:txBody>
          <a:bodyPr/>
          <a:lstStyle/>
          <a:p>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How To Use Bash's Job Control to Manage Foreground and Background Processes</a:t>
            </a:r>
            <a:r>
              <a:rPr lang="en-US" b="0" dirty="0">
                <a:solidFill>
                  <a:srgbClr val="89DDFF"/>
                </a:solidFill>
                <a:effectLst/>
                <a:latin typeface="Consolas" panose="020B0609020204030204" pitchFamily="49" charset="0"/>
              </a:rPr>
              <a:t>](</a:t>
            </a:r>
            <a:r>
              <a:rPr lang="en-US" b="0" dirty="0">
                <a:solidFill>
                  <a:srgbClr val="F07178"/>
                </a:solidFill>
                <a:effectLst/>
                <a:latin typeface="Consolas" panose="020B0609020204030204" pitchFamily="49" charset="0"/>
              </a:rPr>
              <a:t>https://www.digitalocean.com/community/tutorials/how-to-use-bash-s-job-control-to-manage-foreground-and-background-processes</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Understanding foreground and background Linux processes</a:t>
            </a:r>
            <a:r>
              <a:rPr lang="en-US" b="0" dirty="0">
                <a:solidFill>
                  <a:srgbClr val="89DDFF"/>
                </a:solidFill>
                <a:effectLst/>
                <a:latin typeface="Consolas" panose="020B0609020204030204" pitchFamily="49" charset="0"/>
              </a:rPr>
              <a:t>](</a:t>
            </a:r>
            <a:r>
              <a:rPr lang="en-US" b="0" dirty="0">
                <a:solidFill>
                  <a:srgbClr val="F07178"/>
                </a:solidFill>
                <a:effectLst/>
                <a:latin typeface="Consolas" panose="020B0609020204030204" pitchFamily="49" charset="0"/>
              </a:rPr>
              <a:t>https://linuxconfig.org/understanding-foreground-and-background-linux-processes</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64626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C16B-ED45-4742-8561-EFAD10870991}"/>
              </a:ext>
            </a:extLst>
          </p:cNvPr>
          <p:cNvSpPr>
            <a:spLocks noGrp="1"/>
          </p:cNvSpPr>
          <p:nvPr>
            <p:ph type="title"/>
          </p:nvPr>
        </p:nvSpPr>
        <p:spPr/>
        <p:txBody>
          <a:bodyPr/>
          <a:lstStyle/>
          <a:p>
            <a:r>
              <a:rPr lang="en-US" dirty="0"/>
              <a:t>Screen</a:t>
            </a:r>
          </a:p>
        </p:txBody>
      </p:sp>
      <p:sp>
        <p:nvSpPr>
          <p:cNvPr id="3" name="Content Placeholder 2">
            <a:extLst>
              <a:ext uri="{FF2B5EF4-FFF2-40B4-BE49-F238E27FC236}">
                <a16:creationId xmlns:a16="http://schemas.microsoft.com/office/drawing/2014/main" id="{35CA15AD-89D4-4292-997D-F66E051AD87B}"/>
              </a:ext>
            </a:extLst>
          </p:cNvPr>
          <p:cNvSpPr>
            <a:spLocks noGrp="1"/>
          </p:cNvSpPr>
          <p:nvPr>
            <p:ph idx="1"/>
          </p:nvPr>
        </p:nvSpPr>
        <p:spPr/>
        <p:txBody>
          <a:bodyPr/>
          <a:lstStyle/>
          <a:p>
            <a:r>
              <a:rPr lang="en-US" dirty="0"/>
              <a:t>Screen – virtual terminals</a:t>
            </a:r>
          </a:p>
          <a:p>
            <a:pPr lvl="1"/>
            <a:r>
              <a:rPr lang="en-US" dirty="0"/>
              <a:t>Lazy way out of process management</a:t>
            </a:r>
          </a:p>
          <a:p>
            <a:pPr lvl="1"/>
            <a:r>
              <a:rPr lang="en-US" dirty="0"/>
              <a:t>Create a screen called test-session: $ screen –S test-session</a:t>
            </a:r>
          </a:p>
          <a:p>
            <a:pPr lvl="1"/>
            <a:r>
              <a:rPr lang="en-US" dirty="0"/>
              <a:t>List screens: $ screen –ls</a:t>
            </a:r>
          </a:p>
          <a:p>
            <a:pPr lvl="1"/>
            <a:r>
              <a:rPr lang="en-US" dirty="0"/>
              <a:t>Send commands: ctrl + a [corresponding option]</a:t>
            </a:r>
          </a:p>
          <a:p>
            <a:pPr lvl="2"/>
            <a:r>
              <a:rPr lang="en-US" dirty="0"/>
              <a:t>Detach: Ctrl + a d</a:t>
            </a:r>
          </a:p>
          <a:p>
            <a:pPr lvl="2"/>
            <a:r>
              <a:rPr lang="en-US" dirty="0"/>
              <a:t>Kill: Ctrl + a k</a:t>
            </a:r>
          </a:p>
          <a:p>
            <a:pPr lvl="1"/>
            <a:r>
              <a:rPr lang="en-US" dirty="0"/>
              <a:t>Resume screen: $ screen –r </a:t>
            </a:r>
            <a:r>
              <a:rPr lang="en-US" dirty="0" err="1"/>
              <a:t>screen_number_from_ls</a:t>
            </a:r>
            <a:endParaRPr lang="en-US" dirty="0"/>
          </a:p>
          <a:p>
            <a:endParaRPr lang="en-US" dirty="0"/>
          </a:p>
        </p:txBody>
      </p:sp>
    </p:spTree>
    <p:extLst>
      <p:ext uri="{BB962C8B-B14F-4D97-AF65-F5344CB8AC3E}">
        <p14:creationId xmlns:p14="http://schemas.microsoft.com/office/powerpoint/2010/main" val="388833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3A47-3344-4D22-960B-4CBB3A9AED88}"/>
              </a:ext>
            </a:extLst>
          </p:cNvPr>
          <p:cNvSpPr>
            <a:spLocks noGrp="1"/>
          </p:cNvSpPr>
          <p:nvPr>
            <p:ph type="title"/>
          </p:nvPr>
        </p:nvSpPr>
        <p:spPr/>
        <p:txBody>
          <a:bodyPr/>
          <a:lstStyle/>
          <a:p>
            <a:r>
              <a:rPr lang="en-US" dirty="0"/>
              <a:t>Updates - Quiz / Final Schedule</a:t>
            </a:r>
          </a:p>
        </p:txBody>
      </p:sp>
      <p:sp>
        <p:nvSpPr>
          <p:cNvPr id="3" name="Content Placeholder 2">
            <a:extLst>
              <a:ext uri="{FF2B5EF4-FFF2-40B4-BE49-F238E27FC236}">
                <a16:creationId xmlns:a16="http://schemas.microsoft.com/office/drawing/2014/main" id="{BE2AA24E-E008-4CA0-8B0B-1190DA16AEAC}"/>
              </a:ext>
            </a:extLst>
          </p:cNvPr>
          <p:cNvSpPr>
            <a:spLocks noGrp="1"/>
          </p:cNvSpPr>
          <p:nvPr>
            <p:ph idx="1"/>
          </p:nvPr>
        </p:nvSpPr>
        <p:spPr/>
        <p:txBody>
          <a:bodyPr/>
          <a:lstStyle/>
          <a:p>
            <a:r>
              <a:rPr lang="en-US" dirty="0"/>
              <a:t>Quiz 4 answer key</a:t>
            </a:r>
          </a:p>
          <a:p>
            <a:pPr lvl="1"/>
            <a:r>
              <a:rPr lang="en-US" dirty="0">
                <a:hlinkClick r:id="rId2"/>
              </a:rPr>
              <a:t>https://github.com/pattonsgirl/Fall2021-CEG2350/blob/main/Quizzes/Quiz4.md</a:t>
            </a:r>
            <a:r>
              <a:rPr lang="en-US" dirty="0"/>
              <a:t> </a:t>
            </a:r>
          </a:p>
          <a:p>
            <a:r>
              <a:rPr lang="en-US" dirty="0"/>
              <a:t>Quiz 5 - 11/18</a:t>
            </a:r>
          </a:p>
          <a:p>
            <a:r>
              <a:rPr lang="en-US" dirty="0"/>
              <a:t>Quiz 6 - 12/2</a:t>
            </a:r>
          </a:p>
          <a:p>
            <a:r>
              <a:rPr lang="en-US" dirty="0"/>
              <a:t>Final - 12/7</a:t>
            </a:r>
          </a:p>
        </p:txBody>
      </p:sp>
    </p:spTree>
    <p:extLst>
      <p:ext uri="{BB962C8B-B14F-4D97-AF65-F5344CB8AC3E}">
        <p14:creationId xmlns:p14="http://schemas.microsoft.com/office/powerpoint/2010/main" val="2244357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BD97-06D4-4BAE-8FBF-A145ECB8793F}"/>
              </a:ext>
            </a:extLst>
          </p:cNvPr>
          <p:cNvSpPr>
            <a:spLocks noGrp="1"/>
          </p:cNvSpPr>
          <p:nvPr>
            <p:ph type="title"/>
          </p:nvPr>
        </p:nvSpPr>
        <p:spPr/>
        <p:txBody>
          <a:bodyPr/>
          <a:lstStyle/>
          <a:p>
            <a:r>
              <a:rPr lang="en-US" dirty="0"/>
              <a:t>Running in screen</a:t>
            </a:r>
          </a:p>
        </p:txBody>
      </p:sp>
      <p:sp>
        <p:nvSpPr>
          <p:cNvPr id="3" name="Content Placeholder 2">
            <a:extLst>
              <a:ext uri="{FF2B5EF4-FFF2-40B4-BE49-F238E27FC236}">
                <a16:creationId xmlns:a16="http://schemas.microsoft.com/office/drawing/2014/main" id="{5D6BF034-CCA6-4332-B5E3-205EE82768A8}"/>
              </a:ext>
            </a:extLst>
          </p:cNvPr>
          <p:cNvSpPr>
            <a:spLocks noGrp="1"/>
          </p:cNvSpPr>
          <p:nvPr>
            <p:ph idx="1"/>
          </p:nvPr>
        </p:nvSpPr>
        <p:spPr/>
        <p:txBody>
          <a:bodyPr/>
          <a:lstStyle/>
          <a:p>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How to Use Linux Screen Command</a:t>
            </a:r>
            <a:r>
              <a:rPr lang="en-US" b="0" dirty="0">
                <a:solidFill>
                  <a:srgbClr val="89DDFF"/>
                </a:solidFill>
                <a:effectLst/>
                <a:latin typeface="Consolas" panose="020B0609020204030204" pitchFamily="49" charset="0"/>
              </a:rPr>
              <a:t>](</a:t>
            </a:r>
            <a:r>
              <a:rPr lang="en-US" b="0" dirty="0">
                <a:solidFill>
                  <a:srgbClr val="F07178"/>
                </a:solidFill>
                <a:effectLst/>
                <a:latin typeface="Consolas" panose="020B0609020204030204" pitchFamily="49" charset="0"/>
              </a:rPr>
              <a:t>https://www.howtogeek.com/662422/how-to-use-linuxs-screen-command/</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Kill detached screen session</a:t>
            </a:r>
            <a:r>
              <a:rPr lang="en-US" b="0" dirty="0">
                <a:solidFill>
                  <a:srgbClr val="89DDFF"/>
                </a:solidFill>
                <a:effectLst/>
                <a:latin typeface="Consolas" panose="020B0609020204030204" pitchFamily="49" charset="0"/>
              </a:rPr>
              <a:t>](</a:t>
            </a:r>
            <a:r>
              <a:rPr lang="en-US" b="0" dirty="0">
                <a:solidFill>
                  <a:srgbClr val="F07178"/>
                </a:solidFill>
                <a:effectLst/>
                <a:latin typeface="Consolas" panose="020B0609020204030204" pitchFamily="49" charset="0"/>
              </a:rPr>
              <a:t>https://www.baeldung.com/linux/kill-detached-screen-session</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535895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772E-5DFD-47A7-B2CD-16F441157247}"/>
              </a:ext>
            </a:extLst>
          </p:cNvPr>
          <p:cNvSpPr>
            <a:spLocks noGrp="1"/>
          </p:cNvSpPr>
          <p:nvPr>
            <p:ph type="title"/>
          </p:nvPr>
        </p:nvSpPr>
        <p:spPr/>
        <p:txBody>
          <a:bodyPr/>
          <a:lstStyle/>
          <a:p>
            <a:r>
              <a:rPr lang="en-US" dirty="0"/>
              <a:t>Pick up here</a:t>
            </a:r>
          </a:p>
        </p:txBody>
      </p:sp>
      <p:sp>
        <p:nvSpPr>
          <p:cNvPr id="3" name="Content Placeholder 2">
            <a:extLst>
              <a:ext uri="{FF2B5EF4-FFF2-40B4-BE49-F238E27FC236}">
                <a16:creationId xmlns:a16="http://schemas.microsoft.com/office/drawing/2014/main" id="{476EFE96-7917-4630-8049-5232FACD2E38}"/>
              </a:ext>
            </a:extLst>
          </p:cNvPr>
          <p:cNvSpPr>
            <a:spLocks noGrp="1"/>
          </p:cNvSpPr>
          <p:nvPr>
            <p:ph idx="1"/>
          </p:nvPr>
        </p:nvSpPr>
        <p:spPr/>
        <p:txBody>
          <a:bodyPr/>
          <a:lstStyle/>
          <a:p>
            <a:r>
              <a:rPr lang="en-US" dirty="0"/>
              <a:t>Working zombie</a:t>
            </a:r>
          </a:p>
          <a:p>
            <a:pPr lvl="1"/>
            <a:r>
              <a:rPr lang="en-US" dirty="0"/>
              <a:t>Zombies: child processes that are done and need cleaned up</a:t>
            </a:r>
          </a:p>
          <a:p>
            <a:pPr lvl="1"/>
            <a:r>
              <a:rPr lang="en-US" dirty="0"/>
              <a:t>Orphans: parent process finished first, no one to clean up child, gets adopted by </a:t>
            </a:r>
            <a:r>
              <a:rPr lang="en-US" dirty="0" err="1"/>
              <a:t>init</a:t>
            </a:r>
            <a:endParaRPr lang="en-US" dirty="0"/>
          </a:p>
          <a:p>
            <a:endParaRPr lang="en-US" dirty="0"/>
          </a:p>
        </p:txBody>
      </p:sp>
    </p:spTree>
    <p:extLst>
      <p:ext uri="{BB962C8B-B14F-4D97-AF65-F5344CB8AC3E}">
        <p14:creationId xmlns:p14="http://schemas.microsoft.com/office/powerpoint/2010/main" val="424380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60B4-DF43-4499-A1D9-92284C469E96}"/>
              </a:ext>
            </a:extLst>
          </p:cNvPr>
          <p:cNvSpPr>
            <a:spLocks noGrp="1"/>
          </p:cNvSpPr>
          <p:nvPr>
            <p:ph type="title"/>
          </p:nvPr>
        </p:nvSpPr>
        <p:spPr/>
        <p:txBody>
          <a:bodyPr/>
          <a:lstStyle/>
          <a:p>
            <a:r>
              <a:rPr lang="en-US" dirty="0"/>
              <a:t>Role of the Kernel</a:t>
            </a:r>
          </a:p>
        </p:txBody>
      </p:sp>
      <p:sp>
        <p:nvSpPr>
          <p:cNvPr id="3" name="Content Placeholder 2">
            <a:extLst>
              <a:ext uri="{FF2B5EF4-FFF2-40B4-BE49-F238E27FC236}">
                <a16:creationId xmlns:a16="http://schemas.microsoft.com/office/drawing/2014/main" id="{69FB7FA2-29BA-42DE-AD83-5A92E93F1885}"/>
              </a:ext>
            </a:extLst>
          </p:cNvPr>
          <p:cNvSpPr>
            <a:spLocks noGrp="1"/>
          </p:cNvSpPr>
          <p:nvPr>
            <p:ph idx="1"/>
          </p:nvPr>
        </p:nvSpPr>
        <p:spPr/>
        <p:txBody>
          <a:bodyPr/>
          <a:lstStyle/>
          <a:p>
            <a:r>
              <a:rPr lang="en-US" dirty="0"/>
              <a:t>Main memory (think RAM) – where kernel &amp; processes reside</a:t>
            </a:r>
          </a:p>
          <a:p>
            <a:r>
              <a:rPr lang="en-US" dirty="0"/>
              <a:t>IO flows through main memory</a:t>
            </a:r>
          </a:p>
          <a:p>
            <a:r>
              <a:rPr lang="en-US" dirty="0"/>
              <a:t>CPU operates on main memory</a:t>
            </a:r>
          </a:p>
          <a:p>
            <a:endParaRPr lang="en-US" dirty="0"/>
          </a:p>
          <a:p>
            <a:r>
              <a:rPr lang="en-US" dirty="0"/>
              <a:t>Kernel:</a:t>
            </a:r>
          </a:p>
          <a:p>
            <a:pPr lvl="1"/>
            <a:r>
              <a:rPr lang="en-US" dirty="0"/>
              <a:t>Keeps track of memory (what is shared, what is allocated, what is free)</a:t>
            </a:r>
          </a:p>
          <a:p>
            <a:pPr lvl="1"/>
            <a:r>
              <a:rPr lang="en-US" dirty="0"/>
              <a:t>Handles which processes access the CPU and when</a:t>
            </a:r>
          </a:p>
          <a:p>
            <a:pPr lvl="1"/>
            <a:r>
              <a:rPr lang="en-US" dirty="0"/>
              <a:t>Interfaces between hardware and processes</a:t>
            </a:r>
          </a:p>
          <a:p>
            <a:pPr lvl="1"/>
            <a:r>
              <a:rPr lang="en-US" dirty="0"/>
              <a:t>Processes communicate with the kernel, kernel tracks “state” info</a:t>
            </a:r>
          </a:p>
          <a:p>
            <a:pPr lvl="1"/>
            <a:r>
              <a:rPr lang="en-US" dirty="0"/>
              <a:t>Look at /proc/</a:t>
            </a:r>
          </a:p>
          <a:p>
            <a:pPr marL="457200" lvl="1" indent="0">
              <a:buNone/>
            </a:pPr>
            <a:endParaRPr lang="en-US" dirty="0"/>
          </a:p>
        </p:txBody>
      </p:sp>
      <p:grpSp>
        <p:nvGrpSpPr>
          <p:cNvPr id="10" name="Group 9">
            <a:extLst>
              <a:ext uri="{FF2B5EF4-FFF2-40B4-BE49-F238E27FC236}">
                <a16:creationId xmlns:a16="http://schemas.microsoft.com/office/drawing/2014/main" id="{56C776D3-17FA-4E39-91B8-A4F05F3137EC}"/>
              </a:ext>
            </a:extLst>
          </p:cNvPr>
          <p:cNvGrpSpPr/>
          <p:nvPr/>
        </p:nvGrpSpPr>
        <p:grpSpPr>
          <a:xfrm>
            <a:off x="8492102" y="124181"/>
            <a:ext cx="1306080" cy="995760"/>
            <a:chOff x="8492102" y="124181"/>
            <a:chExt cx="1306080" cy="995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93488C3-8112-488A-B695-06F4123584C5}"/>
                    </a:ext>
                  </a:extLst>
                </p14:cNvPr>
                <p14:cNvContentPartPr/>
                <p14:nvPr/>
              </p14:nvContentPartPr>
              <p14:xfrm>
                <a:off x="8706302" y="641861"/>
                <a:ext cx="18720" cy="174240"/>
              </p14:xfrm>
            </p:contentPart>
          </mc:Choice>
          <mc:Fallback xmlns="">
            <p:pic>
              <p:nvPicPr>
                <p:cNvPr id="4" name="Ink 3">
                  <a:extLst>
                    <a:ext uri="{FF2B5EF4-FFF2-40B4-BE49-F238E27FC236}">
                      <a16:creationId xmlns:a16="http://schemas.microsoft.com/office/drawing/2014/main" id="{A93488C3-8112-488A-B695-06F4123584C5}"/>
                    </a:ext>
                  </a:extLst>
                </p:cNvPr>
                <p:cNvPicPr/>
                <p:nvPr/>
              </p:nvPicPr>
              <p:blipFill>
                <a:blip r:embed="rId3"/>
                <a:stretch>
                  <a:fillRect/>
                </a:stretch>
              </p:blipFill>
              <p:spPr>
                <a:xfrm>
                  <a:off x="8697302" y="633221"/>
                  <a:ext cx="36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EAF11E2-6CC5-4379-92F9-6FF7CA8AA2C6}"/>
                    </a:ext>
                  </a:extLst>
                </p14:cNvPr>
                <p14:cNvContentPartPr/>
                <p14:nvPr/>
              </p14:nvContentPartPr>
              <p14:xfrm>
                <a:off x="8744462" y="408221"/>
                <a:ext cx="12960" cy="48960"/>
              </p14:xfrm>
            </p:contentPart>
          </mc:Choice>
          <mc:Fallback xmlns="">
            <p:pic>
              <p:nvPicPr>
                <p:cNvPr id="5" name="Ink 4">
                  <a:extLst>
                    <a:ext uri="{FF2B5EF4-FFF2-40B4-BE49-F238E27FC236}">
                      <a16:creationId xmlns:a16="http://schemas.microsoft.com/office/drawing/2014/main" id="{AEAF11E2-6CC5-4379-92F9-6FF7CA8AA2C6}"/>
                    </a:ext>
                  </a:extLst>
                </p:cNvPr>
                <p:cNvPicPr/>
                <p:nvPr/>
              </p:nvPicPr>
              <p:blipFill>
                <a:blip r:embed="rId5"/>
                <a:stretch>
                  <a:fillRect/>
                </a:stretch>
              </p:blipFill>
              <p:spPr>
                <a:xfrm>
                  <a:off x="8735462" y="399581"/>
                  <a:ext cx="30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AD4317B-8B48-40DF-8E13-B8BE0A1E8BCC}"/>
                    </a:ext>
                  </a:extLst>
                </p14:cNvPr>
                <p14:cNvContentPartPr/>
                <p14:nvPr/>
              </p14:nvContentPartPr>
              <p14:xfrm>
                <a:off x="8870102" y="545021"/>
                <a:ext cx="168120" cy="243720"/>
              </p14:xfrm>
            </p:contentPart>
          </mc:Choice>
          <mc:Fallback xmlns="">
            <p:pic>
              <p:nvPicPr>
                <p:cNvPr id="6" name="Ink 5">
                  <a:extLst>
                    <a:ext uri="{FF2B5EF4-FFF2-40B4-BE49-F238E27FC236}">
                      <a16:creationId xmlns:a16="http://schemas.microsoft.com/office/drawing/2014/main" id="{1AD4317B-8B48-40DF-8E13-B8BE0A1E8BCC}"/>
                    </a:ext>
                  </a:extLst>
                </p:cNvPr>
                <p:cNvPicPr/>
                <p:nvPr/>
              </p:nvPicPr>
              <p:blipFill>
                <a:blip r:embed="rId7"/>
                <a:stretch>
                  <a:fillRect/>
                </a:stretch>
              </p:blipFill>
              <p:spPr>
                <a:xfrm>
                  <a:off x="8861102" y="536021"/>
                  <a:ext cx="185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8FAC62B-4374-497D-B32E-4ED6FD1D449B}"/>
                    </a:ext>
                  </a:extLst>
                </p14:cNvPr>
                <p14:cNvContentPartPr/>
                <p14:nvPr/>
              </p14:nvContentPartPr>
              <p14:xfrm>
                <a:off x="9168902" y="448181"/>
                <a:ext cx="163440" cy="322200"/>
              </p14:xfrm>
            </p:contentPart>
          </mc:Choice>
          <mc:Fallback xmlns="">
            <p:pic>
              <p:nvPicPr>
                <p:cNvPr id="7" name="Ink 6">
                  <a:extLst>
                    <a:ext uri="{FF2B5EF4-FFF2-40B4-BE49-F238E27FC236}">
                      <a16:creationId xmlns:a16="http://schemas.microsoft.com/office/drawing/2014/main" id="{28FAC62B-4374-497D-B32E-4ED6FD1D449B}"/>
                    </a:ext>
                  </a:extLst>
                </p:cNvPr>
                <p:cNvPicPr/>
                <p:nvPr/>
              </p:nvPicPr>
              <p:blipFill>
                <a:blip r:embed="rId9"/>
                <a:stretch>
                  <a:fillRect/>
                </a:stretch>
              </p:blipFill>
              <p:spPr>
                <a:xfrm>
                  <a:off x="9159902" y="439181"/>
                  <a:ext cx="1810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1C1669A-B77D-4727-A2F9-59C4AD9B19F2}"/>
                    </a:ext>
                  </a:extLst>
                </p14:cNvPr>
                <p14:cNvContentPartPr/>
                <p14:nvPr/>
              </p14:nvContentPartPr>
              <p14:xfrm>
                <a:off x="9310382" y="353501"/>
                <a:ext cx="285840" cy="282960"/>
              </p14:xfrm>
            </p:contentPart>
          </mc:Choice>
          <mc:Fallback xmlns="">
            <p:pic>
              <p:nvPicPr>
                <p:cNvPr id="8" name="Ink 7">
                  <a:extLst>
                    <a:ext uri="{FF2B5EF4-FFF2-40B4-BE49-F238E27FC236}">
                      <a16:creationId xmlns:a16="http://schemas.microsoft.com/office/drawing/2014/main" id="{71C1669A-B77D-4727-A2F9-59C4AD9B19F2}"/>
                    </a:ext>
                  </a:extLst>
                </p:cNvPr>
                <p:cNvPicPr/>
                <p:nvPr/>
              </p:nvPicPr>
              <p:blipFill>
                <a:blip r:embed="rId11"/>
                <a:stretch>
                  <a:fillRect/>
                </a:stretch>
              </p:blipFill>
              <p:spPr>
                <a:xfrm>
                  <a:off x="9301382" y="344861"/>
                  <a:ext cx="303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6DC4609-3372-4C75-A014-73914103CD50}"/>
                    </a:ext>
                  </a:extLst>
                </p14:cNvPr>
                <p14:cNvContentPartPr/>
                <p14:nvPr/>
              </p14:nvContentPartPr>
              <p14:xfrm>
                <a:off x="8492102" y="124181"/>
                <a:ext cx="1306080" cy="995760"/>
              </p14:xfrm>
            </p:contentPart>
          </mc:Choice>
          <mc:Fallback xmlns="">
            <p:pic>
              <p:nvPicPr>
                <p:cNvPr id="9" name="Ink 8">
                  <a:extLst>
                    <a:ext uri="{FF2B5EF4-FFF2-40B4-BE49-F238E27FC236}">
                      <a16:creationId xmlns:a16="http://schemas.microsoft.com/office/drawing/2014/main" id="{B6DC4609-3372-4C75-A014-73914103CD50}"/>
                    </a:ext>
                  </a:extLst>
                </p:cNvPr>
                <p:cNvPicPr/>
                <p:nvPr/>
              </p:nvPicPr>
              <p:blipFill>
                <a:blip r:embed="rId13"/>
                <a:stretch>
                  <a:fillRect/>
                </a:stretch>
              </p:blipFill>
              <p:spPr>
                <a:xfrm>
                  <a:off x="8483102" y="115541"/>
                  <a:ext cx="1323720" cy="1013400"/>
                </a:xfrm>
                <a:prstGeom prst="rect">
                  <a:avLst/>
                </a:prstGeom>
              </p:spPr>
            </p:pic>
          </mc:Fallback>
        </mc:AlternateContent>
      </p:grpSp>
      <p:grpSp>
        <p:nvGrpSpPr>
          <p:cNvPr id="13" name="Group 12">
            <a:extLst>
              <a:ext uri="{FF2B5EF4-FFF2-40B4-BE49-F238E27FC236}">
                <a16:creationId xmlns:a16="http://schemas.microsoft.com/office/drawing/2014/main" id="{013A95A5-FC41-4E22-9D66-A5EDCCA08BD1}"/>
              </a:ext>
            </a:extLst>
          </p:cNvPr>
          <p:cNvGrpSpPr/>
          <p:nvPr/>
        </p:nvGrpSpPr>
        <p:grpSpPr>
          <a:xfrm>
            <a:off x="1343582" y="2728781"/>
            <a:ext cx="666000" cy="250920"/>
            <a:chOff x="1343582" y="2728781"/>
            <a:chExt cx="666000" cy="25092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19317B2-8E92-49B2-B95E-8268D624EB14}"/>
                    </a:ext>
                  </a:extLst>
                </p14:cNvPr>
                <p14:cNvContentPartPr/>
                <p14:nvPr/>
              </p14:nvContentPartPr>
              <p14:xfrm>
                <a:off x="1436462" y="2819141"/>
                <a:ext cx="20160" cy="32400"/>
              </p14:xfrm>
            </p:contentPart>
          </mc:Choice>
          <mc:Fallback xmlns="">
            <p:pic>
              <p:nvPicPr>
                <p:cNvPr id="11" name="Ink 10">
                  <a:extLst>
                    <a:ext uri="{FF2B5EF4-FFF2-40B4-BE49-F238E27FC236}">
                      <a16:creationId xmlns:a16="http://schemas.microsoft.com/office/drawing/2014/main" id="{719317B2-8E92-49B2-B95E-8268D624EB14}"/>
                    </a:ext>
                  </a:extLst>
                </p:cNvPr>
                <p:cNvPicPr/>
                <p:nvPr/>
              </p:nvPicPr>
              <p:blipFill>
                <a:blip r:embed="rId15"/>
                <a:stretch>
                  <a:fillRect/>
                </a:stretch>
              </p:blipFill>
              <p:spPr>
                <a:xfrm>
                  <a:off x="1427462" y="2810141"/>
                  <a:ext cx="378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2035DCD-015D-485B-8594-378F6FB6AA7C}"/>
                    </a:ext>
                  </a:extLst>
                </p14:cNvPr>
                <p14:cNvContentPartPr/>
                <p14:nvPr/>
              </p14:nvContentPartPr>
              <p14:xfrm>
                <a:off x="1343582" y="2728781"/>
                <a:ext cx="666000" cy="250920"/>
              </p14:xfrm>
            </p:contentPart>
          </mc:Choice>
          <mc:Fallback xmlns="">
            <p:pic>
              <p:nvPicPr>
                <p:cNvPr id="12" name="Ink 11">
                  <a:extLst>
                    <a:ext uri="{FF2B5EF4-FFF2-40B4-BE49-F238E27FC236}">
                      <a16:creationId xmlns:a16="http://schemas.microsoft.com/office/drawing/2014/main" id="{12035DCD-015D-485B-8594-378F6FB6AA7C}"/>
                    </a:ext>
                  </a:extLst>
                </p:cNvPr>
                <p:cNvPicPr/>
                <p:nvPr/>
              </p:nvPicPr>
              <p:blipFill>
                <a:blip r:embed="rId17"/>
                <a:stretch>
                  <a:fillRect/>
                </a:stretch>
              </p:blipFill>
              <p:spPr>
                <a:xfrm>
                  <a:off x="1334582" y="2719781"/>
                  <a:ext cx="683640" cy="26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37708059-C008-4990-96AF-8D43931EEFB4}"/>
                  </a:ext>
                </a:extLst>
              </p14:cNvPr>
              <p14:cNvContentPartPr/>
              <p14:nvPr/>
            </p14:nvContentPartPr>
            <p14:xfrm>
              <a:off x="1280222" y="3213341"/>
              <a:ext cx="669600" cy="424080"/>
            </p14:xfrm>
          </p:contentPart>
        </mc:Choice>
        <mc:Fallback xmlns="">
          <p:pic>
            <p:nvPicPr>
              <p:cNvPr id="14" name="Ink 13">
                <a:extLst>
                  <a:ext uri="{FF2B5EF4-FFF2-40B4-BE49-F238E27FC236}">
                    <a16:creationId xmlns:a16="http://schemas.microsoft.com/office/drawing/2014/main" id="{37708059-C008-4990-96AF-8D43931EEFB4}"/>
                  </a:ext>
                </a:extLst>
              </p:cNvPr>
              <p:cNvPicPr/>
              <p:nvPr/>
            </p:nvPicPr>
            <p:blipFill>
              <a:blip r:embed="rId19"/>
              <a:stretch>
                <a:fillRect/>
              </a:stretch>
            </p:blipFill>
            <p:spPr>
              <a:xfrm>
                <a:off x="1271582" y="3204701"/>
                <a:ext cx="687240" cy="441720"/>
              </a:xfrm>
              <a:prstGeom prst="rect">
                <a:avLst/>
              </a:prstGeom>
            </p:spPr>
          </p:pic>
        </mc:Fallback>
      </mc:AlternateContent>
      <p:grpSp>
        <p:nvGrpSpPr>
          <p:cNvPr id="17" name="Group 16">
            <a:extLst>
              <a:ext uri="{FF2B5EF4-FFF2-40B4-BE49-F238E27FC236}">
                <a16:creationId xmlns:a16="http://schemas.microsoft.com/office/drawing/2014/main" id="{8FB2022A-F42F-49C6-9E64-4D050FB33A0A}"/>
              </a:ext>
            </a:extLst>
          </p:cNvPr>
          <p:cNvGrpSpPr/>
          <p:nvPr/>
        </p:nvGrpSpPr>
        <p:grpSpPr>
          <a:xfrm>
            <a:off x="6674102" y="2222981"/>
            <a:ext cx="2764800" cy="511560"/>
            <a:chOff x="6674102" y="2222981"/>
            <a:chExt cx="2764800" cy="511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753DF3C-E794-4105-B8D2-2A270BEEB2F3}"/>
                    </a:ext>
                  </a:extLst>
                </p14:cNvPr>
                <p14:cNvContentPartPr/>
                <p14:nvPr/>
              </p14:nvContentPartPr>
              <p14:xfrm>
                <a:off x="6674102" y="2433941"/>
                <a:ext cx="2764800" cy="300600"/>
              </p14:xfrm>
            </p:contentPart>
          </mc:Choice>
          <mc:Fallback xmlns="">
            <p:pic>
              <p:nvPicPr>
                <p:cNvPr id="15" name="Ink 14">
                  <a:extLst>
                    <a:ext uri="{FF2B5EF4-FFF2-40B4-BE49-F238E27FC236}">
                      <a16:creationId xmlns:a16="http://schemas.microsoft.com/office/drawing/2014/main" id="{7753DF3C-E794-4105-B8D2-2A270BEEB2F3}"/>
                    </a:ext>
                  </a:extLst>
                </p:cNvPr>
                <p:cNvPicPr/>
                <p:nvPr/>
              </p:nvPicPr>
              <p:blipFill>
                <a:blip r:embed="rId21"/>
                <a:stretch>
                  <a:fillRect/>
                </a:stretch>
              </p:blipFill>
              <p:spPr>
                <a:xfrm>
                  <a:off x="6665102" y="2424941"/>
                  <a:ext cx="2782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F28D8A5-F9D6-4ECB-A772-6B18438821A3}"/>
                    </a:ext>
                  </a:extLst>
                </p14:cNvPr>
                <p14:cNvContentPartPr/>
                <p14:nvPr/>
              </p14:nvContentPartPr>
              <p14:xfrm>
                <a:off x="9404702" y="2222981"/>
                <a:ext cx="24840" cy="315360"/>
              </p14:xfrm>
            </p:contentPart>
          </mc:Choice>
          <mc:Fallback xmlns="">
            <p:pic>
              <p:nvPicPr>
                <p:cNvPr id="16" name="Ink 15">
                  <a:extLst>
                    <a:ext uri="{FF2B5EF4-FFF2-40B4-BE49-F238E27FC236}">
                      <a16:creationId xmlns:a16="http://schemas.microsoft.com/office/drawing/2014/main" id="{EF28D8A5-F9D6-4ECB-A772-6B18438821A3}"/>
                    </a:ext>
                  </a:extLst>
                </p:cNvPr>
                <p:cNvPicPr/>
                <p:nvPr/>
              </p:nvPicPr>
              <p:blipFill>
                <a:blip r:embed="rId23"/>
                <a:stretch>
                  <a:fillRect/>
                </a:stretch>
              </p:blipFill>
              <p:spPr>
                <a:xfrm>
                  <a:off x="9396062" y="2214341"/>
                  <a:ext cx="42480" cy="333000"/>
                </a:xfrm>
                <a:prstGeom prst="rect">
                  <a:avLst/>
                </a:prstGeom>
              </p:spPr>
            </p:pic>
          </mc:Fallback>
        </mc:AlternateContent>
      </p:grpSp>
    </p:spTree>
    <p:extLst>
      <p:ext uri="{BB962C8B-B14F-4D97-AF65-F5344CB8AC3E}">
        <p14:creationId xmlns:p14="http://schemas.microsoft.com/office/powerpoint/2010/main" val="1814784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502E-9451-4693-AB2E-0B289F8BB119}"/>
              </a:ext>
            </a:extLst>
          </p:cNvPr>
          <p:cNvSpPr>
            <a:spLocks noGrp="1"/>
          </p:cNvSpPr>
          <p:nvPr>
            <p:ph type="title"/>
          </p:nvPr>
        </p:nvSpPr>
        <p:spPr/>
        <p:txBody>
          <a:bodyPr/>
          <a:lstStyle/>
          <a:p>
            <a:r>
              <a:rPr lang="en-US" dirty="0"/>
              <a:t>Process Management</a:t>
            </a:r>
          </a:p>
        </p:txBody>
      </p:sp>
      <p:sp>
        <p:nvSpPr>
          <p:cNvPr id="3" name="Content Placeholder 2">
            <a:extLst>
              <a:ext uri="{FF2B5EF4-FFF2-40B4-BE49-F238E27FC236}">
                <a16:creationId xmlns:a16="http://schemas.microsoft.com/office/drawing/2014/main" id="{819AC32E-C43E-47C2-93FD-97AFA908E304}"/>
              </a:ext>
            </a:extLst>
          </p:cNvPr>
          <p:cNvSpPr>
            <a:spLocks noGrp="1"/>
          </p:cNvSpPr>
          <p:nvPr>
            <p:ph idx="1"/>
          </p:nvPr>
        </p:nvSpPr>
        <p:spPr/>
        <p:txBody>
          <a:bodyPr/>
          <a:lstStyle/>
          <a:p>
            <a:r>
              <a:rPr lang="en-US" dirty="0"/>
              <a:t>Start / stop / resume / terminate a process</a:t>
            </a:r>
          </a:p>
          <a:p>
            <a:r>
              <a:rPr lang="en-US" dirty="0"/>
              <a:t>User side, processes look like they are running simultaneously </a:t>
            </a:r>
          </a:p>
          <a:p>
            <a:r>
              <a:rPr lang="en-US" dirty="0"/>
              <a:t>In case of single core CPU</a:t>
            </a:r>
          </a:p>
          <a:p>
            <a:pPr lvl="1"/>
            <a:r>
              <a:rPr lang="en-US" dirty="0"/>
              <a:t>Kernel manages giving one process CPU access at a time</a:t>
            </a:r>
          </a:p>
          <a:p>
            <a:pPr lvl="1"/>
            <a:r>
              <a:rPr lang="en-US" dirty="0"/>
              <a:t>Managing ongoing </a:t>
            </a:r>
            <a:r>
              <a:rPr lang="en-US" dirty="0" err="1"/>
              <a:t>ssh</a:t>
            </a:r>
            <a:r>
              <a:rPr lang="en-US" dirty="0"/>
              <a:t> connection and dealing with my input while dealing with everything else</a:t>
            </a:r>
          </a:p>
        </p:txBody>
      </p:sp>
      <p:grpSp>
        <p:nvGrpSpPr>
          <p:cNvPr id="20" name="Group 19">
            <a:extLst>
              <a:ext uri="{FF2B5EF4-FFF2-40B4-BE49-F238E27FC236}">
                <a16:creationId xmlns:a16="http://schemas.microsoft.com/office/drawing/2014/main" id="{A93FEC5F-FE8E-4246-8037-DE4951A47F9F}"/>
              </a:ext>
            </a:extLst>
          </p:cNvPr>
          <p:cNvGrpSpPr/>
          <p:nvPr/>
        </p:nvGrpSpPr>
        <p:grpSpPr>
          <a:xfrm>
            <a:off x="5138342" y="746621"/>
            <a:ext cx="2587680" cy="1299960"/>
            <a:chOff x="5138342" y="746621"/>
            <a:chExt cx="2587680" cy="1299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D279B17-03DA-4DD0-BAFC-15032867A542}"/>
                    </a:ext>
                  </a:extLst>
                </p14:cNvPr>
                <p14:cNvContentPartPr/>
                <p14:nvPr/>
              </p14:nvContentPartPr>
              <p14:xfrm>
                <a:off x="5429942" y="1576781"/>
                <a:ext cx="149400" cy="223560"/>
              </p14:xfrm>
            </p:contentPart>
          </mc:Choice>
          <mc:Fallback xmlns="">
            <p:pic>
              <p:nvPicPr>
                <p:cNvPr id="4" name="Ink 3">
                  <a:extLst>
                    <a:ext uri="{FF2B5EF4-FFF2-40B4-BE49-F238E27FC236}">
                      <a16:creationId xmlns:a16="http://schemas.microsoft.com/office/drawing/2014/main" id="{0D279B17-03DA-4DD0-BAFC-15032867A542}"/>
                    </a:ext>
                  </a:extLst>
                </p:cNvPr>
                <p:cNvPicPr/>
                <p:nvPr/>
              </p:nvPicPr>
              <p:blipFill>
                <a:blip r:embed="rId3"/>
                <a:stretch>
                  <a:fillRect/>
                </a:stretch>
              </p:blipFill>
              <p:spPr>
                <a:xfrm>
                  <a:off x="5420942" y="1568141"/>
                  <a:ext cx="167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F7A05A1-40BC-430E-98E4-1D28B5775707}"/>
                    </a:ext>
                  </a:extLst>
                </p14:cNvPr>
                <p14:cNvContentPartPr/>
                <p14:nvPr/>
              </p14:nvContentPartPr>
              <p14:xfrm>
                <a:off x="5614622" y="1529621"/>
                <a:ext cx="244440" cy="370800"/>
              </p14:xfrm>
            </p:contentPart>
          </mc:Choice>
          <mc:Fallback xmlns="">
            <p:pic>
              <p:nvPicPr>
                <p:cNvPr id="5" name="Ink 4">
                  <a:extLst>
                    <a:ext uri="{FF2B5EF4-FFF2-40B4-BE49-F238E27FC236}">
                      <a16:creationId xmlns:a16="http://schemas.microsoft.com/office/drawing/2014/main" id="{4F7A05A1-40BC-430E-98E4-1D28B5775707}"/>
                    </a:ext>
                  </a:extLst>
                </p:cNvPr>
                <p:cNvPicPr/>
                <p:nvPr/>
              </p:nvPicPr>
              <p:blipFill>
                <a:blip r:embed="rId5"/>
                <a:stretch>
                  <a:fillRect/>
                </a:stretch>
              </p:blipFill>
              <p:spPr>
                <a:xfrm>
                  <a:off x="5605622" y="1520981"/>
                  <a:ext cx="2620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768933A-6B73-4E14-BEB8-E549DC86422F}"/>
                    </a:ext>
                  </a:extLst>
                </p14:cNvPr>
                <p14:cNvContentPartPr/>
                <p14:nvPr/>
              </p14:nvContentPartPr>
              <p14:xfrm>
                <a:off x="5852582" y="1512341"/>
                <a:ext cx="167760" cy="184680"/>
              </p14:xfrm>
            </p:contentPart>
          </mc:Choice>
          <mc:Fallback xmlns="">
            <p:pic>
              <p:nvPicPr>
                <p:cNvPr id="6" name="Ink 5">
                  <a:extLst>
                    <a:ext uri="{FF2B5EF4-FFF2-40B4-BE49-F238E27FC236}">
                      <a16:creationId xmlns:a16="http://schemas.microsoft.com/office/drawing/2014/main" id="{7768933A-6B73-4E14-BEB8-E549DC86422F}"/>
                    </a:ext>
                  </a:extLst>
                </p:cNvPr>
                <p:cNvPicPr/>
                <p:nvPr/>
              </p:nvPicPr>
              <p:blipFill>
                <a:blip r:embed="rId7"/>
                <a:stretch>
                  <a:fillRect/>
                </a:stretch>
              </p:blipFill>
              <p:spPr>
                <a:xfrm>
                  <a:off x="5843582" y="1503701"/>
                  <a:ext cx="185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174CAF-83FC-49AC-A543-A2E7FDD391F7}"/>
                    </a:ext>
                  </a:extLst>
                </p14:cNvPr>
                <p14:cNvContentPartPr/>
                <p14:nvPr/>
              </p14:nvContentPartPr>
              <p14:xfrm>
                <a:off x="6092702" y="1430981"/>
                <a:ext cx="32760" cy="266040"/>
              </p14:xfrm>
            </p:contentPart>
          </mc:Choice>
          <mc:Fallback xmlns="">
            <p:pic>
              <p:nvPicPr>
                <p:cNvPr id="7" name="Ink 6">
                  <a:extLst>
                    <a:ext uri="{FF2B5EF4-FFF2-40B4-BE49-F238E27FC236}">
                      <a16:creationId xmlns:a16="http://schemas.microsoft.com/office/drawing/2014/main" id="{02174CAF-83FC-49AC-A543-A2E7FDD391F7}"/>
                    </a:ext>
                  </a:extLst>
                </p:cNvPr>
                <p:cNvPicPr/>
                <p:nvPr/>
              </p:nvPicPr>
              <p:blipFill>
                <a:blip r:embed="rId9"/>
                <a:stretch>
                  <a:fillRect/>
                </a:stretch>
              </p:blipFill>
              <p:spPr>
                <a:xfrm>
                  <a:off x="6083702" y="1422341"/>
                  <a:ext cx="50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D1AB2E6-6A7E-4DA8-AE5C-7A66E82F0D24}"/>
                    </a:ext>
                  </a:extLst>
                </p14:cNvPr>
                <p14:cNvContentPartPr/>
                <p14:nvPr/>
              </p14:nvContentPartPr>
              <p14:xfrm>
                <a:off x="6052742" y="1440701"/>
                <a:ext cx="146520" cy="62640"/>
              </p14:xfrm>
            </p:contentPart>
          </mc:Choice>
          <mc:Fallback xmlns="">
            <p:pic>
              <p:nvPicPr>
                <p:cNvPr id="8" name="Ink 7">
                  <a:extLst>
                    <a:ext uri="{FF2B5EF4-FFF2-40B4-BE49-F238E27FC236}">
                      <a16:creationId xmlns:a16="http://schemas.microsoft.com/office/drawing/2014/main" id="{DD1AB2E6-6A7E-4DA8-AE5C-7A66E82F0D24}"/>
                    </a:ext>
                  </a:extLst>
                </p:cNvPr>
                <p:cNvPicPr/>
                <p:nvPr/>
              </p:nvPicPr>
              <p:blipFill>
                <a:blip r:embed="rId11"/>
                <a:stretch>
                  <a:fillRect/>
                </a:stretch>
              </p:blipFill>
              <p:spPr>
                <a:xfrm>
                  <a:off x="6044102" y="1432061"/>
                  <a:ext cx="16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E85166D-EFE4-4B77-AECE-F88686430AFB}"/>
                    </a:ext>
                  </a:extLst>
                </p14:cNvPr>
                <p14:cNvContentPartPr/>
                <p14:nvPr/>
              </p14:nvContentPartPr>
              <p14:xfrm>
                <a:off x="6226262" y="1401821"/>
                <a:ext cx="166680" cy="212760"/>
              </p14:xfrm>
            </p:contentPart>
          </mc:Choice>
          <mc:Fallback xmlns="">
            <p:pic>
              <p:nvPicPr>
                <p:cNvPr id="9" name="Ink 8">
                  <a:extLst>
                    <a:ext uri="{FF2B5EF4-FFF2-40B4-BE49-F238E27FC236}">
                      <a16:creationId xmlns:a16="http://schemas.microsoft.com/office/drawing/2014/main" id="{6E85166D-EFE4-4B77-AECE-F88686430AFB}"/>
                    </a:ext>
                  </a:extLst>
                </p:cNvPr>
                <p:cNvPicPr/>
                <p:nvPr/>
              </p:nvPicPr>
              <p:blipFill>
                <a:blip r:embed="rId13"/>
                <a:stretch>
                  <a:fillRect/>
                </a:stretch>
              </p:blipFill>
              <p:spPr>
                <a:xfrm>
                  <a:off x="6217622" y="1393181"/>
                  <a:ext cx="184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A4FB0F6-4BF9-4514-A6A7-0BB3755C07FA}"/>
                    </a:ext>
                  </a:extLst>
                </p14:cNvPr>
                <p14:cNvContentPartPr/>
                <p14:nvPr/>
              </p14:nvContentPartPr>
              <p14:xfrm>
                <a:off x="6398702" y="1307501"/>
                <a:ext cx="294480" cy="241200"/>
              </p14:xfrm>
            </p:contentPart>
          </mc:Choice>
          <mc:Fallback xmlns="">
            <p:pic>
              <p:nvPicPr>
                <p:cNvPr id="10" name="Ink 9">
                  <a:extLst>
                    <a:ext uri="{FF2B5EF4-FFF2-40B4-BE49-F238E27FC236}">
                      <a16:creationId xmlns:a16="http://schemas.microsoft.com/office/drawing/2014/main" id="{0A4FB0F6-4BF9-4514-A6A7-0BB3755C07FA}"/>
                    </a:ext>
                  </a:extLst>
                </p:cNvPr>
                <p:cNvPicPr/>
                <p:nvPr/>
              </p:nvPicPr>
              <p:blipFill>
                <a:blip r:embed="rId15"/>
                <a:stretch>
                  <a:fillRect/>
                </a:stretch>
              </p:blipFill>
              <p:spPr>
                <a:xfrm>
                  <a:off x="6389702" y="1298501"/>
                  <a:ext cx="3121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3E91584-61D7-4C0F-9ABE-83D5300E1B0C}"/>
                    </a:ext>
                  </a:extLst>
                </p14:cNvPr>
                <p14:cNvContentPartPr/>
                <p14:nvPr/>
              </p14:nvContentPartPr>
              <p14:xfrm>
                <a:off x="6824942" y="1227581"/>
                <a:ext cx="126720" cy="228960"/>
              </p14:xfrm>
            </p:contentPart>
          </mc:Choice>
          <mc:Fallback xmlns="">
            <p:pic>
              <p:nvPicPr>
                <p:cNvPr id="11" name="Ink 10">
                  <a:extLst>
                    <a:ext uri="{FF2B5EF4-FFF2-40B4-BE49-F238E27FC236}">
                      <a16:creationId xmlns:a16="http://schemas.microsoft.com/office/drawing/2014/main" id="{C3E91584-61D7-4C0F-9ABE-83D5300E1B0C}"/>
                    </a:ext>
                  </a:extLst>
                </p:cNvPr>
                <p:cNvPicPr/>
                <p:nvPr/>
              </p:nvPicPr>
              <p:blipFill>
                <a:blip r:embed="rId17"/>
                <a:stretch>
                  <a:fillRect/>
                </a:stretch>
              </p:blipFill>
              <p:spPr>
                <a:xfrm>
                  <a:off x="6816302" y="1218581"/>
                  <a:ext cx="144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B38BE125-D7DB-4088-807E-49EA8BA71BD9}"/>
                    </a:ext>
                  </a:extLst>
                </p14:cNvPr>
                <p14:cNvContentPartPr/>
                <p14:nvPr/>
              </p14:nvContentPartPr>
              <p14:xfrm>
                <a:off x="7097822" y="1076741"/>
                <a:ext cx="36360" cy="329760"/>
              </p14:xfrm>
            </p:contentPart>
          </mc:Choice>
          <mc:Fallback xmlns="">
            <p:pic>
              <p:nvPicPr>
                <p:cNvPr id="12" name="Ink 11">
                  <a:extLst>
                    <a:ext uri="{FF2B5EF4-FFF2-40B4-BE49-F238E27FC236}">
                      <a16:creationId xmlns:a16="http://schemas.microsoft.com/office/drawing/2014/main" id="{B38BE125-D7DB-4088-807E-49EA8BA71BD9}"/>
                    </a:ext>
                  </a:extLst>
                </p:cNvPr>
                <p:cNvPicPr/>
                <p:nvPr/>
              </p:nvPicPr>
              <p:blipFill>
                <a:blip r:embed="rId19"/>
                <a:stretch>
                  <a:fillRect/>
                </a:stretch>
              </p:blipFill>
              <p:spPr>
                <a:xfrm>
                  <a:off x="7088822" y="1067741"/>
                  <a:ext cx="540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BEBEEBF8-D55B-4DDE-BE4C-079485571B5D}"/>
                    </a:ext>
                  </a:extLst>
                </p14:cNvPr>
                <p14:cNvContentPartPr/>
                <p14:nvPr/>
              </p14:nvContentPartPr>
              <p14:xfrm>
                <a:off x="7025102" y="1170701"/>
                <a:ext cx="185760" cy="57960"/>
              </p14:xfrm>
            </p:contentPart>
          </mc:Choice>
          <mc:Fallback xmlns="">
            <p:pic>
              <p:nvPicPr>
                <p:cNvPr id="13" name="Ink 12">
                  <a:extLst>
                    <a:ext uri="{FF2B5EF4-FFF2-40B4-BE49-F238E27FC236}">
                      <a16:creationId xmlns:a16="http://schemas.microsoft.com/office/drawing/2014/main" id="{BEBEEBF8-D55B-4DDE-BE4C-079485571B5D}"/>
                    </a:ext>
                  </a:extLst>
                </p:cNvPr>
                <p:cNvPicPr/>
                <p:nvPr/>
              </p:nvPicPr>
              <p:blipFill>
                <a:blip r:embed="rId21"/>
                <a:stretch>
                  <a:fillRect/>
                </a:stretch>
              </p:blipFill>
              <p:spPr>
                <a:xfrm>
                  <a:off x="7016102" y="1161701"/>
                  <a:ext cx="203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BBFB6A9D-F163-453F-9DD1-4D26EDB3B5E5}"/>
                    </a:ext>
                  </a:extLst>
                </p14:cNvPr>
                <p14:cNvContentPartPr/>
                <p14:nvPr/>
              </p14:nvContentPartPr>
              <p14:xfrm>
                <a:off x="7343342" y="955061"/>
                <a:ext cx="20160" cy="330840"/>
              </p14:xfrm>
            </p:contentPart>
          </mc:Choice>
          <mc:Fallback xmlns="">
            <p:pic>
              <p:nvPicPr>
                <p:cNvPr id="14" name="Ink 13">
                  <a:extLst>
                    <a:ext uri="{FF2B5EF4-FFF2-40B4-BE49-F238E27FC236}">
                      <a16:creationId xmlns:a16="http://schemas.microsoft.com/office/drawing/2014/main" id="{BBFB6A9D-F163-453F-9DD1-4D26EDB3B5E5}"/>
                    </a:ext>
                  </a:extLst>
                </p:cNvPr>
                <p:cNvPicPr/>
                <p:nvPr/>
              </p:nvPicPr>
              <p:blipFill>
                <a:blip r:embed="rId23"/>
                <a:stretch>
                  <a:fillRect/>
                </a:stretch>
              </p:blipFill>
              <p:spPr>
                <a:xfrm>
                  <a:off x="7334702" y="946421"/>
                  <a:ext cx="378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313F14C-968C-4936-9652-D3ECE3A88F1C}"/>
                    </a:ext>
                  </a:extLst>
                </p14:cNvPr>
                <p14:cNvContentPartPr/>
                <p14:nvPr/>
              </p14:nvContentPartPr>
              <p14:xfrm>
                <a:off x="5168582" y="1373381"/>
                <a:ext cx="39600" cy="673200"/>
              </p14:xfrm>
            </p:contentPart>
          </mc:Choice>
          <mc:Fallback xmlns="">
            <p:pic>
              <p:nvPicPr>
                <p:cNvPr id="16" name="Ink 15">
                  <a:extLst>
                    <a:ext uri="{FF2B5EF4-FFF2-40B4-BE49-F238E27FC236}">
                      <a16:creationId xmlns:a16="http://schemas.microsoft.com/office/drawing/2014/main" id="{D313F14C-968C-4936-9652-D3ECE3A88F1C}"/>
                    </a:ext>
                  </a:extLst>
                </p:cNvPr>
                <p:cNvPicPr/>
                <p:nvPr/>
              </p:nvPicPr>
              <p:blipFill>
                <a:blip r:embed="rId25"/>
                <a:stretch>
                  <a:fillRect/>
                </a:stretch>
              </p:blipFill>
              <p:spPr>
                <a:xfrm>
                  <a:off x="5159942" y="1364741"/>
                  <a:ext cx="5724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C8F0E5C3-A3CF-4DB3-9A6C-667A208C203E}"/>
                    </a:ext>
                  </a:extLst>
                </p14:cNvPr>
                <p14:cNvContentPartPr/>
                <p14:nvPr/>
              </p14:nvContentPartPr>
              <p14:xfrm>
                <a:off x="5138342" y="746621"/>
                <a:ext cx="2587680" cy="671040"/>
              </p14:xfrm>
            </p:contentPart>
          </mc:Choice>
          <mc:Fallback xmlns="">
            <p:pic>
              <p:nvPicPr>
                <p:cNvPr id="17" name="Ink 16">
                  <a:extLst>
                    <a:ext uri="{FF2B5EF4-FFF2-40B4-BE49-F238E27FC236}">
                      <a16:creationId xmlns:a16="http://schemas.microsoft.com/office/drawing/2014/main" id="{C8F0E5C3-A3CF-4DB3-9A6C-667A208C203E}"/>
                    </a:ext>
                  </a:extLst>
                </p:cNvPr>
                <p:cNvPicPr/>
                <p:nvPr/>
              </p:nvPicPr>
              <p:blipFill>
                <a:blip r:embed="rId27"/>
                <a:stretch>
                  <a:fillRect/>
                </a:stretch>
              </p:blipFill>
              <p:spPr>
                <a:xfrm>
                  <a:off x="5129342" y="737981"/>
                  <a:ext cx="2605320" cy="688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16188035-EEAE-46D3-9395-59CB45218F90}"/>
                    </a:ext>
                  </a:extLst>
                </p14:cNvPr>
                <p14:cNvContentPartPr/>
                <p14:nvPr/>
              </p14:nvContentPartPr>
              <p14:xfrm>
                <a:off x="5267582" y="1391021"/>
                <a:ext cx="2367360" cy="609840"/>
              </p14:xfrm>
            </p:contentPart>
          </mc:Choice>
          <mc:Fallback xmlns="">
            <p:pic>
              <p:nvPicPr>
                <p:cNvPr id="18" name="Ink 17">
                  <a:extLst>
                    <a:ext uri="{FF2B5EF4-FFF2-40B4-BE49-F238E27FC236}">
                      <a16:creationId xmlns:a16="http://schemas.microsoft.com/office/drawing/2014/main" id="{16188035-EEAE-46D3-9395-59CB45218F90}"/>
                    </a:ext>
                  </a:extLst>
                </p:cNvPr>
                <p:cNvPicPr/>
                <p:nvPr/>
              </p:nvPicPr>
              <p:blipFill>
                <a:blip r:embed="rId29"/>
                <a:stretch>
                  <a:fillRect/>
                </a:stretch>
              </p:blipFill>
              <p:spPr>
                <a:xfrm>
                  <a:off x="5258942" y="1382381"/>
                  <a:ext cx="238500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FC95AECC-C65C-4A24-8D45-317301D071B8}"/>
                    </a:ext>
                  </a:extLst>
                </p14:cNvPr>
                <p14:cNvContentPartPr/>
                <p14:nvPr/>
              </p14:nvContentPartPr>
              <p14:xfrm>
                <a:off x="7628462" y="772901"/>
                <a:ext cx="63360" cy="614520"/>
              </p14:xfrm>
            </p:contentPart>
          </mc:Choice>
          <mc:Fallback xmlns="">
            <p:pic>
              <p:nvPicPr>
                <p:cNvPr id="19" name="Ink 18">
                  <a:extLst>
                    <a:ext uri="{FF2B5EF4-FFF2-40B4-BE49-F238E27FC236}">
                      <a16:creationId xmlns:a16="http://schemas.microsoft.com/office/drawing/2014/main" id="{FC95AECC-C65C-4A24-8D45-317301D071B8}"/>
                    </a:ext>
                  </a:extLst>
                </p:cNvPr>
                <p:cNvPicPr/>
                <p:nvPr/>
              </p:nvPicPr>
              <p:blipFill>
                <a:blip r:embed="rId31"/>
                <a:stretch>
                  <a:fillRect/>
                </a:stretch>
              </p:blipFill>
              <p:spPr>
                <a:xfrm>
                  <a:off x="7619822" y="764261"/>
                  <a:ext cx="81000" cy="632160"/>
                </a:xfrm>
                <a:prstGeom prst="rect">
                  <a:avLst/>
                </a:prstGeom>
              </p:spPr>
            </p:pic>
          </mc:Fallback>
        </mc:AlternateContent>
      </p:grpSp>
    </p:spTree>
    <p:extLst>
      <p:ext uri="{BB962C8B-B14F-4D97-AF65-F5344CB8AC3E}">
        <p14:creationId xmlns:p14="http://schemas.microsoft.com/office/powerpoint/2010/main" val="3424176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FE52-B291-43B5-9F1C-3C255160A5E4}"/>
              </a:ext>
            </a:extLst>
          </p:cNvPr>
          <p:cNvSpPr>
            <a:spLocks noGrp="1"/>
          </p:cNvSpPr>
          <p:nvPr>
            <p:ph type="title"/>
          </p:nvPr>
        </p:nvSpPr>
        <p:spPr/>
        <p:txBody>
          <a:bodyPr/>
          <a:lstStyle/>
          <a:p>
            <a:r>
              <a:rPr lang="en-US" dirty="0"/>
              <a:t>Context Switching</a:t>
            </a:r>
          </a:p>
        </p:txBody>
      </p:sp>
      <p:sp>
        <p:nvSpPr>
          <p:cNvPr id="3" name="Content Placeholder 2">
            <a:extLst>
              <a:ext uri="{FF2B5EF4-FFF2-40B4-BE49-F238E27FC236}">
                <a16:creationId xmlns:a16="http://schemas.microsoft.com/office/drawing/2014/main" id="{958AD899-C464-40AA-8C1A-2DE97C3A2FBF}"/>
              </a:ext>
            </a:extLst>
          </p:cNvPr>
          <p:cNvSpPr>
            <a:spLocks noGrp="1"/>
          </p:cNvSpPr>
          <p:nvPr>
            <p:ph idx="1"/>
          </p:nvPr>
        </p:nvSpPr>
        <p:spPr/>
        <p:txBody>
          <a:bodyPr>
            <a:normAutofit/>
          </a:bodyPr>
          <a:lstStyle/>
          <a:p>
            <a:r>
              <a:rPr lang="en-US" dirty="0"/>
              <a:t>Once CPU time slice for a current process is over</a:t>
            </a:r>
          </a:p>
          <a:p>
            <a:endParaRPr lang="en-US" dirty="0"/>
          </a:p>
          <a:p>
            <a:r>
              <a:rPr lang="en-US" dirty="0"/>
              <a:t>CPU interrupts current process</a:t>
            </a:r>
          </a:p>
          <a:p>
            <a:r>
              <a:rPr lang="en-US" dirty="0"/>
              <a:t>Kernel records state of CPU &amp; memory (so process can resume)</a:t>
            </a:r>
          </a:p>
          <a:p>
            <a:r>
              <a:rPr lang="en-US" dirty="0"/>
              <a:t>Kernel picks another process in the queue, preps memory &amp; CPU</a:t>
            </a:r>
          </a:p>
          <a:p>
            <a:r>
              <a:rPr lang="en-US" dirty="0"/>
              <a:t>Kernel assigns time slice for new process</a:t>
            </a:r>
          </a:p>
          <a:p>
            <a:r>
              <a:rPr lang="en-US" dirty="0"/>
              <a:t>Control of process given to CPU</a:t>
            </a:r>
          </a:p>
          <a:p>
            <a:endParaRPr lang="en-US" dirty="0"/>
          </a:p>
          <a:p>
            <a:r>
              <a:rPr lang="en-US" dirty="0"/>
              <a:t>Other kernel jobs, like collecting keyboard input, happen during this process transition (in between CPU time slices)</a:t>
            </a:r>
          </a:p>
        </p:txBody>
      </p:sp>
      <p:grpSp>
        <p:nvGrpSpPr>
          <p:cNvPr id="20" name="Group 19">
            <a:extLst>
              <a:ext uri="{FF2B5EF4-FFF2-40B4-BE49-F238E27FC236}">
                <a16:creationId xmlns:a16="http://schemas.microsoft.com/office/drawing/2014/main" id="{6BEFDA61-7E4F-4233-B7B5-B13EA45CE88D}"/>
              </a:ext>
            </a:extLst>
          </p:cNvPr>
          <p:cNvGrpSpPr/>
          <p:nvPr/>
        </p:nvGrpSpPr>
        <p:grpSpPr>
          <a:xfrm>
            <a:off x="9264302" y="718181"/>
            <a:ext cx="1113120" cy="540720"/>
            <a:chOff x="9264302" y="718181"/>
            <a:chExt cx="1113120" cy="540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4010E3A-538E-476F-94C7-522D75EFD0AC}"/>
                    </a:ext>
                  </a:extLst>
                </p14:cNvPr>
                <p14:cNvContentPartPr/>
                <p14:nvPr/>
              </p14:nvContentPartPr>
              <p14:xfrm>
                <a:off x="9264302" y="874421"/>
                <a:ext cx="21960" cy="384480"/>
              </p14:xfrm>
            </p:contentPart>
          </mc:Choice>
          <mc:Fallback xmlns="">
            <p:pic>
              <p:nvPicPr>
                <p:cNvPr id="4" name="Ink 3">
                  <a:extLst>
                    <a:ext uri="{FF2B5EF4-FFF2-40B4-BE49-F238E27FC236}">
                      <a16:creationId xmlns:a16="http://schemas.microsoft.com/office/drawing/2014/main" id="{24010E3A-538E-476F-94C7-522D75EFD0AC}"/>
                    </a:ext>
                  </a:extLst>
                </p:cNvPr>
                <p:cNvPicPr/>
                <p:nvPr/>
              </p:nvPicPr>
              <p:blipFill>
                <a:blip r:embed="rId3"/>
                <a:stretch>
                  <a:fillRect/>
                </a:stretch>
              </p:blipFill>
              <p:spPr>
                <a:xfrm>
                  <a:off x="9255302" y="865421"/>
                  <a:ext cx="396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3C53E5-D1B3-4A68-BA35-940CD2637858}"/>
                    </a:ext>
                  </a:extLst>
                </p14:cNvPr>
                <p14:cNvContentPartPr/>
                <p14:nvPr/>
              </p14:nvContentPartPr>
              <p14:xfrm>
                <a:off x="9275462" y="1016981"/>
                <a:ext cx="131040" cy="228600"/>
              </p14:xfrm>
            </p:contentPart>
          </mc:Choice>
          <mc:Fallback xmlns="">
            <p:pic>
              <p:nvPicPr>
                <p:cNvPr id="5" name="Ink 4">
                  <a:extLst>
                    <a:ext uri="{FF2B5EF4-FFF2-40B4-BE49-F238E27FC236}">
                      <a16:creationId xmlns:a16="http://schemas.microsoft.com/office/drawing/2014/main" id="{853C53E5-D1B3-4A68-BA35-940CD2637858}"/>
                    </a:ext>
                  </a:extLst>
                </p:cNvPr>
                <p:cNvPicPr/>
                <p:nvPr/>
              </p:nvPicPr>
              <p:blipFill>
                <a:blip r:embed="rId5"/>
                <a:stretch>
                  <a:fillRect/>
                </a:stretch>
              </p:blipFill>
              <p:spPr>
                <a:xfrm>
                  <a:off x="9266462" y="1007981"/>
                  <a:ext cx="148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4DFC153-2703-42CF-8B31-2290B66E3361}"/>
                    </a:ext>
                  </a:extLst>
                </p14:cNvPr>
                <p14:cNvContentPartPr/>
                <p14:nvPr/>
              </p14:nvContentPartPr>
              <p14:xfrm>
                <a:off x="9443582" y="977021"/>
                <a:ext cx="96840" cy="225360"/>
              </p14:xfrm>
            </p:contentPart>
          </mc:Choice>
          <mc:Fallback xmlns="">
            <p:pic>
              <p:nvPicPr>
                <p:cNvPr id="6" name="Ink 5">
                  <a:extLst>
                    <a:ext uri="{FF2B5EF4-FFF2-40B4-BE49-F238E27FC236}">
                      <a16:creationId xmlns:a16="http://schemas.microsoft.com/office/drawing/2014/main" id="{B4DFC153-2703-42CF-8B31-2290B66E3361}"/>
                    </a:ext>
                  </a:extLst>
                </p:cNvPr>
                <p:cNvPicPr/>
                <p:nvPr/>
              </p:nvPicPr>
              <p:blipFill>
                <a:blip r:embed="rId7"/>
                <a:stretch>
                  <a:fillRect/>
                </a:stretch>
              </p:blipFill>
              <p:spPr>
                <a:xfrm>
                  <a:off x="9434582" y="968021"/>
                  <a:ext cx="114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B413566-AC57-41EB-925B-56554E9B0F7E}"/>
                    </a:ext>
                  </a:extLst>
                </p14:cNvPr>
                <p14:cNvContentPartPr/>
                <p14:nvPr/>
              </p14:nvContentPartPr>
              <p14:xfrm>
                <a:off x="9589382" y="970541"/>
                <a:ext cx="230400" cy="221040"/>
              </p14:xfrm>
            </p:contentPart>
          </mc:Choice>
          <mc:Fallback xmlns="">
            <p:pic>
              <p:nvPicPr>
                <p:cNvPr id="7" name="Ink 6">
                  <a:extLst>
                    <a:ext uri="{FF2B5EF4-FFF2-40B4-BE49-F238E27FC236}">
                      <a16:creationId xmlns:a16="http://schemas.microsoft.com/office/drawing/2014/main" id="{4B413566-AC57-41EB-925B-56554E9B0F7E}"/>
                    </a:ext>
                  </a:extLst>
                </p:cNvPr>
                <p:cNvPicPr/>
                <p:nvPr/>
              </p:nvPicPr>
              <p:blipFill>
                <a:blip r:embed="rId9"/>
                <a:stretch>
                  <a:fillRect/>
                </a:stretch>
              </p:blipFill>
              <p:spPr>
                <a:xfrm>
                  <a:off x="9580742" y="961901"/>
                  <a:ext cx="24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2D9E2F1-E246-4159-9A91-BFF94D877FFD}"/>
                    </a:ext>
                  </a:extLst>
                </p14:cNvPr>
                <p14:cNvContentPartPr/>
                <p14:nvPr/>
              </p14:nvContentPartPr>
              <p14:xfrm>
                <a:off x="9778742" y="932021"/>
                <a:ext cx="156960" cy="225360"/>
              </p14:xfrm>
            </p:contentPart>
          </mc:Choice>
          <mc:Fallback xmlns="">
            <p:pic>
              <p:nvPicPr>
                <p:cNvPr id="8" name="Ink 7">
                  <a:extLst>
                    <a:ext uri="{FF2B5EF4-FFF2-40B4-BE49-F238E27FC236}">
                      <a16:creationId xmlns:a16="http://schemas.microsoft.com/office/drawing/2014/main" id="{42D9E2F1-E246-4159-9A91-BFF94D877FFD}"/>
                    </a:ext>
                  </a:extLst>
                </p:cNvPr>
                <p:cNvPicPr/>
                <p:nvPr/>
              </p:nvPicPr>
              <p:blipFill>
                <a:blip r:embed="rId11"/>
                <a:stretch>
                  <a:fillRect/>
                </a:stretch>
              </p:blipFill>
              <p:spPr>
                <a:xfrm>
                  <a:off x="9770102" y="923021"/>
                  <a:ext cx="17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66A4070-6464-4B98-9EC1-CDC07DF36322}"/>
                    </a:ext>
                  </a:extLst>
                </p14:cNvPr>
                <p14:cNvContentPartPr/>
                <p14:nvPr/>
              </p14:nvContentPartPr>
              <p14:xfrm>
                <a:off x="10014542" y="889901"/>
                <a:ext cx="137520" cy="216720"/>
              </p14:xfrm>
            </p:contentPart>
          </mc:Choice>
          <mc:Fallback xmlns="">
            <p:pic>
              <p:nvPicPr>
                <p:cNvPr id="9" name="Ink 8">
                  <a:extLst>
                    <a:ext uri="{FF2B5EF4-FFF2-40B4-BE49-F238E27FC236}">
                      <a16:creationId xmlns:a16="http://schemas.microsoft.com/office/drawing/2014/main" id="{266A4070-6464-4B98-9EC1-CDC07DF36322}"/>
                    </a:ext>
                  </a:extLst>
                </p:cNvPr>
                <p:cNvPicPr/>
                <p:nvPr/>
              </p:nvPicPr>
              <p:blipFill>
                <a:blip r:embed="rId13"/>
                <a:stretch>
                  <a:fillRect/>
                </a:stretch>
              </p:blipFill>
              <p:spPr>
                <a:xfrm>
                  <a:off x="10005542" y="880901"/>
                  <a:ext cx="155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2C9E58C-6AA9-4ED8-B2FF-E1DB657E32A1}"/>
                    </a:ext>
                  </a:extLst>
                </p14:cNvPr>
                <p14:cNvContentPartPr/>
                <p14:nvPr/>
              </p14:nvContentPartPr>
              <p14:xfrm>
                <a:off x="10244942" y="718181"/>
                <a:ext cx="132480" cy="363240"/>
              </p14:xfrm>
            </p:contentPart>
          </mc:Choice>
          <mc:Fallback xmlns="">
            <p:pic>
              <p:nvPicPr>
                <p:cNvPr id="10" name="Ink 9">
                  <a:extLst>
                    <a:ext uri="{FF2B5EF4-FFF2-40B4-BE49-F238E27FC236}">
                      <a16:creationId xmlns:a16="http://schemas.microsoft.com/office/drawing/2014/main" id="{02C9E58C-6AA9-4ED8-B2FF-E1DB657E32A1}"/>
                    </a:ext>
                  </a:extLst>
                </p:cNvPr>
                <p:cNvPicPr/>
                <p:nvPr/>
              </p:nvPicPr>
              <p:blipFill>
                <a:blip r:embed="rId15"/>
                <a:stretch>
                  <a:fillRect/>
                </a:stretch>
              </p:blipFill>
              <p:spPr>
                <a:xfrm>
                  <a:off x="10236302" y="709541"/>
                  <a:ext cx="150120" cy="380880"/>
                </a:xfrm>
                <a:prstGeom prst="rect">
                  <a:avLst/>
                </a:prstGeom>
              </p:spPr>
            </p:pic>
          </mc:Fallback>
        </mc:AlternateContent>
      </p:grpSp>
      <p:grpSp>
        <p:nvGrpSpPr>
          <p:cNvPr id="23" name="Group 22">
            <a:extLst>
              <a:ext uri="{FF2B5EF4-FFF2-40B4-BE49-F238E27FC236}">
                <a16:creationId xmlns:a16="http://schemas.microsoft.com/office/drawing/2014/main" id="{245E5F36-26EC-4A93-8F5D-0134F33FBBDA}"/>
              </a:ext>
            </a:extLst>
          </p:cNvPr>
          <p:cNvGrpSpPr/>
          <p:nvPr/>
        </p:nvGrpSpPr>
        <p:grpSpPr>
          <a:xfrm>
            <a:off x="10931102" y="1380941"/>
            <a:ext cx="587880" cy="376920"/>
            <a:chOff x="10931102" y="1380941"/>
            <a:chExt cx="587880" cy="376920"/>
          </a:xfrm>
        </p:grpSpPr>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9A444FF-57C2-47D0-BCE3-195A13CC2F05}"/>
                    </a:ext>
                  </a:extLst>
                </p14:cNvPr>
                <p14:cNvContentPartPr/>
                <p14:nvPr/>
              </p14:nvContentPartPr>
              <p14:xfrm>
                <a:off x="10931102" y="1426301"/>
                <a:ext cx="244080" cy="274680"/>
              </p14:xfrm>
            </p:contentPart>
          </mc:Choice>
          <mc:Fallback xmlns="">
            <p:pic>
              <p:nvPicPr>
                <p:cNvPr id="21" name="Ink 20">
                  <a:extLst>
                    <a:ext uri="{FF2B5EF4-FFF2-40B4-BE49-F238E27FC236}">
                      <a16:creationId xmlns:a16="http://schemas.microsoft.com/office/drawing/2014/main" id="{29A444FF-57C2-47D0-BCE3-195A13CC2F05}"/>
                    </a:ext>
                  </a:extLst>
                </p:cNvPr>
                <p:cNvPicPr/>
                <p:nvPr/>
              </p:nvPicPr>
              <p:blipFill>
                <a:blip r:embed="rId17"/>
                <a:stretch>
                  <a:fillRect/>
                </a:stretch>
              </p:blipFill>
              <p:spPr>
                <a:xfrm>
                  <a:off x="10922462" y="1417661"/>
                  <a:ext cx="2617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508563BA-B766-4209-A07F-9956B0B39375}"/>
                    </a:ext>
                  </a:extLst>
                </p14:cNvPr>
                <p14:cNvContentPartPr/>
                <p14:nvPr/>
              </p14:nvContentPartPr>
              <p14:xfrm>
                <a:off x="11261222" y="1380941"/>
                <a:ext cx="257760" cy="376920"/>
              </p14:xfrm>
            </p:contentPart>
          </mc:Choice>
          <mc:Fallback xmlns="">
            <p:pic>
              <p:nvPicPr>
                <p:cNvPr id="22" name="Ink 21">
                  <a:extLst>
                    <a:ext uri="{FF2B5EF4-FFF2-40B4-BE49-F238E27FC236}">
                      <a16:creationId xmlns:a16="http://schemas.microsoft.com/office/drawing/2014/main" id="{508563BA-B766-4209-A07F-9956B0B39375}"/>
                    </a:ext>
                  </a:extLst>
                </p:cNvPr>
                <p:cNvPicPr/>
                <p:nvPr/>
              </p:nvPicPr>
              <p:blipFill>
                <a:blip r:embed="rId19"/>
                <a:stretch>
                  <a:fillRect/>
                </a:stretch>
              </p:blipFill>
              <p:spPr>
                <a:xfrm>
                  <a:off x="11252222" y="1371941"/>
                  <a:ext cx="275400" cy="394560"/>
                </a:xfrm>
                <a:prstGeom prst="rect">
                  <a:avLst/>
                </a:prstGeom>
              </p:spPr>
            </p:pic>
          </mc:Fallback>
        </mc:AlternateContent>
      </p:grpSp>
      <p:grpSp>
        <p:nvGrpSpPr>
          <p:cNvPr id="26" name="Group 25">
            <a:extLst>
              <a:ext uri="{FF2B5EF4-FFF2-40B4-BE49-F238E27FC236}">
                <a16:creationId xmlns:a16="http://schemas.microsoft.com/office/drawing/2014/main" id="{DB21DC85-C442-4693-8ADA-A66745C1E0FB}"/>
              </a:ext>
            </a:extLst>
          </p:cNvPr>
          <p:cNvGrpSpPr/>
          <p:nvPr/>
        </p:nvGrpSpPr>
        <p:grpSpPr>
          <a:xfrm>
            <a:off x="7435862" y="1417301"/>
            <a:ext cx="3026160" cy="786960"/>
            <a:chOff x="7435862" y="1417301"/>
            <a:chExt cx="3026160" cy="786960"/>
          </a:xfrm>
        </p:grpSpPr>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5FFB35CA-8BD4-4D22-AF76-01E0E539FA5B}"/>
                    </a:ext>
                  </a:extLst>
                </p14:cNvPr>
                <p14:cNvContentPartPr/>
                <p14:nvPr/>
              </p14:nvContentPartPr>
              <p14:xfrm>
                <a:off x="9290222" y="1919861"/>
                <a:ext cx="3600" cy="39240"/>
              </p14:xfrm>
            </p:contentPart>
          </mc:Choice>
          <mc:Fallback xmlns="">
            <p:pic>
              <p:nvPicPr>
                <p:cNvPr id="11" name="Ink 10">
                  <a:extLst>
                    <a:ext uri="{FF2B5EF4-FFF2-40B4-BE49-F238E27FC236}">
                      <a16:creationId xmlns:a16="http://schemas.microsoft.com/office/drawing/2014/main" id="{5FFB35CA-8BD4-4D22-AF76-01E0E539FA5B}"/>
                    </a:ext>
                  </a:extLst>
                </p:cNvPr>
                <p:cNvPicPr/>
                <p:nvPr/>
              </p:nvPicPr>
              <p:blipFill>
                <a:blip r:embed="rId21"/>
                <a:stretch>
                  <a:fillRect/>
                </a:stretch>
              </p:blipFill>
              <p:spPr>
                <a:xfrm>
                  <a:off x="9281582" y="1911221"/>
                  <a:ext cx="21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EBEEAA5-D3C1-4193-88BD-BD082B49EEF4}"/>
                    </a:ext>
                  </a:extLst>
                </p14:cNvPr>
                <p14:cNvContentPartPr/>
                <p14:nvPr/>
              </p14:nvContentPartPr>
              <p14:xfrm>
                <a:off x="9258182" y="1577861"/>
                <a:ext cx="169560" cy="222480"/>
              </p14:xfrm>
            </p:contentPart>
          </mc:Choice>
          <mc:Fallback xmlns="">
            <p:pic>
              <p:nvPicPr>
                <p:cNvPr id="12" name="Ink 11">
                  <a:extLst>
                    <a:ext uri="{FF2B5EF4-FFF2-40B4-BE49-F238E27FC236}">
                      <a16:creationId xmlns:a16="http://schemas.microsoft.com/office/drawing/2014/main" id="{9EBEEAA5-D3C1-4193-88BD-BD082B49EEF4}"/>
                    </a:ext>
                  </a:extLst>
                </p:cNvPr>
                <p:cNvPicPr/>
                <p:nvPr/>
              </p:nvPicPr>
              <p:blipFill>
                <a:blip r:embed="rId23"/>
                <a:stretch>
                  <a:fillRect/>
                </a:stretch>
              </p:blipFill>
              <p:spPr>
                <a:xfrm>
                  <a:off x="9249542" y="1568861"/>
                  <a:ext cx="1872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F7C69D37-80FE-45E8-9AE3-673841BD0454}"/>
                    </a:ext>
                  </a:extLst>
                </p14:cNvPr>
                <p14:cNvContentPartPr/>
                <p14:nvPr/>
              </p14:nvContentPartPr>
              <p14:xfrm>
                <a:off x="9472742" y="1518821"/>
                <a:ext cx="151200" cy="226440"/>
              </p14:xfrm>
            </p:contentPart>
          </mc:Choice>
          <mc:Fallback xmlns="">
            <p:pic>
              <p:nvPicPr>
                <p:cNvPr id="13" name="Ink 12">
                  <a:extLst>
                    <a:ext uri="{FF2B5EF4-FFF2-40B4-BE49-F238E27FC236}">
                      <a16:creationId xmlns:a16="http://schemas.microsoft.com/office/drawing/2014/main" id="{F7C69D37-80FE-45E8-9AE3-673841BD0454}"/>
                    </a:ext>
                  </a:extLst>
                </p:cNvPr>
                <p:cNvPicPr/>
                <p:nvPr/>
              </p:nvPicPr>
              <p:blipFill>
                <a:blip r:embed="rId25"/>
                <a:stretch>
                  <a:fillRect/>
                </a:stretch>
              </p:blipFill>
              <p:spPr>
                <a:xfrm>
                  <a:off x="9463742" y="1509821"/>
                  <a:ext cx="168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2E661AAC-0A5F-40CE-97ED-E268ECA842FB}"/>
                    </a:ext>
                  </a:extLst>
                </p14:cNvPr>
                <p14:cNvContentPartPr/>
                <p14:nvPr/>
              </p14:nvContentPartPr>
              <p14:xfrm>
                <a:off x="9662462" y="1530341"/>
                <a:ext cx="86760" cy="205200"/>
              </p14:xfrm>
            </p:contentPart>
          </mc:Choice>
          <mc:Fallback xmlns="">
            <p:pic>
              <p:nvPicPr>
                <p:cNvPr id="14" name="Ink 13">
                  <a:extLst>
                    <a:ext uri="{FF2B5EF4-FFF2-40B4-BE49-F238E27FC236}">
                      <a16:creationId xmlns:a16="http://schemas.microsoft.com/office/drawing/2014/main" id="{2E661AAC-0A5F-40CE-97ED-E268ECA842FB}"/>
                    </a:ext>
                  </a:extLst>
                </p:cNvPr>
                <p:cNvPicPr/>
                <p:nvPr/>
              </p:nvPicPr>
              <p:blipFill>
                <a:blip r:embed="rId27"/>
                <a:stretch>
                  <a:fillRect/>
                </a:stretch>
              </p:blipFill>
              <p:spPr>
                <a:xfrm>
                  <a:off x="9653462" y="1521701"/>
                  <a:ext cx="104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03D286C3-9903-48E6-8DFC-D91DCD4C0ABC}"/>
                    </a:ext>
                  </a:extLst>
                </p14:cNvPr>
                <p14:cNvContentPartPr/>
                <p14:nvPr/>
              </p14:nvContentPartPr>
              <p14:xfrm>
                <a:off x="9781982" y="1488941"/>
                <a:ext cx="83160" cy="239040"/>
              </p14:xfrm>
            </p:contentPart>
          </mc:Choice>
          <mc:Fallback xmlns="">
            <p:pic>
              <p:nvPicPr>
                <p:cNvPr id="15" name="Ink 14">
                  <a:extLst>
                    <a:ext uri="{FF2B5EF4-FFF2-40B4-BE49-F238E27FC236}">
                      <a16:creationId xmlns:a16="http://schemas.microsoft.com/office/drawing/2014/main" id="{03D286C3-9903-48E6-8DFC-D91DCD4C0ABC}"/>
                    </a:ext>
                  </a:extLst>
                </p:cNvPr>
                <p:cNvPicPr/>
                <p:nvPr/>
              </p:nvPicPr>
              <p:blipFill>
                <a:blip r:embed="rId29"/>
                <a:stretch>
                  <a:fillRect/>
                </a:stretch>
              </p:blipFill>
              <p:spPr>
                <a:xfrm>
                  <a:off x="9773342" y="1480301"/>
                  <a:ext cx="100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109F5686-96AA-4214-8C1D-5A73B5E48AC0}"/>
                    </a:ext>
                  </a:extLst>
                </p14:cNvPr>
                <p14:cNvContentPartPr/>
                <p14:nvPr/>
              </p14:nvContentPartPr>
              <p14:xfrm>
                <a:off x="9911222" y="1466261"/>
                <a:ext cx="140400" cy="234360"/>
              </p14:xfrm>
            </p:contentPart>
          </mc:Choice>
          <mc:Fallback xmlns="">
            <p:pic>
              <p:nvPicPr>
                <p:cNvPr id="16" name="Ink 15">
                  <a:extLst>
                    <a:ext uri="{FF2B5EF4-FFF2-40B4-BE49-F238E27FC236}">
                      <a16:creationId xmlns:a16="http://schemas.microsoft.com/office/drawing/2014/main" id="{109F5686-96AA-4214-8C1D-5A73B5E48AC0}"/>
                    </a:ext>
                  </a:extLst>
                </p:cNvPr>
                <p:cNvPicPr/>
                <p:nvPr/>
              </p:nvPicPr>
              <p:blipFill>
                <a:blip r:embed="rId31"/>
                <a:stretch>
                  <a:fillRect/>
                </a:stretch>
              </p:blipFill>
              <p:spPr>
                <a:xfrm>
                  <a:off x="9902222" y="1457621"/>
                  <a:ext cx="158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1FCC72B8-F9FE-415D-A527-B3135DE1D876}"/>
                    </a:ext>
                  </a:extLst>
                </p14:cNvPr>
                <p14:cNvContentPartPr/>
                <p14:nvPr/>
              </p14:nvContentPartPr>
              <p14:xfrm>
                <a:off x="10077182" y="1455101"/>
                <a:ext cx="147960" cy="239400"/>
              </p14:xfrm>
            </p:contentPart>
          </mc:Choice>
          <mc:Fallback xmlns="">
            <p:pic>
              <p:nvPicPr>
                <p:cNvPr id="17" name="Ink 16">
                  <a:extLst>
                    <a:ext uri="{FF2B5EF4-FFF2-40B4-BE49-F238E27FC236}">
                      <a16:creationId xmlns:a16="http://schemas.microsoft.com/office/drawing/2014/main" id="{1FCC72B8-F9FE-415D-A527-B3135DE1D876}"/>
                    </a:ext>
                  </a:extLst>
                </p:cNvPr>
                <p:cNvPicPr/>
                <p:nvPr/>
              </p:nvPicPr>
              <p:blipFill>
                <a:blip r:embed="rId33"/>
                <a:stretch>
                  <a:fillRect/>
                </a:stretch>
              </p:blipFill>
              <p:spPr>
                <a:xfrm>
                  <a:off x="10068182" y="1446101"/>
                  <a:ext cx="165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883647DB-7031-42A9-AA2E-FAC4F36DC154}"/>
                    </a:ext>
                  </a:extLst>
                </p14:cNvPr>
                <p14:cNvContentPartPr/>
                <p14:nvPr/>
              </p14:nvContentPartPr>
              <p14:xfrm>
                <a:off x="10238822" y="1417301"/>
                <a:ext cx="223200" cy="288000"/>
              </p14:xfrm>
            </p:contentPart>
          </mc:Choice>
          <mc:Fallback xmlns="">
            <p:pic>
              <p:nvPicPr>
                <p:cNvPr id="18" name="Ink 17">
                  <a:extLst>
                    <a:ext uri="{FF2B5EF4-FFF2-40B4-BE49-F238E27FC236}">
                      <a16:creationId xmlns:a16="http://schemas.microsoft.com/office/drawing/2014/main" id="{883647DB-7031-42A9-AA2E-FAC4F36DC154}"/>
                    </a:ext>
                  </a:extLst>
                </p:cNvPr>
                <p:cNvPicPr/>
                <p:nvPr/>
              </p:nvPicPr>
              <p:blipFill>
                <a:blip r:embed="rId35"/>
                <a:stretch>
                  <a:fillRect/>
                </a:stretch>
              </p:blipFill>
              <p:spPr>
                <a:xfrm>
                  <a:off x="10230182" y="1408661"/>
                  <a:ext cx="240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D22FD85-AED1-437A-A70A-3BFF152C9949}"/>
                    </a:ext>
                  </a:extLst>
                </p14:cNvPr>
                <p14:cNvContentPartPr/>
                <p14:nvPr/>
              </p14:nvContentPartPr>
              <p14:xfrm>
                <a:off x="7784342" y="1578581"/>
                <a:ext cx="1423440" cy="236160"/>
              </p14:xfrm>
            </p:contentPart>
          </mc:Choice>
          <mc:Fallback xmlns="">
            <p:pic>
              <p:nvPicPr>
                <p:cNvPr id="24" name="Ink 23">
                  <a:extLst>
                    <a:ext uri="{FF2B5EF4-FFF2-40B4-BE49-F238E27FC236}">
                      <a16:creationId xmlns:a16="http://schemas.microsoft.com/office/drawing/2014/main" id="{DD22FD85-AED1-437A-A70A-3BFF152C9949}"/>
                    </a:ext>
                  </a:extLst>
                </p:cNvPr>
                <p:cNvPicPr/>
                <p:nvPr/>
              </p:nvPicPr>
              <p:blipFill>
                <a:blip r:embed="rId37"/>
                <a:stretch>
                  <a:fillRect/>
                </a:stretch>
              </p:blipFill>
              <p:spPr>
                <a:xfrm>
                  <a:off x="7775342" y="1569941"/>
                  <a:ext cx="1441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CCC03E65-9239-476F-88B3-E6688E505D99}"/>
                    </a:ext>
                  </a:extLst>
                </p14:cNvPr>
                <p14:cNvContentPartPr/>
                <p14:nvPr/>
              </p14:nvContentPartPr>
              <p14:xfrm>
                <a:off x="7435862" y="1620341"/>
                <a:ext cx="485640" cy="583920"/>
              </p14:xfrm>
            </p:contentPart>
          </mc:Choice>
          <mc:Fallback xmlns="">
            <p:pic>
              <p:nvPicPr>
                <p:cNvPr id="25" name="Ink 24">
                  <a:extLst>
                    <a:ext uri="{FF2B5EF4-FFF2-40B4-BE49-F238E27FC236}">
                      <a16:creationId xmlns:a16="http://schemas.microsoft.com/office/drawing/2014/main" id="{CCC03E65-9239-476F-88B3-E6688E505D99}"/>
                    </a:ext>
                  </a:extLst>
                </p:cNvPr>
                <p:cNvPicPr/>
                <p:nvPr/>
              </p:nvPicPr>
              <p:blipFill>
                <a:blip r:embed="rId39"/>
                <a:stretch>
                  <a:fillRect/>
                </a:stretch>
              </p:blipFill>
              <p:spPr>
                <a:xfrm>
                  <a:off x="7427222" y="1611341"/>
                  <a:ext cx="503280" cy="601560"/>
                </a:xfrm>
                <a:prstGeom prst="rect">
                  <a:avLst/>
                </a:prstGeom>
              </p:spPr>
            </p:pic>
          </mc:Fallback>
        </mc:AlternateContent>
      </p:grpSp>
      <p:grpSp>
        <p:nvGrpSpPr>
          <p:cNvPr id="29" name="Group 28">
            <a:extLst>
              <a:ext uri="{FF2B5EF4-FFF2-40B4-BE49-F238E27FC236}">
                <a16:creationId xmlns:a16="http://schemas.microsoft.com/office/drawing/2014/main" id="{671BEEDF-D2A0-47BE-9D9A-028DFA007CC1}"/>
              </a:ext>
            </a:extLst>
          </p:cNvPr>
          <p:cNvGrpSpPr/>
          <p:nvPr/>
        </p:nvGrpSpPr>
        <p:grpSpPr>
          <a:xfrm>
            <a:off x="9352142" y="2393981"/>
            <a:ext cx="510480" cy="1266120"/>
            <a:chOff x="9352142" y="2393981"/>
            <a:chExt cx="510480" cy="126612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F160FF47-0D1E-458E-B02D-6539CC9EF63F}"/>
                    </a:ext>
                  </a:extLst>
                </p14:cNvPr>
                <p14:cNvContentPartPr/>
                <p14:nvPr/>
              </p14:nvContentPartPr>
              <p14:xfrm>
                <a:off x="9352142" y="2701781"/>
                <a:ext cx="341280" cy="958320"/>
              </p14:xfrm>
            </p:contentPart>
          </mc:Choice>
          <mc:Fallback xmlns="">
            <p:pic>
              <p:nvPicPr>
                <p:cNvPr id="27" name="Ink 26">
                  <a:extLst>
                    <a:ext uri="{FF2B5EF4-FFF2-40B4-BE49-F238E27FC236}">
                      <a16:creationId xmlns:a16="http://schemas.microsoft.com/office/drawing/2014/main" id="{F160FF47-0D1E-458E-B02D-6539CC9EF63F}"/>
                    </a:ext>
                  </a:extLst>
                </p:cNvPr>
                <p:cNvPicPr/>
                <p:nvPr/>
              </p:nvPicPr>
              <p:blipFill>
                <a:blip r:embed="rId41"/>
                <a:stretch>
                  <a:fillRect/>
                </a:stretch>
              </p:blipFill>
              <p:spPr>
                <a:xfrm>
                  <a:off x="9343142" y="2692781"/>
                  <a:ext cx="358920" cy="97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72FEF66E-09AD-4274-A594-A295759E8E4A}"/>
                    </a:ext>
                  </a:extLst>
                </p14:cNvPr>
                <p14:cNvContentPartPr/>
                <p14:nvPr/>
              </p14:nvContentPartPr>
              <p14:xfrm>
                <a:off x="9400382" y="2393981"/>
                <a:ext cx="462240" cy="389880"/>
              </p14:xfrm>
            </p:contentPart>
          </mc:Choice>
          <mc:Fallback xmlns="">
            <p:pic>
              <p:nvPicPr>
                <p:cNvPr id="28" name="Ink 27">
                  <a:extLst>
                    <a:ext uri="{FF2B5EF4-FFF2-40B4-BE49-F238E27FC236}">
                      <a16:creationId xmlns:a16="http://schemas.microsoft.com/office/drawing/2014/main" id="{72FEF66E-09AD-4274-A594-A295759E8E4A}"/>
                    </a:ext>
                  </a:extLst>
                </p:cNvPr>
                <p:cNvPicPr/>
                <p:nvPr/>
              </p:nvPicPr>
              <p:blipFill>
                <a:blip r:embed="rId43"/>
                <a:stretch>
                  <a:fillRect/>
                </a:stretch>
              </p:blipFill>
              <p:spPr>
                <a:xfrm>
                  <a:off x="9391382" y="2385341"/>
                  <a:ext cx="479880" cy="407520"/>
                </a:xfrm>
                <a:prstGeom prst="rect">
                  <a:avLst/>
                </a:prstGeom>
              </p:spPr>
            </p:pic>
          </mc:Fallback>
        </mc:AlternateContent>
      </p:grpSp>
      <p:grpSp>
        <p:nvGrpSpPr>
          <p:cNvPr id="39" name="Group 38">
            <a:extLst>
              <a:ext uri="{FF2B5EF4-FFF2-40B4-BE49-F238E27FC236}">
                <a16:creationId xmlns:a16="http://schemas.microsoft.com/office/drawing/2014/main" id="{473B26F0-9009-4E39-9C73-49E99B2F14B3}"/>
              </a:ext>
            </a:extLst>
          </p:cNvPr>
          <p:cNvGrpSpPr/>
          <p:nvPr/>
        </p:nvGrpSpPr>
        <p:grpSpPr>
          <a:xfrm>
            <a:off x="10192022" y="2034701"/>
            <a:ext cx="807480" cy="566640"/>
            <a:chOff x="10192022" y="2034701"/>
            <a:chExt cx="807480" cy="566640"/>
          </a:xfrm>
        </p:grpSpPr>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E9027251-6DB9-48E5-BC47-636A67858F90}"/>
                    </a:ext>
                  </a:extLst>
                </p14:cNvPr>
                <p14:cNvContentPartPr/>
                <p14:nvPr/>
              </p14:nvContentPartPr>
              <p14:xfrm>
                <a:off x="10201382" y="2287781"/>
                <a:ext cx="34560" cy="313560"/>
              </p14:xfrm>
            </p:contentPart>
          </mc:Choice>
          <mc:Fallback xmlns="">
            <p:pic>
              <p:nvPicPr>
                <p:cNvPr id="30" name="Ink 29">
                  <a:extLst>
                    <a:ext uri="{FF2B5EF4-FFF2-40B4-BE49-F238E27FC236}">
                      <a16:creationId xmlns:a16="http://schemas.microsoft.com/office/drawing/2014/main" id="{E9027251-6DB9-48E5-BC47-636A67858F90}"/>
                    </a:ext>
                  </a:extLst>
                </p:cNvPr>
                <p:cNvPicPr/>
                <p:nvPr/>
              </p:nvPicPr>
              <p:blipFill>
                <a:blip r:embed="rId45"/>
                <a:stretch>
                  <a:fillRect/>
                </a:stretch>
              </p:blipFill>
              <p:spPr>
                <a:xfrm>
                  <a:off x="10192382" y="2278781"/>
                  <a:ext cx="52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37AC5E1-1683-4371-8EB7-89143FF2F916}"/>
                    </a:ext>
                  </a:extLst>
                </p14:cNvPr>
                <p14:cNvContentPartPr/>
                <p14:nvPr/>
              </p14:nvContentPartPr>
              <p14:xfrm>
                <a:off x="10192022" y="2190581"/>
                <a:ext cx="216360" cy="314640"/>
              </p14:xfrm>
            </p:contentPart>
          </mc:Choice>
          <mc:Fallback xmlns="">
            <p:pic>
              <p:nvPicPr>
                <p:cNvPr id="31" name="Ink 30">
                  <a:extLst>
                    <a:ext uri="{FF2B5EF4-FFF2-40B4-BE49-F238E27FC236}">
                      <a16:creationId xmlns:a16="http://schemas.microsoft.com/office/drawing/2014/main" id="{637AC5E1-1683-4371-8EB7-89143FF2F916}"/>
                    </a:ext>
                  </a:extLst>
                </p:cNvPr>
                <p:cNvPicPr/>
                <p:nvPr/>
              </p:nvPicPr>
              <p:blipFill>
                <a:blip r:embed="rId47"/>
                <a:stretch>
                  <a:fillRect/>
                </a:stretch>
              </p:blipFill>
              <p:spPr>
                <a:xfrm>
                  <a:off x="10183382" y="2181941"/>
                  <a:ext cx="2340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7A2C1785-0E8E-4873-BB02-F2BF916BF42C}"/>
                    </a:ext>
                  </a:extLst>
                </p14:cNvPr>
                <p14:cNvContentPartPr/>
                <p14:nvPr/>
              </p14:nvContentPartPr>
              <p14:xfrm>
                <a:off x="10396502" y="2143781"/>
                <a:ext cx="83160" cy="253800"/>
              </p14:xfrm>
            </p:contentPart>
          </mc:Choice>
          <mc:Fallback xmlns="">
            <p:pic>
              <p:nvPicPr>
                <p:cNvPr id="32" name="Ink 31">
                  <a:extLst>
                    <a:ext uri="{FF2B5EF4-FFF2-40B4-BE49-F238E27FC236}">
                      <a16:creationId xmlns:a16="http://schemas.microsoft.com/office/drawing/2014/main" id="{7A2C1785-0E8E-4873-BB02-F2BF916BF42C}"/>
                    </a:ext>
                  </a:extLst>
                </p:cNvPr>
                <p:cNvPicPr/>
                <p:nvPr/>
              </p:nvPicPr>
              <p:blipFill>
                <a:blip r:embed="rId49"/>
                <a:stretch>
                  <a:fillRect/>
                </a:stretch>
              </p:blipFill>
              <p:spPr>
                <a:xfrm>
                  <a:off x="10387862" y="2135141"/>
                  <a:ext cx="100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2625DAA-6622-4B88-B1AA-89B9E3BE6266}"/>
                    </a:ext>
                  </a:extLst>
                </p14:cNvPr>
                <p14:cNvContentPartPr/>
                <p14:nvPr/>
              </p14:nvContentPartPr>
              <p14:xfrm>
                <a:off x="10460582" y="2109221"/>
                <a:ext cx="141120" cy="336600"/>
              </p14:xfrm>
            </p:contentPart>
          </mc:Choice>
          <mc:Fallback xmlns="">
            <p:pic>
              <p:nvPicPr>
                <p:cNvPr id="33" name="Ink 32">
                  <a:extLst>
                    <a:ext uri="{FF2B5EF4-FFF2-40B4-BE49-F238E27FC236}">
                      <a16:creationId xmlns:a16="http://schemas.microsoft.com/office/drawing/2014/main" id="{62625DAA-6622-4B88-B1AA-89B9E3BE6266}"/>
                    </a:ext>
                  </a:extLst>
                </p:cNvPr>
                <p:cNvPicPr/>
                <p:nvPr/>
              </p:nvPicPr>
              <p:blipFill>
                <a:blip r:embed="rId51"/>
                <a:stretch>
                  <a:fillRect/>
                </a:stretch>
              </p:blipFill>
              <p:spPr>
                <a:xfrm>
                  <a:off x="10451582" y="2100221"/>
                  <a:ext cx="1587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1FD4D27B-BB53-4A8A-A84B-9767DA76EF0C}"/>
                    </a:ext>
                  </a:extLst>
                </p14:cNvPr>
                <p14:cNvContentPartPr/>
                <p14:nvPr/>
              </p14:nvContentPartPr>
              <p14:xfrm>
                <a:off x="10420622" y="2093021"/>
                <a:ext cx="291600" cy="246960"/>
              </p14:xfrm>
            </p:contentPart>
          </mc:Choice>
          <mc:Fallback xmlns="">
            <p:pic>
              <p:nvPicPr>
                <p:cNvPr id="34" name="Ink 33">
                  <a:extLst>
                    <a:ext uri="{FF2B5EF4-FFF2-40B4-BE49-F238E27FC236}">
                      <a16:creationId xmlns:a16="http://schemas.microsoft.com/office/drawing/2014/main" id="{1FD4D27B-BB53-4A8A-A84B-9767DA76EF0C}"/>
                    </a:ext>
                  </a:extLst>
                </p:cNvPr>
                <p:cNvPicPr/>
                <p:nvPr/>
              </p:nvPicPr>
              <p:blipFill>
                <a:blip r:embed="rId53"/>
                <a:stretch>
                  <a:fillRect/>
                </a:stretch>
              </p:blipFill>
              <p:spPr>
                <a:xfrm>
                  <a:off x="10411982" y="2084381"/>
                  <a:ext cx="309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515870F-575F-456B-A95D-5911AD31097F}"/>
                    </a:ext>
                  </a:extLst>
                </p14:cNvPr>
                <p14:cNvContentPartPr/>
                <p14:nvPr/>
              </p14:nvContentPartPr>
              <p14:xfrm>
                <a:off x="10709342" y="2034701"/>
                <a:ext cx="290160" cy="303480"/>
              </p14:xfrm>
            </p:contentPart>
          </mc:Choice>
          <mc:Fallback xmlns="">
            <p:pic>
              <p:nvPicPr>
                <p:cNvPr id="35" name="Ink 34">
                  <a:extLst>
                    <a:ext uri="{FF2B5EF4-FFF2-40B4-BE49-F238E27FC236}">
                      <a16:creationId xmlns:a16="http://schemas.microsoft.com/office/drawing/2014/main" id="{8515870F-575F-456B-A95D-5911AD31097F}"/>
                    </a:ext>
                  </a:extLst>
                </p:cNvPr>
                <p:cNvPicPr/>
                <p:nvPr/>
              </p:nvPicPr>
              <p:blipFill>
                <a:blip r:embed="rId55"/>
                <a:stretch>
                  <a:fillRect/>
                </a:stretch>
              </p:blipFill>
              <p:spPr>
                <a:xfrm>
                  <a:off x="10700702" y="2026061"/>
                  <a:ext cx="307800" cy="321120"/>
                </a:xfrm>
                <a:prstGeom prst="rect">
                  <a:avLst/>
                </a:prstGeom>
              </p:spPr>
            </p:pic>
          </mc:Fallback>
        </mc:AlternateContent>
      </p:grpSp>
      <p:grpSp>
        <p:nvGrpSpPr>
          <p:cNvPr id="38" name="Group 37">
            <a:extLst>
              <a:ext uri="{FF2B5EF4-FFF2-40B4-BE49-F238E27FC236}">
                <a16:creationId xmlns:a16="http://schemas.microsoft.com/office/drawing/2014/main" id="{110EC4D4-6406-47F8-87FE-DA9D7AAB21C5}"/>
              </a:ext>
            </a:extLst>
          </p:cNvPr>
          <p:cNvGrpSpPr/>
          <p:nvPr/>
        </p:nvGrpSpPr>
        <p:grpSpPr>
          <a:xfrm>
            <a:off x="9879182" y="3009581"/>
            <a:ext cx="906840" cy="700560"/>
            <a:chOff x="9879182" y="3009581"/>
            <a:chExt cx="906840" cy="700560"/>
          </a:xfrm>
        </p:grpSpPr>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C3F28A74-0296-489C-8A68-01F4FAEE91C5}"/>
                    </a:ext>
                  </a:extLst>
                </p14:cNvPr>
                <p14:cNvContentPartPr/>
                <p14:nvPr/>
              </p14:nvContentPartPr>
              <p14:xfrm>
                <a:off x="9961262" y="3009581"/>
                <a:ext cx="824760" cy="660600"/>
              </p14:xfrm>
            </p:contentPart>
          </mc:Choice>
          <mc:Fallback xmlns="">
            <p:pic>
              <p:nvPicPr>
                <p:cNvPr id="36" name="Ink 35">
                  <a:extLst>
                    <a:ext uri="{FF2B5EF4-FFF2-40B4-BE49-F238E27FC236}">
                      <a16:creationId xmlns:a16="http://schemas.microsoft.com/office/drawing/2014/main" id="{C3F28A74-0296-489C-8A68-01F4FAEE91C5}"/>
                    </a:ext>
                  </a:extLst>
                </p:cNvPr>
                <p:cNvPicPr/>
                <p:nvPr/>
              </p:nvPicPr>
              <p:blipFill>
                <a:blip r:embed="rId57"/>
                <a:stretch>
                  <a:fillRect/>
                </a:stretch>
              </p:blipFill>
              <p:spPr>
                <a:xfrm>
                  <a:off x="9952622" y="3000581"/>
                  <a:ext cx="84240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ECDB572-C6E1-4E8D-B529-FA3DEF786C66}"/>
                    </a:ext>
                  </a:extLst>
                </p14:cNvPr>
                <p14:cNvContentPartPr/>
                <p14:nvPr/>
              </p14:nvContentPartPr>
              <p14:xfrm>
                <a:off x="9879182" y="3633101"/>
                <a:ext cx="484920" cy="77040"/>
              </p14:xfrm>
            </p:contentPart>
          </mc:Choice>
          <mc:Fallback xmlns="">
            <p:pic>
              <p:nvPicPr>
                <p:cNvPr id="37" name="Ink 36">
                  <a:extLst>
                    <a:ext uri="{FF2B5EF4-FFF2-40B4-BE49-F238E27FC236}">
                      <a16:creationId xmlns:a16="http://schemas.microsoft.com/office/drawing/2014/main" id="{BECDB572-C6E1-4E8D-B529-FA3DEF786C66}"/>
                    </a:ext>
                  </a:extLst>
                </p:cNvPr>
                <p:cNvPicPr/>
                <p:nvPr/>
              </p:nvPicPr>
              <p:blipFill>
                <a:blip r:embed="rId59"/>
                <a:stretch>
                  <a:fillRect/>
                </a:stretch>
              </p:blipFill>
              <p:spPr>
                <a:xfrm>
                  <a:off x="9870542" y="3624461"/>
                  <a:ext cx="502560" cy="94680"/>
                </a:xfrm>
                <a:prstGeom prst="rect">
                  <a:avLst/>
                </a:prstGeom>
              </p:spPr>
            </p:pic>
          </mc:Fallback>
        </mc:AlternateContent>
      </p:grpSp>
    </p:spTree>
    <p:extLst>
      <p:ext uri="{BB962C8B-B14F-4D97-AF65-F5344CB8AC3E}">
        <p14:creationId xmlns:p14="http://schemas.microsoft.com/office/powerpoint/2010/main" val="705244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DA406-085A-45F5-8EDA-2371946A3DB0}"/>
              </a:ext>
            </a:extLst>
          </p:cNvPr>
          <p:cNvSpPr>
            <a:spLocks noGrp="1"/>
          </p:cNvSpPr>
          <p:nvPr>
            <p:ph type="title"/>
          </p:nvPr>
        </p:nvSpPr>
        <p:spPr/>
        <p:txBody>
          <a:bodyPr/>
          <a:lstStyle/>
          <a:p>
            <a:r>
              <a:rPr lang="en-US" dirty="0"/>
              <a:t>Single CPU Multitasking</a:t>
            </a:r>
          </a:p>
        </p:txBody>
      </p:sp>
      <p:sp>
        <p:nvSpPr>
          <p:cNvPr id="3" name="Content Placeholder 2">
            <a:extLst>
              <a:ext uri="{FF2B5EF4-FFF2-40B4-BE49-F238E27FC236}">
                <a16:creationId xmlns:a16="http://schemas.microsoft.com/office/drawing/2014/main" id="{8DFB8E74-D53E-492E-AC7C-174869BF6BE9}"/>
              </a:ext>
            </a:extLst>
          </p:cNvPr>
          <p:cNvSpPr>
            <a:spLocks noGrp="1"/>
          </p:cNvSpPr>
          <p:nvPr>
            <p:ph idx="1"/>
          </p:nvPr>
        </p:nvSpPr>
        <p:spPr/>
        <p:txBody>
          <a:bodyPr/>
          <a:lstStyle/>
          <a:p>
            <a:r>
              <a:rPr lang="en-US" dirty="0"/>
              <a:t>Single CPU = hardware single core or a core within the hardware</a:t>
            </a:r>
          </a:p>
          <a:p>
            <a:r>
              <a:rPr lang="en-US" dirty="0"/>
              <a:t>Happens via time slicing – each process gets a turn, looks seamless to user - context switching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0AD9F6-6CF3-4DB0-BD67-CDE8E67794CD}"/>
                  </a:ext>
                </a:extLst>
              </p14:cNvPr>
              <p14:cNvContentPartPr/>
              <p14:nvPr/>
            </p14:nvContentPartPr>
            <p14:xfrm>
              <a:off x="8650828" y="3818498"/>
              <a:ext cx="7560" cy="24120"/>
            </p14:xfrm>
          </p:contentPart>
        </mc:Choice>
        <mc:Fallback xmlns="">
          <p:pic>
            <p:nvPicPr>
              <p:cNvPr id="4" name="Ink 3">
                <a:extLst>
                  <a:ext uri="{FF2B5EF4-FFF2-40B4-BE49-F238E27FC236}">
                    <a16:creationId xmlns:a16="http://schemas.microsoft.com/office/drawing/2014/main" id="{550AD9F6-6CF3-4DB0-BD67-CDE8E67794CD}"/>
                  </a:ext>
                </a:extLst>
              </p:cNvPr>
              <p:cNvPicPr/>
              <p:nvPr/>
            </p:nvPicPr>
            <p:blipFill>
              <a:blip r:embed="rId3"/>
              <a:stretch>
                <a:fillRect/>
              </a:stretch>
            </p:blipFill>
            <p:spPr>
              <a:xfrm>
                <a:off x="8641828" y="3809498"/>
                <a:ext cx="25200" cy="41760"/>
              </a:xfrm>
              <a:prstGeom prst="rect">
                <a:avLst/>
              </a:prstGeom>
            </p:spPr>
          </p:pic>
        </mc:Fallback>
      </mc:AlternateContent>
    </p:spTree>
    <p:extLst>
      <p:ext uri="{BB962C8B-B14F-4D97-AF65-F5344CB8AC3E}">
        <p14:creationId xmlns:p14="http://schemas.microsoft.com/office/powerpoint/2010/main" val="864603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2EB4-9A14-4F0F-9F17-EABB2C896743}"/>
              </a:ext>
            </a:extLst>
          </p:cNvPr>
          <p:cNvSpPr>
            <a:spLocks noGrp="1"/>
          </p:cNvSpPr>
          <p:nvPr>
            <p:ph type="title"/>
          </p:nvPr>
        </p:nvSpPr>
        <p:spPr/>
        <p:txBody>
          <a:bodyPr/>
          <a:lstStyle/>
          <a:p>
            <a:r>
              <a:rPr lang="en-US" dirty="0"/>
              <a:t>Symmetric Multiprocessing CPUs</a:t>
            </a:r>
          </a:p>
        </p:txBody>
      </p:sp>
      <p:sp>
        <p:nvSpPr>
          <p:cNvPr id="3" name="Content Placeholder 2">
            <a:extLst>
              <a:ext uri="{FF2B5EF4-FFF2-40B4-BE49-F238E27FC236}">
                <a16:creationId xmlns:a16="http://schemas.microsoft.com/office/drawing/2014/main" id="{2065FB2E-6DF6-499A-BC07-E8795C3E4724}"/>
              </a:ext>
            </a:extLst>
          </p:cNvPr>
          <p:cNvSpPr>
            <a:spLocks noGrp="1"/>
          </p:cNvSpPr>
          <p:nvPr>
            <p:ph idx="1"/>
          </p:nvPr>
        </p:nvSpPr>
        <p:spPr/>
        <p:txBody>
          <a:bodyPr/>
          <a:lstStyle/>
          <a:p>
            <a:r>
              <a:rPr lang="en-US" dirty="0"/>
              <a:t>SMP = Symmetric Multiprocessing</a:t>
            </a:r>
          </a:p>
          <a:p>
            <a:r>
              <a:rPr lang="en-US" dirty="0"/>
              <a:t>How multiple CPUs communicate</a:t>
            </a:r>
          </a:p>
          <a:p>
            <a:r>
              <a:rPr lang="en-US" dirty="0"/>
              <a:t>Multiple processors share a common memory &amp; OS</a:t>
            </a:r>
          </a:p>
          <a:p>
            <a:pPr lvl="1"/>
            <a:r>
              <a:rPr lang="en-US" dirty="0"/>
              <a:t>Each CPU has its own cache</a:t>
            </a:r>
          </a:p>
          <a:p>
            <a:pPr lvl="1"/>
            <a:r>
              <a:rPr lang="en-US" dirty="0"/>
              <a:t>CPUs to main memory all share one bus</a:t>
            </a:r>
          </a:p>
          <a:p>
            <a:pPr lvl="1"/>
            <a:r>
              <a:rPr lang="en-US" dirty="0"/>
              <a:t>Each processor can be assigned a process</a:t>
            </a:r>
          </a:p>
          <a:p>
            <a:r>
              <a:rPr lang="en-US" dirty="0"/>
              <a:t>Idea can be replicated for multi-core CPUs</a:t>
            </a:r>
          </a:p>
          <a:p>
            <a:pPr lvl="1"/>
            <a:endParaRPr lang="en-US" dirty="0"/>
          </a:p>
          <a:p>
            <a:endParaRPr lang="en-US" dirty="0"/>
          </a:p>
        </p:txBody>
      </p:sp>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D4A54374-E84D-48AB-8C6D-A87AE304DA73}"/>
                  </a:ext>
                </a:extLst>
              </p14:cNvPr>
              <p14:cNvContentPartPr/>
              <p14:nvPr/>
            </p14:nvContentPartPr>
            <p14:xfrm>
              <a:off x="10142668" y="4688618"/>
              <a:ext cx="10440" cy="3240"/>
            </p14:xfrm>
          </p:contentPart>
        </mc:Choice>
        <mc:Fallback xmlns="">
          <p:pic>
            <p:nvPicPr>
              <p:cNvPr id="51" name="Ink 50">
                <a:extLst>
                  <a:ext uri="{FF2B5EF4-FFF2-40B4-BE49-F238E27FC236}">
                    <a16:creationId xmlns:a16="http://schemas.microsoft.com/office/drawing/2014/main" id="{D4A54374-E84D-48AB-8C6D-A87AE304DA73}"/>
                  </a:ext>
                </a:extLst>
              </p:cNvPr>
              <p:cNvPicPr/>
              <p:nvPr/>
            </p:nvPicPr>
            <p:blipFill>
              <a:blip r:embed="rId4"/>
              <a:stretch>
                <a:fillRect/>
              </a:stretch>
            </p:blipFill>
            <p:spPr>
              <a:xfrm>
                <a:off x="10133968" y="4679618"/>
                <a:ext cx="27492" cy="20880"/>
              </a:xfrm>
              <a:prstGeom prst="rect">
                <a:avLst/>
              </a:prstGeom>
            </p:spPr>
          </p:pic>
        </mc:Fallback>
      </mc:AlternateContent>
      <p:grpSp>
        <p:nvGrpSpPr>
          <p:cNvPr id="57" name="Group 56">
            <a:extLst>
              <a:ext uri="{FF2B5EF4-FFF2-40B4-BE49-F238E27FC236}">
                <a16:creationId xmlns:a16="http://schemas.microsoft.com/office/drawing/2014/main" id="{B044F25D-FE86-4111-881A-BFC502644A9F}"/>
              </a:ext>
            </a:extLst>
          </p:cNvPr>
          <p:cNvGrpSpPr/>
          <p:nvPr/>
        </p:nvGrpSpPr>
        <p:grpSpPr>
          <a:xfrm>
            <a:off x="7159742" y="691901"/>
            <a:ext cx="4881600" cy="5459400"/>
            <a:chOff x="7159742" y="691901"/>
            <a:chExt cx="4881600" cy="545940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22A1BE7-70EB-44E6-A30F-A0FA17031680}"/>
                    </a:ext>
                  </a:extLst>
                </p14:cNvPr>
                <p14:cNvContentPartPr/>
                <p14:nvPr/>
              </p14:nvContentPartPr>
              <p14:xfrm>
                <a:off x="9996902" y="1606661"/>
                <a:ext cx="38520" cy="851040"/>
              </p14:xfrm>
            </p:contentPart>
          </mc:Choice>
          <mc:Fallback xmlns="">
            <p:pic>
              <p:nvPicPr>
                <p:cNvPr id="4" name="Ink 3">
                  <a:extLst>
                    <a:ext uri="{FF2B5EF4-FFF2-40B4-BE49-F238E27FC236}">
                      <a16:creationId xmlns:a16="http://schemas.microsoft.com/office/drawing/2014/main" id="{E22A1BE7-70EB-44E6-A30F-A0FA17031680}"/>
                    </a:ext>
                  </a:extLst>
                </p:cNvPr>
                <p:cNvPicPr/>
                <p:nvPr/>
              </p:nvPicPr>
              <p:blipFill>
                <a:blip r:embed="rId6"/>
                <a:stretch>
                  <a:fillRect/>
                </a:stretch>
              </p:blipFill>
              <p:spPr>
                <a:xfrm>
                  <a:off x="9987902" y="1597661"/>
                  <a:ext cx="5616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E5A50110-F093-4317-89FD-10604FDF2A77}"/>
                    </a:ext>
                  </a:extLst>
                </p14:cNvPr>
                <p14:cNvContentPartPr/>
                <p14:nvPr/>
              </p14:nvContentPartPr>
              <p14:xfrm>
                <a:off x="9887462" y="1133621"/>
                <a:ext cx="1657800" cy="396360"/>
              </p14:xfrm>
            </p:contentPart>
          </mc:Choice>
          <mc:Fallback xmlns="">
            <p:pic>
              <p:nvPicPr>
                <p:cNvPr id="5" name="Ink 4">
                  <a:extLst>
                    <a:ext uri="{FF2B5EF4-FFF2-40B4-BE49-F238E27FC236}">
                      <a16:creationId xmlns:a16="http://schemas.microsoft.com/office/drawing/2014/main" id="{E5A50110-F093-4317-89FD-10604FDF2A77}"/>
                    </a:ext>
                  </a:extLst>
                </p:cNvPr>
                <p:cNvPicPr/>
                <p:nvPr/>
              </p:nvPicPr>
              <p:blipFill>
                <a:blip r:embed="rId8"/>
                <a:stretch>
                  <a:fillRect/>
                </a:stretch>
              </p:blipFill>
              <p:spPr>
                <a:xfrm>
                  <a:off x="9878462" y="1124621"/>
                  <a:ext cx="16754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24E6960-6514-4B7F-96E0-95DF58424C0F}"/>
                    </a:ext>
                  </a:extLst>
                </p14:cNvPr>
                <p14:cNvContentPartPr/>
                <p14:nvPr/>
              </p14:nvContentPartPr>
              <p14:xfrm>
                <a:off x="11499902" y="1106261"/>
                <a:ext cx="128520" cy="1329480"/>
              </p14:xfrm>
            </p:contentPart>
          </mc:Choice>
          <mc:Fallback xmlns="">
            <p:pic>
              <p:nvPicPr>
                <p:cNvPr id="6" name="Ink 5">
                  <a:extLst>
                    <a:ext uri="{FF2B5EF4-FFF2-40B4-BE49-F238E27FC236}">
                      <a16:creationId xmlns:a16="http://schemas.microsoft.com/office/drawing/2014/main" id="{524E6960-6514-4B7F-96E0-95DF58424C0F}"/>
                    </a:ext>
                  </a:extLst>
                </p:cNvPr>
                <p:cNvPicPr/>
                <p:nvPr/>
              </p:nvPicPr>
              <p:blipFill>
                <a:blip r:embed="rId10"/>
                <a:stretch>
                  <a:fillRect/>
                </a:stretch>
              </p:blipFill>
              <p:spPr>
                <a:xfrm>
                  <a:off x="11490902" y="1097261"/>
                  <a:ext cx="146160" cy="1347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ADAE65A2-4254-46E6-B9BC-E9BF24896A77}"/>
                    </a:ext>
                  </a:extLst>
                </p14:cNvPr>
                <p14:cNvContentPartPr/>
                <p14:nvPr/>
              </p14:nvContentPartPr>
              <p14:xfrm>
                <a:off x="9997622" y="2471021"/>
                <a:ext cx="1686240" cy="300600"/>
              </p14:xfrm>
            </p:contentPart>
          </mc:Choice>
          <mc:Fallback xmlns="">
            <p:pic>
              <p:nvPicPr>
                <p:cNvPr id="7" name="Ink 6">
                  <a:extLst>
                    <a:ext uri="{FF2B5EF4-FFF2-40B4-BE49-F238E27FC236}">
                      <a16:creationId xmlns:a16="http://schemas.microsoft.com/office/drawing/2014/main" id="{ADAE65A2-4254-46E6-B9BC-E9BF24896A77}"/>
                    </a:ext>
                  </a:extLst>
                </p:cNvPr>
                <p:cNvPicPr/>
                <p:nvPr/>
              </p:nvPicPr>
              <p:blipFill>
                <a:blip r:embed="rId12"/>
                <a:stretch>
                  <a:fillRect/>
                </a:stretch>
              </p:blipFill>
              <p:spPr>
                <a:xfrm>
                  <a:off x="9988622" y="2462021"/>
                  <a:ext cx="1703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D0C80CA2-7389-4C23-B502-DCDCC5D4CD1D}"/>
                    </a:ext>
                  </a:extLst>
                </p14:cNvPr>
                <p14:cNvContentPartPr/>
                <p14:nvPr/>
              </p14:nvContentPartPr>
              <p14:xfrm>
                <a:off x="10104542" y="2151701"/>
                <a:ext cx="581400" cy="630720"/>
              </p14:xfrm>
            </p:contentPart>
          </mc:Choice>
          <mc:Fallback xmlns="">
            <p:pic>
              <p:nvPicPr>
                <p:cNvPr id="9" name="Ink 8">
                  <a:extLst>
                    <a:ext uri="{FF2B5EF4-FFF2-40B4-BE49-F238E27FC236}">
                      <a16:creationId xmlns:a16="http://schemas.microsoft.com/office/drawing/2014/main" id="{D0C80CA2-7389-4C23-B502-DCDCC5D4CD1D}"/>
                    </a:ext>
                  </a:extLst>
                </p:cNvPr>
                <p:cNvPicPr/>
                <p:nvPr/>
              </p:nvPicPr>
              <p:blipFill>
                <a:blip r:embed="rId14"/>
                <a:stretch>
                  <a:fillRect/>
                </a:stretch>
              </p:blipFill>
              <p:spPr>
                <a:xfrm>
                  <a:off x="10095542" y="2143061"/>
                  <a:ext cx="59904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0D05F621-84E2-49C1-8B75-D34012415354}"/>
                    </a:ext>
                  </a:extLst>
                </p14:cNvPr>
                <p14:cNvContentPartPr/>
                <p14:nvPr/>
              </p14:nvContentPartPr>
              <p14:xfrm>
                <a:off x="9927422" y="3109661"/>
                <a:ext cx="189720" cy="244080"/>
              </p14:xfrm>
            </p:contentPart>
          </mc:Choice>
          <mc:Fallback xmlns="">
            <p:pic>
              <p:nvPicPr>
                <p:cNvPr id="11" name="Ink 10">
                  <a:extLst>
                    <a:ext uri="{FF2B5EF4-FFF2-40B4-BE49-F238E27FC236}">
                      <a16:creationId xmlns:a16="http://schemas.microsoft.com/office/drawing/2014/main" id="{0D05F621-84E2-49C1-8B75-D34012415354}"/>
                    </a:ext>
                  </a:extLst>
                </p:cNvPr>
                <p:cNvPicPr/>
                <p:nvPr/>
              </p:nvPicPr>
              <p:blipFill>
                <a:blip r:embed="rId16"/>
                <a:stretch>
                  <a:fillRect/>
                </a:stretch>
              </p:blipFill>
              <p:spPr>
                <a:xfrm>
                  <a:off x="9918782" y="3100661"/>
                  <a:ext cx="2073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F9EED059-FA13-43B0-8EB6-60A6726C9400}"/>
                    </a:ext>
                  </a:extLst>
                </p14:cNvPr>
                <p14:cNvContentPartPr/>
                <p14:nvPr/>
              </p14:nvContentPartPr>
              <p14:xfrm>
                <a:off x="10122182" y="3046301"/>
                <a:ext cx="105480" cy="251640"/>
              </p14:xfrm>
            </p:contentPart>
          </mc:Choice>
          <mc:Fallback xmlns="">
            <p:pic>
              <p:nvPicPr>
                <p:cNvPr id="12" name="Ink 11">
                  <a:extLst>
                    <a:ext uri="{FF2B5EF4-FFF2-40B4-BE49-F238E27FC236}">
                      <a16:creationId xmlns:a16="http://schemas.microsoft.com/office/drawing/2014/main" id="{F9EED059-FA13-43B0-8EB6-60A6726C9400}"/>
                    </a:ext>
                  </a:extLst>
                </p:cNvPr>
                <p:cNvPicPr/>
                <p:nvPr/>
              </p:nvPicPr>
              <p:blipFill>
                <a:blip r:embed="rId18"/>
                <a:stretch>
                  <a:fillRect/>
                </a:stretch>
              </p:blipFill>
              <p:spPr>
                <a:xfrm>
                  <a:off x="10113542" y="3037301"/>
                  <a:ext cx="1231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7B0D6C82-02CC-479B-9277-AFA05EAA0AD2}"/>
                    </a:ext>
                  </a:extLst>
                </p14:cNvPr>
                <p14:cNvContentPartPr/>
                <p14:nvPr/>
              </p14:nvContentPartPr>
              <p14:xfrm>
                <a:off x="10243502" y="3016781"/>
                <a:ext cx="208440" cy="254880"/>
              </p14:xfrm>
            </p:contentPart>
          </mc:Choice>
          <mc:Fallback xmlns="">
            <p:pic>
              <p:nvPicPr>
                <p:cNvPr id="13" name="Ink 12">
                  <a:extLst>
                    <a:ext uri="{FF2B5EF4-FFF2-40B4-BE49-F238E27FC236}">
                      <a16:creationId xmlns:a16="http://schemas.microsoft.com/office/drawing/2014/main" id="{7B0D6C82-02CC-479B-9277-AFA05EAA0AD2}"/>
                    </a:ext>
                  </a:extLst>
                </p:cNvPr>
                <p:cNvPicPr/>
                <p:nvPr/>
              </p:nvPicPr>
              <p:blipFill>
                <a:blip r:embed="rId20"/>
                <a:stretch>
                  <a:fillRect/>
                </a:stretch>
              </p:blipFill>
              <p:spPr>
                <a:xfrm>
                  <a:off x="10234502" y="3007781"/>
                  <a:ext cx="226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5F26403-D90C-4A2B-87BE-30512F376B1F}"/>
                    </a:ext>
                  </a:extLst>
                </p14:cNvPr>
                <p14:cNvContentPartPr/>
                <p14:nvPr/>
              </p14:nvContentPartPr>
              <p14:xfrm>
                <a:off x="10468502" y="2960621"/>
                <a:ext cx="113040" cy="182160"/>
              </p14:xfrm>
            </p:contentPart>
          </mc:Choice>
          <mc:Fallback xmlns="">
            <p:pic>
              <p:nvPicPr>
                <p:cNvPr id="14" name="Ink 13">
                  <a:extLst>
                    <a:ext uri="{FF2B5EF4-FFF2-40B4-BE49-F238E27FC236}">
                      <a16:creationId xmlns:a16="http://schemas.microsoft.com/office/drawing/2014/main" id="{15F26403-D90C-4A2B-87BE-30512F376B1F}"/>
                    </a:ext>
                  </a:extLst>
                </p:cNvPr>
                <p:cNvPicPr/>
                <p:nvPr/>
              </p:nvPicPr>
              <p:blipFill>
                <a:blip r:embed="rId22"/>
                <a:stretch>
                  <a:fillRect/>
                </a:stretch>
              </p:blipFill>
              <p:spPr>
                <a:xfrm>
                  <a:off x="10459862" y="2951981"/>
                  <a:ext cx="1306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612CC350-70CB-4B74-9B91-AEE6B47C58B4}"/>
                    </a:ext>
                  </a:extLst>
                </p14:cNvPr>
                <p14:cNvContentPartPr/>
                <p14:nvPr/>
              </p14:nvContentPartPr>
              <p14:xfrm>
                <a:off x="10601342" y="2926061"/>
                <a:ext cx="72720" cy="183960"/>
              </p14:xfrm>
            </p:contentPart>
          </mc:Choice>
          <mc:Fallback xmlns="">
            <p:pic>
              <p:nvPicPr>
                <p:cNvPr id="15" name="Ink 14">
                  <a:extLst>
                    <a:ext uri="{FF2B5EF4-FFF2-40B4-BE49-F238E27FC236}">
                      <a16:creationId xmlns:a16="http://schemas.microsoft.com/office/drawing/2014/main" id="{612CC350-70CB-4B74-9B91-AEE6B47C58B4}"/>
                    </a:ext>
                  </a:extLst>
                </p:cNvPr>
                <p:cNvPicPr/>
                <p:nvPr/>
              </p:nvPicPr>
              <p:blipFill>
                <a:blip r:embed="rId24"/>
                <a:stretch>
                  <a:fillRect/>
                </a:stretch>
              </p:blipFill>
              <p:spPr>
                <a:xfrm>
                  <a:off x="10592342" y="2917421"/>
                  <a:ext cx="90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D872FDE8-A86A-466A-BA0C-31C37275A69A}"/>
                    </a:ext>
                  </a:extLst>
                </p14:cNvPr>
                <p14:cNvContentPartPr/>
                <p14:nvPr/>
              </p14:nvContentPartPr>
              <p14:xfrm>
                <a:off x="10761182" y="2887901"/>
                <a:ext cx="204480" cy="563760"/>
              </p14:xfrm>
            </p:contentPart>
          </mc:Choice>
          <mc:Fallback xmlns="">
            <p:pic>
              <p:nvPicPr>
                <p:cNvPr id="16" name="Ink 15">
                  <a:extLst>
                    <a:ext uri="{FF2B5EF4-FFF2-40B4-BE49-F238E27FC236}">
                      <a16:creationId xmlns:a16="http://schemas.microsoft.com/office/drawing/2014/main" id="{D872FDE8-A86A-466A-BA0C-31C37275A69A}"/>
                    </a:ext>
                  </a:extLst>
                </p:cNvPr>
                <p:cNvPicPr/>
                <p:nvPr/>
              </p:nvPicPr>
              <p:blipFill>
                <a:blip r:embed="rId26"/>
                <a:stretch>
                  <a:fillRect/>
                </a:stretch>
              </p:blipFill>
              <p:spPr>
                <a:xfrm>
                  <a:off x="10752542" y="2879261"/>
                  <a:ext cx="22212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384C3290-9DFE-4ED6-90B1-F42A1330F6DB}"/>
                    </a:ext>
                  </a:extLst>
                </p14:cNvPr>
                <p14:cNvContentPartPr/>
                <p14:nvPr/>
              </p14:nvContentPartPr>
              <p14:xfrm>
                <a:off x="11267342" y="2897621"/>
                <a:ext cx="99000" cy="209520"/>
              </p14:xfrm>
            </p:contentPart>
          </mc:Choice>
          <mc:Fallback xmlns="">
            <p:pic>
              <p:nvPicPr>
                <p:cNvPr id="18" name="Ink 17">
                  <a:extLst>
                    <a:ext uri="{FF2B5EF4-FFF2-40B4-BE49-F238E27FC236}">
                      <a16:creationId xmlns:a16="http://schemas.microsoft.com/office/drawing/2014/main" id="{384C3290-9DFE-4ED6-90B1-F42A1330F6DB}"/>
                    </a:ext>
                  </a:extLst>
                </p:cNvPr>
                <p:cNvPicPr/>
                <p:nvPr/>
              </p:nvPicPr>
              <p:blipFill>
                <a:blip r:embed="rId28"/>
                <a:stretch>
                  <a:fillRect/>
                </a:stretch>
              </p:blipFill>
              <p:spPr>
                <a:xfrm>
                  <a:off x="11258342" y="2888981"/>
                  <a:ext cx="116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27476817-F7A0-4FAD-A2AE-58AE08642287}"/>
                    </a:ext>
                  </a:extLst>
                </p14:cNvPr>
                <p14:cNvContentPartPr/>
                <p14:nvPr/>
              </p14:nvContentPartPr>
              <p14:xfrm>
                <a:off x="11446622" y="2816621"/>
                <a:ext cx="109440" cy="227880"/>
              </p14:xfrm>
            </p:contentPart>
          </mc:Choice>
          <mc:Fallback xmlns="">
            <p:pic>
              <p:nvPicPr>
                <p:cNvPr id="19" name="Ink 18">
                  <a:extLst>
                    <a:ext uri="{FF2B5EF4-FFF2-40B4-BE49-F238E27FC236}">
                      <a16:creationId xmlns:a16="http://schemas.microsoft.com/office/drawing/2014/main" id="{27476817-F7A0-4FAD-A2AE-58AE08642287}"/>
                    </a:ext>
                  </a:extLst>
                </p:cNvPr>
                <p:cNvPicPr/>
                <p:nvPr/>
              </p:nvPicPr>
              <p:blipFill>
                <a:blip r:embed="rId30"/>
                <a:stretch>
                  <a:fillRect/>
                </a:stretch>
              </p:blipFill>
              <p:spPr>
                <a:xfrm>
                  <a:off x="11437982" y="2807981"/>
                  <a:ext cx="127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6E79FB9D-0721-4DB0-B831-0CFD03D662E1}"/>
                    </a:ext>
                  </a:extLst>
                </p14:cNvPr>
                <p14:cNvContentPartPr/>
                <p14:nvPr/>
              </p14:nvContentPartPr>
              <p14:xfrm>
                <a:off x="11668022" y="2759381"/>
                <a:ext cx="89640" cy="277920"/>
              </p14:xfrm>
            </p:contentPart>
          </mc:Choice>
          <mc:Fallback xmlns="">
            <p:pic>
              <p:nvPicPr>
                <p:cNvPr id="20" name="Ink 19">
                  <a:extLst>
                    <a:ext uri="{FF2B5EF4-FFF2-40B4-BE49-F238E27FC236}">
                      <a16:creationId xmlns:a16="http://schemas.microsoft.com/office/drawing/2014/main" id="{6E79FB9D-0721-4DB0-B831-0CFD03D662E1}"/>
                    </a:ext>
                  </a:extLst>
                </p:cNvPr>
                <p:cNvPicPr/>
                <p:nvPr/>
              </p:nvPicPr>
              <p:blipFill>
                <a:blip r:embed="rId32"/>
                <a:stretch>
                  <a:fillRect/>
                </a:stretch>
              </p:blipFill>
              <p:spPr>
                <a:xfrm>
                  <a:off x="11659022" y="2750381"/>
                  <a:ext cx="107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21B81507-B4F4-4DDA-AF30-E83B3D79639A}"/>
                    </a:ext>
                  </a:extLst>
                </p14:cNvPr>
                <p14:cNvContentPartPr/>
                <p14:nvPr/>
              </p14:nvContentPartPr>
              <p14:xfrm>
                <a:off x="11720222" y="2635541"/>
                <a:ext cx="20160" cy="48240"/>
              </p14:xfrm>
            </p:contentPart>
          </mc:Choice>
          <mc:Fallback xmlns="">
            <p:pic>
              <p:nvPicPr>
                <p:cNvPr id="21" name="Ink 20">
                  <a:extLst>
                    <a:ext uri="{FF2B5EF4-FFF2-40B4-BE49-F238E27FC236}">
                      <a16:creationId xmlns:a16="http://schemas.microsoft.com/office/drawing/2014/main" id="{21B81507-B4F4-4DDA-AF30-E83B3D79639A}"/>
                    </a:ext>
                  </a:extLst>
                </p:cNvPr>
                <p:cNvPicPr/>
                <p:nvPr/>
              </p:nvPicPr>
              <p:blipFill>
                <a:blip r:embed="rId34"/>
                <a:stretch>
                  <a:fillRect/>
                </a:stretch>
              </p:blipFill>
              <p:spPr>
                <a:xfrm>
                  <a:off x="11711582" y="2626541"/>
                  <a:ext cx="3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606B4A24-AB1D-4376-9801-FD7A0C5999F8}"/>
                    </a:ext>
                  </a:extLst>
                </p14:cNvPr>
                <p14:cNvContentPartPr/>
                <p14:nvPr/>
              </p14:nvContentPartPr>
              <p14:xfrm>
                <a:off x="11739302" y="2587661"/>
                <a:ext cx="147960" cy="408600"/>
              </p14:xfrm>
            </p:contentPart>
          </mc:Choice>
          <mc:Fallback xmlns="">
            <p:pic>
              <p:nvPicPr>
                <p:cNvPr id="22" name="Ink 21">
                  <a:extLst>
                    <a:ext uri="{FF2B5EF4-FFF2-40B4-BE49-F238E27FC236}">
                      <a16:creationId xmlns:a16="http://schemas.microsoft.com/office/drawing/2014/main" id="{606B4A24-AB1D-4376-9801-FD7A0C5999F8}"/>
                    </a:ext>
                  </a:extLst>
                </p:cNvPr>
                <p:cNvPicPr/>
                <p:nvPr/>
              </p:nvPicPr>
              <p:blipFill>
                <a:blip r:embed="rId36"/>
                <a:stretch>
                  <a:fillRect/>
                </a:stretch>
              </p:blipFill>
              <p:spPr>
                <a:xfrm>
                  <a:off x="11730302" y="2579021"/>
                  <a:ext cx="165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06AB0E27-4976-44F5-B3CB-6B7661FC741D}"/>
                    </a:ext>
                  </a:extLst>
                </p14:cNvPr>
                <p14:cNvContentPartPr/>
                <p14:nvPr/>
              </p14:nvContentPartPr>
              <p14:xfrm>
                <a:off x="11944142" y="2649221"/>
                <a:ext cx="72720" cy="199080"/>
              </p14:xfrm>
            </p:contentPart>
          </mc:Choice>
          <mc:Fallback xmlns="">
            <p:pic>
              <p:nvPicPr>
                <p:cNvPr id="23" name="Ink 22">
                  <a:extLst>
                    <a:ext uri="{FF2B5EF4-FFF2-40B4-BE49-F238E27FC236}">
                      <a16:creationId xmlns:a16="http://schemas.microsoft.com/office/drawing/2014/main" id="{06AB0E27-4976-44F5-B3CB-6B7661FC741D}"/>
                    </a:ext>
                  </a:extLst>
                </p:cNvPr>
                <p:cNvPicPr/>
                <p:nvPr/>
              </p:nvPicPr>
              <p:blipFill>
                <a:blip r:embed="rId38"/>
                <a:stretch>
                  <a:fillRect/>
                </a:stretch>
              </p:blipFill>
              <p:spPr>
                <a:xfrm>
                  <a:off x="11935502" y="2640581"/>
                  <a:ext cx="90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3CE325A-5915-4BBB-A809-220421C6AEB4}"/>
                    </a:ext>
                  </a:extLst>
                </p14:cNvPr>
                <p14:cNvContentPartPr/>
                <p14:nvPr/>
              </p14:nvContentPartPr>
              <p14:xfrm>
                <a:off x="10171862" y="3876821"/>
                <a:ext cx="135360" cy="1437120"/>
              </p14:xfrm>
            </p:contentPart>
          </mc:Choice>
          <mc:Fallback xmlns="">
            <p:pic>
              <p:nvPicPr>
                <p:cNvPr id="25" name="Ink 24">
                  <a:extLst>
                    <a:ext uri="{FF2B5EF4-FFF2-40B4-BE49-F238E27FC236}">
                      <a16:creationId xmlns:a16="http://schemas.microsoft.com/office/drawing/2014/main" id="{63CE325A-5915-4BBB-A809-220421C6AEB4}"/>
                    </a:ext>
                  </a:extLst>
                </p:cNvPr>
                <p:cNvPicPr/>
                <p:nvPr/>
              </p:nvPicPr>
              <p:blipFill>
                <a:blip r:embed="rId40"/>
                <a:stretch>
                  <a:fillRect/>
                </a:stretch>
              </p:blipFill>
              <p:spPr>
                <a:xfrm>
                  <a:off x="10162862" y="3867821"/>
                  <a:ext cx="153000" cy="145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BF1167A4-D8E0-4598-83B2-F38ABA65DCF6}"/>
                    </a:ext>
                  </a:extLst>
                </p14:cNvPr>
                <p14:cNvContentPartPr/>
                <p14:nvPr/>
              </p14:nvContentPartPr>
              <p14:xfrm>
                <a:off x="10235582" y="3490901"/>
                <a:ext cx="1545480" cy="277200"/>
              </p14:xfrm>
            </p:contentPart>
          </mc:Choice>
          <mc:Fallback xmlns="">
            <p:pic>
              <p:nvPicPr>
                <p:cNvPr id="26" name="Ink 25">
                  <a:extLst>
                    <a:ext uri="{FF2B5EF4-FFF2-40B4-BE49-F238E27FC236}">
                      <a16:creationId xmlns:a16="http://schemas.microsoft.com/office/drawing/2014/main" id="{BF1167A4-D8E0-4598-83B2-F38ABA65DCF6}"/>
                    </a:ext>
                  </a:extLst>
                </p:cNvPr>
                <p:cNvPicPr/>
                <p:nvPr/>
              </p:nvPicPr>
              <p:blipFill>
                <a:blip r:embed="rId42"/>
                <a:stretch>
                  <a:fillRect/>
                </a:stretch>
              </p:blipFill>
              <p:spPr>
                <a:xfrm>
                  <a:off x="10226582" y="3481901"/>
                  <a:ext cx="1563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DA1E32A-77AD-457D-BBE0-EA8C7ACF3DCA}"/>
                    </a:ext>
                  </a:extLst>
                </p14:cNvPr>
                <p14:cNvContentPartPr/>
                <p14:nvPr/>
              </p14:nvContentPartPr>
              <p14:xfrm>
                <a:off x="10343942" y="5164181"/>
                <a:ext cx="1347840" cy="345600"/>
              </p14:xfrm>
            </p:contentPart>
          </mc:Choice>
          <mc:Fallback xmlns="">
            <p:pic>
              <p:nvPicPr>
                <p:cNvPr id="27" name="Ink 26">
                  <a:extLst>
                    <a:ext uri="{FF2B5EF4-FFF2-40B4-BE49-F238E27FC236}">
                      <a16:creationId xmlns:a16="http://schemas.microsoft.com/office/drawing/2014/main" id="{3DA1E32A-77AD-457D-BBE0-EA8C7ACF3DCA}"/>
                    </a:ext>
                  </a:extLst>
                </p:cNvPr>
                <p:cNvPicPr/>
                <p:nvPr/>
              </p:nvPicPr>
              <p:blipFill>
                <a:blip r:embed="rId44"/>
                <a:stretch>
                  <a:fillRect/>
                </a:stretch>
              </p:blipFill>
              <p:spPr>
                <a:xfrm>
                  <a:off x="10334942" y="5155181"/>
                  <a:ext cx="13654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C48281F6-6F9D-4C3D-9B3D-0D5958F4F2C2}"/>
                    </a:ext>
                  </a:extLst>
                </p14:cNvPr>
                <p14:cNvContentPartPr/>
                <p14:nvPr/>
              </p14:nvContentPartPr>
              <p14:xfrm>
                <a:off x="11734262" y="3511421"/>
                <a:ext cx="65160" cy="1718640"/>
              </p14:xfrm>
            </p:contentPart>
          </mc:Choice>
          <mc:Fallback xmlns="">
            <p:pic>
              <p:nvPicPr>
                <p:cNvPr id="28" name="Ink 27">
                  <a:extLst>
                    <a:ext uri="{FF2B5EF4-FFF2-40B4-BE49-F238E27FC236}">
                      <a16:creationId xmlns:a16="http://schemas.microsoft.com/office/drawing/2014/main" id="{C48281F6-6F9D-4C3D-9B3D-0D5958F4F2C2}"/>
                    </a:ext>
                  </a:extLst>
                </p:cNvPr>
                <p:cNvPicPr/>
                <p:nvPr/>
              </p:nvPicPr>
              <p:blipFill>
                <a:blip r:embed="rId46"/>
                <a:stretch>
                  <a:fillRect/>
                </a:stretch>
              </p:blipFill>
              <p:spPr>
                <a:xfrm>
                  <a:off x="11725262" y="3502421"/>
                  <a:ext cx="82800" cy="1736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77224749-553C-4F4B-B2BE-DA013CEBD726}"/>
                    </a:ext>
                  </a:extLst>
                </p14:cNvPr>
                <p14:cNvContentPartPr/>
                <p14:nvPr/>
              </p14:nvContentPartPr>
              <p14:xfrm>
                <a:off x="10221542" y="4602581"/>
                <a:ext cx="868320" cy="764640"/>
              </p14:xfrm>
            </p:contentPart>
          </mc:Choice>
          <mc:Fallback xmlns="">
            <p:pic>
              <p:nvPicPr>
                <p:cNvPr id="30" name="Ink 29">
                  <a:extLst>
                    <a:ext uri="{FF2B5EF4-FFF2-40B4-BE49-F238E27FC236}">
                      <a16:creationId xmlns:a16="http://schemas.microsoft.com/office/drawing/2014/main" id="{77224749-553C-4F4B-B2BE-DA013CEBD726}"/>
                    </a:ext>
                  </a:extLst>
                </p:cNvPr>
                <p:cNvPicPr/>
                <p:nvPr/>
              </p:nvPicPr>
              <p:blipFill>
                <a:blip r:embed="rId48"/>
                <a:stretch>
                  <a:fillRect/>
                </a:stretch>
              </p:blipFill>
              <p:spPr>
                <a:xfrm>
                  <a:off x="10212902" y="4593581"/>
                  <a:ext cx="88596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ABDFF2E9-B991-431C-808B-FC733A943D64}"/>
                    </a:ext>
                  </a:extLst>
                </p14:cNvPr>
                <p14:cNvContentPartPr/>
                <p14:nvPr/>
              </p14:nvContentPartPr>
              <p14:xfrm>
                <a:off x="9069902" y="5050781"/>
                <a:ext cx="216000" cy="217800"/>
              </p14:xfrm>
            </p:contentPart>
          </mc:Choice>
          <mc:Fallback xmlns="">
            <p:pic>
              <p:nvPicPr>
                <p:cNvPr id="32" name="Ink 31">
                  <a:extLst>
                    <a:ext uri="{FF2B5EF4-FFF2-40B4-BE49-F238E27FC236}">
                      <a16:creationId xmlns:a16="http://schemas.microsoft.com/office/drawing/2014/main" id="{ABDFF2E9-B991-431C-808B-FC733A943D64}"/>
                    </a:ext>
                  </a:extLst>
                </p:cNvPr>
                <p:cNvPicPr/>
                <p:nvPr/>
              </p:nvPicPr>
              <p:blipFill>
                <a:blip r:embed="rId50"/>
                <a:stretch>
                  <a:fillRect/>
                </a:stretch>
              </p:blipFill>
              <p:spPr>
                <a:xfrm>
                  <a:off x="9060902" y="5041781"/>
                  <a:ext cx="2336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8A4CB087-2A85-4AB7-894B-3D72E2B95016}"/>
                    </a:ext>
                  </a:extLst>
                </p14:cNvPr>
                <p14:cNvContentPartPr/>
                <p14:nvPr/>
              </p14:nvContentPartPr>
              <p14:xfrm>
                <a:off x="9367622" y="5012261"/>
                <a:ext cx="70920" cy="224280"/>
              </p14:xfrm>
            </p:contentPart>
          </mc:Choice>
          <mc:Fallback xmlns="">
            <p:pic>
              <p:nvPicPr>
                <p:cNvPr id="33" name="Ink 32">
                  <a:extLst>
                    <a:ext uri="{FF2B5EF4-FFF2-40B4-BE49-F238E27FC236}">
                      <a16:creationId xmlns:a16="http://schemas.microsoft.com/office/drawing/2014/main" id="{8A4CB087-2A85-4AB7-894B-3D72E2B95016}"/>
                    </a:ext>
                  </a:extLst>
                </p:cNvPr>
                <p:cNvPicPr/>
                <p:nvPr/>
              </p:nvPicPr>
              <p:blipFill>
                <a:blip r:embed="rId52"/>
                <a:stretch>
                  <a:fillRect/>
                </a:stretch>
              </p:blipFill>
              <p:spPr>
                <a:xfrm>
                  <a:off x="9358982" y="5003621"/>
                  <a:ext cx="88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336CF1D1-A855-4800-9FD7-ECDE875AD990}"/>
                    </a:ext>
                  </a:extLst>
                </p14:cNvPr>
                <p14:cNvContentPartPr/>
                <p14:nvPr/>
              </p14:nvContentPartPr>
              <p14:xfrm>
                <a:off x="9492542" y="4961861"/>
                <a:ext cx="115920" cy="206640"/>
              </p14:xfrm>
            </p:contentPart>
          </mc:Choice>
          <mc:Fallback xmlns="">
            <p:pic>
              <p:nvPicPr>
                <p:cNvPr id="34" name="Ink 33">
                  <a:extLst>
                    <a:ext uri="{FF2B5EF4-FFF2-40B4-BE49-F238E27FC236}">
                      <a16:creationId xmlns:a16="http://schemas.microsoft.com/office/drawing/2014/main" id="{336CF1D1-A855-4800-9FD7-ECDE875AD990}"/>
                    </a:ext>
                  </a:extLst>
                </p:cNvPr>
                <p:cNvPicPr/>
                <p:nvPr/>
              </p:nvPicPr>
              <p:blipFill>
                <a:blip r:embed="rId54"/>
                <a:stretch>
                  <a:fillRect/>
                </a:stretch>
              </p:blipFill>
              <p:spPr>
                <a:xfrm>
                  <a:off x="9483542" y="4952861"/>
                  <a:ext cx="133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CCEF1FD7-F731-4CF0-9266-1E4AC3833796}"/>
                    </a:ext>
                  </a:extLst>
                </p14:cNvPr>
                <p14:cNvContentPartPr/>
                <p14:nvPr/>
              </p14:nvContentPartPr>
              <p14:xfrm>
                <a:off x="9636182" y="4902461"/>
                <a:ext cx="126360" cy="185400"/>
              </p14:xfrm>
            </p:contentPart>
          </mc:Choice>
          <mc:Fallback xmlns="">
            <p:pic>
              <p:nvPicPr>
                <p:cNvPr id="35" name="Ink 34">
                  <a:extLst>
                    <a:ext uri="{FF2B5EF4-FFF2-40B4-BE49-F238E27FC236}">
                      <a16:creationId xmlns:a16="http://schemas.microsoft.com/office/drawing/2014/main" id="{CCEF1FD7-F731-4CF0-9266-1E4AC3833796}"/>
                    </a:ext>
                  </a:extLst>
                </p:cNvPr>
                <p:cNvPicPr/>
                <p:nvPr/>
              </p:nvPicPr>
              <p:blipFill>
                <a:blip r:embed="rId56"/>
                <a:stretch>
                  <a:fillRect/>
                </a:stretch>
              </p:blipFill>
              <p:spPr>
                <a:xfrm>
                  <a:off x="9627182" y="4893461"/>
                  <a:ext cx="144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AFED69D0-237E-4F0E-86C9-6DA06BEA6346}"/>
                    </a:ext>
                  </a:extLst>
                </p14:cNvPr>
                <p14:cNvContentPartPr/>
                <p14:nvPr/>
              </p14:nvContentPartPr>
              <p14:xfrm>
                <a:off x="9756782" y="4842341"/>
                <a:ext cx="121320" cy="230400"/>
              </p14:xfrm>
            </p:contentPart>
          </mc:Choice>
          <mc:Fallback xmlns="">
            <p:pic>
              <p:nvPicPr>
                <p:cNvPr id="36" name="Ink 35">
                  <a:extLst>
                    <a:ext uri="{FF2B5EF4-FFF2-40B4-BE49-F238E27FC236}">
                      <a16:creationId xmlns:a16="http://schemas.microsoft.com/office/drawing/2014/main" id="{AFED69D0-237E-4F0E-86C9-6DA06BEA6346}"/>
                    </a:ext>
                  </a:extLst>
                </p:cNvPr>
                <p:cNvPicPr/>
                <p:nvPr/>
              </p:nvPicPr>
              <p:blipFill>
                <a:blip r:embed="rId58"/>
                <a:stretch>
                  <a:fillRect/>
                </a:stretch>
              </p:blipFill>
              <p:spPr>
                <a:xfrm>
                  <a:off x="9748142" y="4833341"/>
                  <a:ext cx="1389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741EAAF1-3425-48C9-BCFF-BDEF5CA8E1F7}"/>
                    </a:ext>
                  </a:extLst>
                </p14:cNvPr>
                <p14:cNvContentPartPr/>
                <p14:nvPr/>
              </p14:nvContentPartPr>
              <p14:xfrm>
                <a:off x="9925622" y="4830821"/>
                <a:ext cx="63720" cy="144360"/>
              </p14:xfrm>
            </p:contentPart>
          </mc:Choice>
          <mc:Fallback xmlns="">
            <p:pic>
              <p:nvPicPr>
                <p:cNvPr id="37" name="Ink 36">
                  <a:extLst>
                    <a:ext uri="{FF2B5EF4-FFF2-40B4-BE49-F238E27FC236}">
                      <a16:creationId xmlns:a16="http://schemas.microsoft.com/office/drawing/2014/main" id="{741EAAF1-3425-48C9-BCFF-BDEF5CA8E1F7}"/>
                    </a:ext>
                  </a:extLst>
                </p:cNvPr>
                <p:cNvPicPr/>
                <p:nvPr/>
              </p:nvPicPr>
              <p:blipFill>
                <a:blip r:embed="rId60"/>
                <a:stretch>
                  <a:fillRect/>
                </a:stretch>
              </p:blipFill>
              <p:spPr>
                <a:xfrm>
                  <a:off x="9916622" y="4822181"/>
                  <a:ext cx="81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18EA420-8E97-4793-9DB1-1C1EF9008B73}"/>
                    </a:ext>
                  </a:extLst>
                </p14:cNvPr>
                <p14:cNvContentPartPr/>
                <p14:nvPr/>
              </p14:nvContentPartPr>
              <p14:xfrm>
                <a:off x="9964142" y="4792301"/>
                <a:ext cx="63720" cy="110520"/>
              </p14:xfrm>
            </p:contentPart>
          </mc:Choice>
          <mc:Fallback xmlns="">
            <p:pic>
              <p:nvPicPr>
                <p:cNvPr id="38" name="Ink 37">
                  <a:extLst>
                    <a:ext uri="{FF2B5EF4-FFF2-40B4-BE49-F238E27FC236}">
                      <a16:creationId xmlns:a16="http://schemas.microsoft.com/office/drawing/2014/main" id="{E18EA420-8E97-4793-9DB1-1C1EF9008B73}"/>
                    </a:ext>
                  </a:extLst>
                </p:cNvPr>
                <p:cNvPicPr/>
                <p:nvPr/>
              </p:nvPicPr>
              <p:blipFill>
                <a:blip r:embed="rId62"/>
                <a:stretch>
                  <a:fillRect/>
                </a:stretch>
              </p:blipFill>
              <p:spPr>
                <a:xfrm>
                  <a:off x="9955502" y="4783661"/>
                  <a:ext cx="81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5C0A8C77-7380-4958-9F35-55E0C62A3A6C}"/>
                    </a:ext>
                  </a:extLst>
                </p14:cNvPr>
                <p14:cNvContentPartPr/>
                <p14:nvPr/>
              </p14:nvContentPartPr>
              <p14:xfrm>
                <a:off x="10022462" y="4667741"/>
                <a:ext cx="173160" cy="496440"/>
              </p14:xfrm>
            </p:contentPart>
          </mc:Choice>
          <mc:Fallback xmlns="">
            <p:pic>
              <p:nvPicPr>
                <p:cNvPr id="39" name="Ink 38">
                  <a:extLst>
                    <a:ext uri="{FF2B5EF4-FFF2-40B4-BE49-F238E27FC236}">
                      <a16:creationId xmlns:a16="http://schemas.microsoft.com/office/drawing/2014/main" id="{5C0A8C77-7380-4958-9F35-55E0C62A3A6C}"/>
                    </a:ext>
                  </a:extLst>
                </p:cNvPr>
                <p:cNvPicPr/>
                <p:nvPr/>
              </p:nvPicPr>
              <p:blipFill>
                <a:blip r:embed="rId64"/>
                <a:stretch>
                  <a:fillRect/>
                </a:stretch>
              </p:blipFill>
              <p:spPr>
                <a:xfrm>
                  <a:off x="10013462" y="4659101"/>
                  <a:ext cx="1908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39049E39-29FA-47F1-B49C-BECE65D88CDC}"/>
                    </a:ext>
                  </a:extLst>
                </p14:cNvPr>
                <p14:cNvContentPartPr/>
                <p14:nvPr/>
              </p14:nvContentPartPr>
              <p14:xfrm>
                <a:off x="9385982" y="5402141"/>
                <a:ext cx="133200" cy="84600"/>
              </p14:xfrm>
            </p:contentPart>
          </mc:Choice>
          <mc:Fallback xmlns="">
            <p:pic>
              <p:nvPicPr>
                <p:cNvPr id="40" name="Ink 39">
                  <a:extLst>
                    <a:ext uri="{FF2B5EF4-FFF2-40B4-BE49-F238E27FC236}">
                      <a16:creationId xmlns:a16="http://schemas.microsoft.com/office/drawing/2014/main" id="{39049E39-29FA-47F1-B49C-BECE65D88CDC}"/>
                    </a:ext>
                  </a:extLst>
                </p:cNvPr>
                <p:cNvPicPr/>
                <p:nvPr/>
              </p:nvPicPr>
              <p:blipFill>
                <a:blip r:embed="rId66"/>
                <a:stretch>
                  <a:fillRect/>
                </a:stretch>
              </p:blipFill>
              <p:spPr>
                <a:xfrm>
                  <a:off x="9376982" y="5393141"/>
                  <a:ext cx="150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7C33E45D-5763-41C0-8102-437E8FFFB1AD}"/>
                    </a:ext>
                  </a:extLst>
                </p14:cNvPr>
                <p14:cNvContentPartPr/>
                <p14:nvPr/>
              </p14:nvContentPartPr>
              <p14:xfrm>
                <a:off x="9548342" y="5334461"/>
                <a:ext cx="146160" cy="138960"/>
              </p14:xfrm>
            </p:contentPart>
          </mc:Choice>
          <mc:Fallback xmlns="">
            <p:pic>
              <p:nvPicPr>
                <p:cNvPr id="41" name="Ink 40">
                  <a:extLst>
                    <a:ext uri="{FF2B5EF4-FFF2-40B4-BE49-F238E27FC236}">
                      <a16:creationId xmlns:a16="http://schemas.microsoft.com/office/drawing/2014/main" id="{7C33E45D-5763-41C0-8102-437E8FFFB1AD}"/>
                    </a:ext>
                  </a:extLst>
                </p:cNvPr>
                <p:cNvPicPr/>
                <p:nvPr/>
              </p:nvPicPr>
              <p:blipFill>
                <a:blip r:embed="rId68"/>
                <a:stretch>
                  <a:fillRect/>
                </a:stretch>
              </p:blipFill>
              <p:spPr>
                <a:xfrm>
                  <a:off x="9539702" y="5325821"/>
                  <a:ext cx="163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787886AE-FA3F-4093-A3F9-A8BC23818731}"/>
                    </a:ext>
                  </a:extLst>
                </p14:cNvPr>
                <p14:cNvContentPartPr/>
                <p14:nvPr/>
              </p14:nvContentPartPr>
              <p14:xfrm>
                <a:off x="9760022" y="5228621"/>
                <a:ext cx="146160" cy="174600"/>
              </p14:xfrm>
            </p:contentPart>
          </mc:Choice>
          <mc:Fallback xmlns="">
            <p:pic>
              <p:nvPicPr>
                <p:cNvPr id="42" name="Ink 41">
                  <a:extLst>
                    <a:ext uri="{FF2B5EF4-FFF2-40B4-BE49-F238E27FC236}">
                      <a16:creationId xmlns:a16="http://schemas.microsoft.com/office/drawing/2014/main" id="{787886AE-FA3F-4093-A3F9-A8BC23818731}"/>
                    </a:ext>
                  </a:extLst>
                </p:cNvPr>
                <p:cNvPicPr/>
                <p:nvPr/>
              </p:nvPicPr>
              <p:blipFill>
                <a:blip r:embed="rId70"/>
                <a:stretch>
                  <a:fillRect/>
                </a:stretch>
              </p:blipFill>
              <p:spPr>
                <a:xfrm>
                  <a:off x="9751022" y="5219621"/>
                  <a:ext cx="163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9F89B12-966C-4CB9-A1FD-A8BDCA22088B}"/>
                    </a:ext>
                  </a:extLst>
                </p14:cNvPr>
                <p14:cNvContentPartPr/>
                <p14:nvPr/>
              </p14:nvContentPartPr>
              <p14:xfrm>
                <a:off x="9887462" y="5168141"/>
                <a:ext cx="157680" cy="192240"/>
              </p14:xfrm>
            </p:contentPart>
          </mc:Choice>
          <mc:Fallback xmlns="">
            <p:pic>
              <p:nvPicPr>
                <p:cNvPr id="43" name="Ink 42">
                  <a:extLst>
                    <a:ext uri="{FF2B5EF4-FFF2-40B4-BE49-F238E27FC236}">
                      <a16:creationId xmlns:a16="http://schemas.microsoft.com/office/drawing/2014/main" id="{B9F89B12-966C-4CB9-A1FD-A8BDCA22088B}"/>
                    </a:ext>
                  </a:extLst>
                </p:cNvPr>
                <p:cNvPicPr/>
                <p:nvPr/>
              </p:nvPicPr>
              <p:blipFill>
                <a:blip r:embed="rId72"/>
                <a:stretch>
                  <a:fillRect/>
                </a:stretch>
              </p:blipFill>
              <p:spPr>
                <a:xfrm>
                  <a:off x="9878462" y="5159501"/>
                  <a:ext cx="175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E6FC898D-9DE1-41BE-ACCE-E4F8BF75E34E}"/>
                    </a:ext>
                  </a:extLst>
                </p14:cNvPr>
                <p14:cNvContentPartPr/>
                <p14:nvPr/>
              </p14:nvContentPartPr>
              <p14:xfrm>
                <a:off x="10040102" y="5158421"/>
                <a:ext cx="163440" cy="146520"/>
              </p14:xfrm>
            </p:contentPart>
          </mc:Choice>
          <mc:Fallback xmlns="">
            <p:pic>
              <p:nvPicPr>
                <p:cNvPr id="44" name="Ink 43">
                  <a:extLst>
                    <a:ext uri="{FF2B5EF4-FFF2-40B4-BE49-F238E27FC236}">
                      <a16:creationId xmlns:a16="http://schemas.microsoft.com/office/drawing/2014/main" id="{E6FC898D-9DE1-41BE-ACCE-E4F8BF75E34E}"/>
                    </a:ext>
                  </a:extLst>
                </p:cNvPr>
                <p:cNvPicPr/>
                <p:nvPr/>
              </p:nvPicPr>
              <p:blipFill>
                <a:blip r:embed="rId74"/>
                <a:stretch>
                  <a:fillRect/>
                </a:stretch>
              </p:blipFill>
              <p:spPr>
                <a:xfrm>
                  <a:off x="10031102" y="5149421"/>
                  <a:ext cx="1810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F56F9B55-E2DA-4110-8F05-6FC77EA18F83}"/>
                    </a:ext>
                  </a:extLst>
                </p14:cNvPr>
                <p14:cNvContentPartPr/>
                <p14:nvPr/>
              </p14:nvContentPartPr>
              <p14:xfrm>
                <a:off x="8043182" y="1606661"/>
                <a:ext cx="83880" cy="1198080"/>
              </p14:xfrm>
            </p:contentPart>
          </mc:Choice>
          <mc:Fallback xmlns="">
            <p:pic>
              <p:nvPicPr>
                <p:cNvPr id="46" name="Ink 45">
                  <a:extLst>
                    <a:ext uri="{FF2B5EF4-FFF2-40B4-BE49-F238E27FC236}">
                      <a16:creationId xmlns:a16="http://schemas.microsoft.com/office/drawing/2014/main" id="{F56F9B55-E2DA-4110-8F05-6FC77EA18F83}"/>
                    </a:ext>
                  </a:extLst>
                </p:cNvPr>
                <p:cNvPicPr/>
                <p:nvPr/>
              </p:nvPicPr>
              <p:blipFill>
                <a:blip r:embed="rId76"/>
                <a:stretch>
                  <a:fillRect/>
                </a:stretch>
              </p:blipFill>
              <p:spPr>
                <a:xfrm>
                  <a:off x="8034182" y="1597661"/>
                  <a:ext cx="101520" cy="121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C625E224-BDE2-4F2F-BCFB-D30FAB2513FF}"/>
                    </a:ext>
                  </a:extLst>
                </p14:cNvPr>
                <p14:cNvContentPartPr/>
                <p14:nvPr/>
              </p14:nvContentPartPr>
              <p14:xfrm>
                <a:off x="8052182" y="1296701"/>
                <a:ext cx="1285920" cy="1437840"/>
              </p14:xfrm>
            </p:contentPart>
          </mc:Choice>
          <mc:Fallback xmlns="">
            <p:pic>
              <p:nvPicPr>
                <p:cNvPr id="47" name="Ink 46">
                  <a:extLst>
                    <a:ext uri="{FF2B5EF4-FFF2-40B4-BE49-F238E27FC236}">
                      <a16:creationId xmlns:a16="http://schemas.microsoft.com/office/drawing/2014/main" id="{C625E224-BDE2-4F2F-BCFB-D30FAB2513FF}"/>
                    </a:ext>
                  </a:extLst>
                </p:cNvPr>
                <p:cNvPicPr/>
                <p:nvPr/>
              </p:nvPicPr>
              <p:blipFill>
                <a:blip r:embed="rId78"/>
                <a:stretch>
                  <a:fillRect/>
                </a:stretch>
              </p:blipFill>
              <p:spPr>
                <a:xfrm>
                  <a:off x="8043182" y="1287701"/>
                  <a:ext cx="1303560" cy="1455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AE8308F3-1D98-471C-9A1A-ED450B95A432}"/>
                    </a:ext>
                  </a:extLst>
                </p14:cNvPr>
                <p14:cNvContentPartPr/>
                <p14:nvPr/>
              </p14:nvContentPartPr>
              <p14:xfrm>
                <a:off x="8044622" y="2651381"/>
                <a:ext cx="1181520" cy="173520"/>
              </p14:xfrm>
            </p:contentPart>
          </mc:Choice>
          <mc:Fallback xmlns="">
            <p:pic>
              <p:nvPicPr>
                <p:cNvPr id="48" name="Ink 47">
                  <a:extLst>
                    <a:ext uri="{FF2B5EF4-FFF2-40B4-BE49-F238E27FC236}">
                      <a16:creationId xmlns:a16="http://schemas.microsoft.com/office/drawing/2014/main" id="{AE8308F3-1D98-471C-9A1A-ED450B95A432}"/>
                    </a:ext>
                  </a:extLst>
                </p:cNvPr>
                <p:cNvPicPr/>
                <p:nvPr/>
              </p:nvPicPr>
              <p:blipFill>
                <a:blip r:embed="rId80"/>
                <a:stretch>
                  <a:fillRect/>
                </a:stretch>
              </p:blipFill>
              <p:spPr>
                <a:xfrm>
                  <a:off x="8035982" y="2642381"/>
                  <a:ext cx="1199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AACCE99B-9E96-4D69-A55B-902ADB4B2E49}"/>
                    </a:ext>
                  </a:extLst>
                </p14:cNvPr>
                <p14:cNvContentPartPr/>
                <p14:nvPr/>
              </p14:nvContentPartPr>
              <p14:xfrm>
                <a:off x="7830422" y="4138901"/>
                <a:ext cx="45000" cy="1346400"/>
              </p14:xfrm>
            </p:contentPart>
          </mc:Choice>
          <mc:Fallback xmlns="">
            <p:pic>
              <p:nvPicPr>
                <p:cNvPr id="49" name="Ink 48">
                  <a:extLst>
                    <a:ext uri="{FF2B5EF4-FFF2-40B4-BE49-F238E27FC236}">
                      <a16:creationId xmlns:a16="http://schemas.microsoft.com/office/drawing/2014/main" id="{AACCE99B-9E96-4D69-A55B-902ADB4B2E49}"/>
                    </a:ext>
                  </a:extLst>
                </p:cNvPr>
                <p:cNvPicPr/>
                <p:nvPr/>
              </p:nvPicPr>
              <p:blipFill>
                <a:blip r:embed="rId82"/>
                <a:stretch>
                  <a:fillRect/>
                </a:stretch>
              </p:blipFill>
              <p:spPr>
                <a:xfrm>
                  <a:off x="7821422" y="4130261"/>
                  <a:ext cx="62640" cy="1364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DFD37D9F-5C57-4947-839B-3FE8D9BB5A19}"/>
                    </a:ext>
                  </a:extLst>
                </p14:cNvPr>
                <p14:cNvContentPartPr/>
                <p14:nvPr/>
              </p14:nvContentPartPr>
              <p14:xfrm>
                <a:off x="8044622" y="3633821"/>
                <a:ext cx="962640" cy="1563840"/>
              </p14:xfrm>
            </p:contentPart>
          </mc:Choice>
          <mc:Fallback xmlns="">
            <p:pic>
              <p:nvPicPr>
                <p:cNvPr id="50" name="Ink 49">
                  <a:extLst>
                    <a:ext uri="{FF2B5EF4-FFF2-40B4-BE49-F238E27FC236}">
                      <a16:creationId xmlns:a16="http://schemas.microsoft.com/office/drawing/2014/main" id="{DFD37D9F-5C57-4947-839B-3FE8D9BB5A19}"/>
                    </a:ext>
                  </a:extLst>
                </p:cNvPr>
                <p:cNvPicPr/>
                <p:nvPr/>
              </p:nvPicPr>
              <p:blipFill>
                <a:blip r:embed="rId84"/>
                <a:stretch>
                  <a:fillRect/>
                </a:stretch>
              </p:blipFill>
              <p:spPr>
                <a:xfrm>
                  <a:off x="8035982" y="3625181"/>
                  <a:ext cx="980280" cy="1581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F193DC40-2D72-44D4-8E5A-4181B08E8E64}"/>
                    </a:ext>
                  </a:extLst>
                </p14:cNvPr>
                <p14:cNvContentPartPr/>
                <p14:nvPr/>
              </p14:nvContentPartPr>
              <p14:xfrm>
                <a:off x="7793342" y="5040701"/>
                <a:ext cx="872640" cy="337680"/>
              </p14:xfrm>
            </p:contentPart>
          </mc:Choice>
          <mc:Fallback xmlns="">
            <p:pic>
              <p:nvPicPr>
                <p:cNvPr id="52" name="Ink 51">
                  <a:extLst>
                    <a:ext uri="{FF2B5EF4-FFF2-40B4-BE49-F238E27FC236}">
                      <a16:creationId xmlns:a16="http://schemas.microsoft.com/office/drawing/2014/main" id="{F193DC40-2D72-44D4-8E5A-4181B08E8E64}"/>
                    </a:ext>
                  </a:extLst>
                </p:cNvPr>
                <p:cNvPicPr/>
                <p:nvPr/>
              </p:nvPicPr>
              <p:blipFill>
                <a:blip r:embed="rId86"/>
                <a:stretch>
                  <a:fillRect/>
                </a:stretch>
              </p:blipFill>
              <p:spPr>
                <a:xfrm>
                  <a:off x="7784702" y="5031701"/>
                  <a:ext cx="8902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00F57B48-4E78-42D2-AB9D-2518FE5F4BF0}"/>
                    </a:ext>
                  </a:extLst>
                </p14:cNvPr>
                <p14:cNvContentPartPr/>
                <p14:nvPr/>
              </p14:nvContentPartPr>
              <p14:xfrm>
                <a:off x="7192142" y="1343141"/>
                <a:ext cx="410400" cy="4808160"/>
              </p14:xfrm>
            </p:contentPart>
          </mc:Choice>
          <mc:Fallback xmlns="">
            <p:pic>
              <p:nvPicPr>
                <p:cNvPr id="54" name="Ink 53">
                  <a:extLst>
                    <a:ext uri="{FF2B5EF4-FFF2-40B4-BE49-F238E27FC236}">
                      <a16:creationId xmlns:a16="http://schemas.microsoft.com/office/drawing/2014/main" id="{00F57B48-4E78-42D2-AB9D-2518FE5F4BF0}"/>
                    </a:ext>
                  </a:extLst>
                </p:cNvPr>
                <p:cNvPicPr/>
                <p:nvPr/>
              </p:nvPicPr>
              <p:blipFill>
                <a:blip r:embed="rId88"/>
                <a:stretch>
                  <a:fillRect/>
                </a:stretch>
              </p:blipFill>
              <p:spPr>
                <a:xfrm>
                  <a:off x="7183142" y="1334501"/>
                  <a:ext cx="428040" cy="4825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C8648644-30AD-4618-A47F-47A2C4560D22}"/>
                    </a:ext>
                  </a:extLst>
                </p14:cNvPr>
                <p14:cNvContentPartPr/>
                <p14:nvPr/>
              </p14:nvContentPartPr>
              <p14:xfrm>
                <a:off x="7509662" y="691901"/>
                <a:ext cx="4531680" cy="3347280"/>
              </p14:xfrm>
            </p:contentPart>
          </mc:Choice>
          <mc:Fallback xmlns="">
            <p:pic>
              <p:nvPicPr>
                <p:cNvPr id="55" name="Ink 54">
                  <a:extLst>
                    <a:ext uri="{FF2B5EF4-FFF2-40B4-BE49-F238E27FC236}">
                      <a16:creationId xmlns:a16="http://schemas.microsoft.com/office/drawing/2014/main" id="{C8648644-30AD-4618-A47F-47A2C4560D22}"/>
                    </a:ext>
                  </a:extLst>
                </p:cNvPr>
                <p:cNvPicPr/>
                <p:nvPr/>
              </p:nvPicPr>
              <p:blipFill>
                <a:blip r:embed="rId90"/>
                <a:stretch>
                  <a:fillRect/>
                </a:stretch>
              </p:blipFill>
              <p:spPr>
                <a:xfrm>
                  <a:off x="7501022" y="683261"/>
                  <a:ext cx="4549320" cy="336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698C53D6-2A89-46E9-AF6C-8181254496B2}"/>
                    </a:ext>
                  </a:extLst>
                </p14:cNvPr>
                <p14:cNvContentPartPr/>
                <p14:nvPr/>
              </p14:nvContentPartPr>
              <p14:xfrm>
                <a:off x="7159742" y="5827661"/>
                <a:ext cx="2396160" cy="268920"/>
              </p14:xfrm>
            </p:contentPart>
          </mc:Choice>
          <mc:Fallback xmlns="">
            <p:pic>
              <p:nvPicPr>
                <p:cNvPr id="56" name="Ink 55">
                  <a:extLst>
                    <a:ext uri="{FF2B5EF4-FFF2-40B4-BE49-F238E27FC236}">
                      <a16:creationId xmlns:a16="http://schemas.microsoft.com/office/drawing/2014/main" id="{698C53D6-2A89-46E9-AF6C-8181254496B2}"/>
                    </a:ext>
                  </a:extLst>
                </p:cNvPr>
                <p:cNvPicPr/>
                <p:nvPr/>
              </p:nvPicPr>
              <p:blipFill>
                <a:blip r:embed="rId92"/>
                <a:stretch>
                  <a:fillRect/>
                </a:stretch>
              </p:blipFill>
              <p:spPr>
                <a:xfrm>
                  <a:off x="7151102" y="5819021"/>
                  <a:ext cx="2413800" cy="286560"/>
                </a:xfrm>
                <a:prstGeom prst="rect">
                  <a:avLst/>
                </a:prstGeom>
              </p:spPr>
            </p:pic>
          </mc:Fallback>
        </mc:AlternateContent>
      </p:grpSp>
    </p:spTree>
    <p:extLst>
      <p:ext uri="{BB962C8B-B14F-4D97-AF65-F5344CB8AC3E}">
        <p14:creationId xmlns:p14="http://schemas.microsoft.com/office/powerpoint/2010/main" val="1970414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E878-8D38-4C1A-B819-A7124473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FEB142-6051-4846-9662-C2795CCDD79E}"/>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DD1CC9B-60AA-43A6-9CE1-F44C61AF25EF}"/>
                  </a:ext>
                </a:extLst>
              </p14:cNvPr>
              <p14:cNvContentPartPr/>
              <p14:nvPr/>
            </p14:nvContentPartPr>
            <p14:xfrm>
              <a:off x="7482302" y="2267981"/>
              <a:ext cx="83160" cy="810720"/>
            </p14:xfrm>
          </p:contentPart>
        </mc:Choice>
        <mc:Fallback xmlns="">
          <p:pic>
            <p:nvPicPr>
              <p:cNvPr id="12" name="Ink 11">
                <a:extLst>
                  <a:ext uri="{FF2B5EF4-FFF2-40B4-BE49-F238E27FC236}">
                    <a16:creationId xmlns:a16="http://schemas.microsoft.com/office/drawing/2014/main" id="{9DD1CC9B-60AA-43A6-9CE1-F44C61AF25EF}"/>
                  </a:ext>
                </a:extLst>
              </p:cNvPr>
              <p:cNvPicPr/>
              <p:nvPr/>
            </p:nvPicPr>
            <p:blipFill>
              <a:blip r:embed="rId3"/>
              <a:stretch>
                <a:fillRect/>
              </a:stretch>
            </p:blipFill>
            <p:spPr>
              <a:xfrm>
                <a:off x="7473662" y="2259341"/>
                <a:ext cx="10080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DE5F543-C241-4720-A4CC-546FD04B79E6}"/>
                  </a:ext>
                </a:extLst>
              </p14:cNvPr>
              <p14:cNvContentPartPr/>
              <p14:nvPr/>
            </p14:nvContentPartPr>
            <p14:xfrm>
              <a:off x="7401302" y="2065301"/>
              <a:ext cx="1425240" cy="212760"/>
            </p14:xfrm>
          </p:contentPart>
        </mc:Choice>
        <mc:Fallback xmlns="">
          <p:pic>
            <p:nvPicPr>
              <p:cNvPr id="13" name="Ink 12">
                <a:extLst>
                  <a:ext uri="{FF2B5EF4-FFF2-40B4-BE49-F238E27FC236}">
                    <a16:creationId xmlns:a16="http://schemas.microsoft.com/office/drawing/2014/main" id="{BDE5F543-C241-4720-A4CC-546FD04B79E6}"/>
                  </a:ext>
                </a:extLst>
              </p:cNvPr>
              <p:cNvPicPr/>
              <p:nvPr/>
            </p:nvPicPr>
            <p:blipFill>
              <a:blip r:embed="rId5"/>
              <a:stretch>
                <a:fillRect/>
              </a:stretch>
            </p:blipFill>
            <p:spPr>
              <a:xfrm>
                <a:off x="7392662" y="2056301"/>
                <a:ext cx="14428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368AA0E-BA35-426E-AAF4-F7097EB0DC5E}"/>
                  </a:ext>
                </a:extLst>
              </p14:cNvPr>
              <p14:cNvContentPartPr/>
              <p14:nvPr/>
            </p14:nvContentPartPr>
            <p14:xfrm>
              <a:off x="8822942" y="2058821"/>
              <a:ext cx="110160" cy="977040"/>
            </p14:xfrm>
          </p:contentPart>
        </mc:Choice>
        <mc:Fallback xmlns="">
          <p:pic>
            <p:nvPicPr>
              <p:cNvPr id="14" name="Ink 13">
                <a:extLst>
                  <a:ext uri="{FF2B5EF4-FFF2-40B4-BE49-F238E27FC236}">
                    <a16:creationId xmlns:a16="http://schemas.microsoft.com/office/drawing/2014/main" id="{0368AA0E-BA35-426E-AAF4-F7097EB0DC5E}"/>
                  </a:ext>
                </a:extLst>
              </p:cNvPr>
              <p:cNvPicPr/>
              <p:nvPr/>
            </p:nvPicPr>
            <p:blipFill>
              <a:blip r:embed="rId7"/>
              <a:stretch>
                <a:fillRect/>
              </a:stretch>
            </p:blipFill>
            <p:spPr>
              <a:xfrm>
                <a:off x="8814302" y="2049821"/>
                <a:ext cx="12780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5D1E6FA-5A50-4B27-893E-35CCE050BE6F}"/>
                  </a:ext>
                </a:extLst>
              </p14:cNvPr>
              <p14:cNvContentPartPr/>
              <p14:nvPr/>
            </p14:nvContentPartPr>
            <p14:xfrm>
              <a:off x="7485182" y="3231341"/>
              <a:ext cx="1206000" cy="84240"/>
            </p14:xfrm>
          </p:contentPart>
        </mc:Choice>
        <mc:Fallback xmlns="">
          <p:pic>
            <p:nvPicPr>
              <p:cNvPr id="15" name="Ink 14">
                <a:extLst>
                  <a:ext uri="{FF2B5EF4-FFF2-40B4-BE49-F238E27FC236}">
                    <a16:creationId xmlns:a16="http://schemas.microsoft.com/office/drawing/2014/main" id="{35D1E6FA-5A50-4B27-893E-35CCE050BE6F}"/>
                  </a:ext>
                </a:extLst>
              </p:cNvPr>
              <p:cNvPicPr/>
              <p:nvPr/>
            </p:nvPicPr>
            <p:blipFill>
              <a:blip r:embed="rId9"/>
              <a:stretch>
                <a:fillRect/>
              </a:stretch>
            </p:blipFill>
            <p:spPr>
              <a:xfrm>
                <a:off x="7476542" y="3222701"/>
                <a:ext cx="12236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E3D402A-C6E5-41F1-BBCC-89399B832C6F}"/>
                  </a:ext>
                </a:extLst>
              </p14:cNvPr>
              <p14:cNvContentPartPr/>
              <p14:nvPr/>
            </p14:nvContentPartPr>
            <p14:xfrm>
              <a:off x="7625222" y="4287221"/>
              <a:ext cx="85320" cy="1005840"/>
            </p14:xfrm>
          </p:contentPart>
        </mc:Choice>
        <mc:Fallback xmlns="">
          <p:pic>
            <p:nvPicPr>
              <p:cNvPr id="16" name="Ink 15">
                <a:extLst>
                  <a:ext uri="{FF2B5EF4-FFF2-40B4-BE49-F238E27FC236}">
                    <a16:creationId xmlns:a16="http://schemas.microsoft.com/office/drawing/2014/main" id="{EE3D402A-C6E5-41F1-BBCC-89399B832C6F}"/>
                  </a:ext>
                </a:extLst>
              </p:cNvPr>
              <p:cNvPicPr/>
              <p:nvPr/>
            </p:nvPicPr>
            <p:blipFill>
              <a:blip r:embed="rId11"/>
              <a:stretch>
                <a:fillRect/>
              </a:stretch>
            </p:blipFill>
            <p:spPr>
              <a:xfrm>
                <a:off x="7616222" y="4278581"/>
                <a:ext cx="102960" cy="10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0303094-CC9B-47DD-90F2-879600C64583}"/>
                  </a:ext>
                </a:extLst>
              </p14:cNvPr>
              <p14:cNvContentPartPr/>
              <p14:nvPr/>
            </p14:nvContentPartPr>
            <p14:xfrm>
              <a:off x="7500662" y="4005701"/>
              <a:ext cx="1186200" cy="198000"/>
            </p14:xfrm>
          </p:contentPart>
        </mc:Choice>
        <mc:Fallback xmlns="">
          <p:pic>
            <p:nvPicPr>
              <p:cNvPr id="17" name="Ink 16">
                <a:extLst>
                  <a:ext uri="{FF2B5EF4-FFF2-40B4-BE49-F238E27FC236}">
                    <a16:creationId xmlns:a16="http://schemas.microsoft.com/office/drawing/2014/main" id="{90303094-CC9B-47DD-90F2-879600C64583}"/>
                  </a:ext>
                </a:extLst>
              </p:cNvPr>
              <p:cNvPicPr/>
              <p:nvPr/>
            </p:nvPicPr>
            <p:blipFill>
              <a:blip r:embed="rId13"/>
              <a:stretch>
                <a:fillRect/>
              </a:stretch>
            </p:blipFill>
            <p:spPr>
              <a:xfrm>
                <a:off x="7491662" y="3997061"/>
                <a:ext cx="1203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B022BA5F-19D8-4183-87CB-C6CF71962277}"/>
                  </a:ext>
                </a:extLst>
              </p14:cNvPr>
              <p14:cNvContentPartPr/>
              <p14:nvPr/>
            </p14:nvContentPartPr>
            <p14:xfrm>
              <a:off x="8817182" y="4021181"/>
              <a:ext cx="151200" cy="1001880"/>
            </p14:xfrm>
          </p:contentPart>
        </mc:Choice>
        <mc:Fallback xmlns="">
          <p:pic>
            <p:nvPicPr>
              <p:cNvPr id="18" name="Ink 17">
                <a:extLst>
                  <a:ext uri="{FF2B5EF4-FFF2-40B4-BE49-F238E27FC236}">
                    <a16:creationId xmlns:a16="http://schemas.microsoft.com/office/drawing/2014/main" id="{B022BA5F-19D8-4183-87CB-C6CF71962277}"/>
                  </a:ext>
                </a:extLst>
              </p:cNvPr>
              <p:cNvPicPr/>
              <p:nvPr/>
            </p:nvPicPr>
            <p:blipFill>
              <a:blip r:embed="rId15"/>
              <a:stretch>
                <a:fillRect/>
              </a:stretch>
            </p:blipFill>
            <p:spPr>
              <a:xfrm>
                <a:off x="8808542" y="4012541"/>
                <a:ext cx="168840" cy="10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3D7441E3-719B-4C97-A266-E7CFF585C11C}"/>
                  </a:ext>
                </a:extLst>
              </p14:cNvPr>
              <p14:cNvContentPartPr/>
              <p14:nvPr/>
            </p14:nvContentPartPr>
            <p14:xfrm>
              <a:off x="7489862" y="5119181"/>
              <a:ext cx="1358640" cy="414000"/>
            </p14:xfrm>
          </p:contentPart>
        </mc:Choice>
        <mc:Fallback xmlns="">
          <p:pic>
            <p:nvPicPr>
              <p:cNvPr id="19" name="Ink 18">
                <a:extLst>
                  <a:ext uri="{FF2B5EF4-FFF2-40B4-BE49-F238E27FC236}">
                    <a16:creationId xmlns:a16="http://schemas.microsoft.com/office/drawing/2014/main" id="{3D7441E3-719B-4C97-A266-E7CFF585C11C}"/>
                  </a:ext>
                </a:extLst>
              </p:cNvPr>
              <p:cNvPicPr/>
              <p:nvPr/>
            </p:nvPicPr>
            <p:blipFill>
              <a:blip r:embed="rId17"/>
              <a:stretch>
                <a:fillRect/>
              </a:stretch>
            </p:blipFill>
            <p:spPr>
              <a:xfrm>
                <a:off x="7480862" y="5110181"/>
                <a:ext cx="13762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8E5BF1E-D3C8-41C2-AA4C-EA7F2F697805}"/>
                  </a:ext>
                </a:extLst>
              </p14:cNvPr>
              <p14:cNvContentPartPr/>
              <p14:nvPr/>
            </p14:nvContentPartPr>
            <p14:xfrm>
              <a:off x="9599102" y="2019221"/>
              <a:ext cx="254520" cy="960840"/>
            </p14:xfrm>
          </p:contentPart>
        </mc:Choice>
        <mc:Fallback xmlns="">
          <p:pic>
            <p:nvPicPr>
              <p:cNvPr id="20" name="Ink 19">
                <a:extLst>
                  <a:ext uri="{FF2B5EF4-FFF2-40B4-BE49-F238E27FC236}">
                    <a16:creationId xmlns:a16="http://schemas.microsoft.com/office/drawing/2014/main" id="{E8E5BF1E-D3C8-41C2-AA4C-EA7F2F697805}"/>
                  </a:ext>
                </a:extLst>
              </p:cNvPr>
              <p:cNvPicPr/>
              <p:nvPr/>
            </p:nvPicPr>
            <p:blipFill>
              <a:blip r:embed="rId19"/>
              <a:stretch>
                <a:fillRect/>
              </a:stretch>
            </p:blipFill>
            <p:spPr>
              <a:xfrm>
                <a:off x="9590102" y="2010221"/>
                <a:ext cx="272160" cy="97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7C1881D4-67CD-463D-845F-C689E4D2327D}"/>
                  </a:ext>
                </a:extLst>
              </p14:cNvPr>
              <p14:cNvContentPartPr/>
              <p14:nvPr/>
            </p14:nvContentPartPr>
            <p14:xfrm>
              <a:off x="9684062" y="1651661"/>
              <a:ext cx="1258560" cy="444240"/>
            </p14:xfrm>
          </p:contentPart>
        </mc:Choice>
        <mc:Fallback xmlns="">
          <p:pic>
            <p:nvPicPr>
              <p:cNvPr id="21" name="Ink 20">
                <a:extLst>
                  <a:ext uri="{FF2B5EF4-FFF2-40B4-BE49-F238E27FC236}">
                    <a16:creationId xmlns:a16="http://schemas.microsoft.com/office/drawing/2014/main" id="{7C1881D4-67CD-463D-845F-C689E4D2327D}"/>
                  </a:ext>
                </a:extLst>
              </p:cNvPr>
              <p:cNvPicPr/>
              <p:nvPr/>
            </p:nvPicPr>
            <p:blipFill>
              <a:blip r:embed="rId21"/>
              <a:stretch>
                <a:fillRect/>
              </a:stretch>
            </p:blipFill>
            <p:spPr>
              <a:xfrm>
                <a:off x="9675062" y="1642661"/>
                <a:ext cx="12762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A0A27157-2619-4FB9-9EF0-638CBADA7966}"/>
                  </a:ext>
                </a:extLst>
              </p14:cNvPr>
              <p14:cNvContentPartPr/>
              <p14:nvPr/>
            </p14:nvContentPartPr>
            <p14:xfrm>
              <a:off x="10968542" y="1555901"/>
              <a:ext cx="245160" cy="1324080"/>
            </p14:xfrm>
          </p:contentPart>
        </mc:Choice>
        <mc:Fallback xmlns="">
          <p:pic>
            <p:nvPicPr>
              <p:cNvPr id="22" name="Ink 21">
                <a:extLst>
                  <a:ext uri="{FF2B5EF4-FFF2-40B4-BE49-F238E27FC236}">
                    <a16:creationId xmlns:a16="http://schemas.microsoft.com/office/drawing/2014/main" id="{A0A27157-2619-4FB9-9EF0-638CBADA7966}"/>
                  </a:ext>
                </a:extLst>
              </p:cNvPr>
              <p:cNvPicPr/>
              <p:nvPr/>
            </p:nvPicPr>
            <p:blipFill>
              <a:blip r:embed="rId23"/>
              <a:stretch>
                <a:fillRect/>
              </a:stretch>
            </p:blipFill>
            <p:spPr>
              <a:xfrm>
                <a:off x="10959542" y="1546901"/>
                <a:ext cx="262800" cy="134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CC2AB948-E4B4-4983-A63B-EFFB831827CF}"/>
                  </a:ext>
                </a:extLst>
              </p14:cNvPr>
              <p14:cNvContentPartPr/>
              <p14:nvPr/>
            </p14:nvContentPartPr>
            <p14:xfrm>
              <a:off x="9880982" y="2793221"/>
              <a:ext cx="1118160" cy="105840"/>
            </p14:xfrm>
          </p:contentPart>
        </mc:Choice>
        <mc:Fallback xmlns="">
          <p:pic>
            <p:nvPicPr>
              <p:cNvPr id="23" name="Ink 22">
                <a:extLst>
                  <a:ext uri="{FF2B5EF4-FFF2-40B4-BE49-F238E27FC236}">
                    <a16:creationId xmlns:a16="http://schemas.microsoft.com/office/drawing/2014/main" id="{CC2AB948-E4B4-4983-A63B-EFFB831827CF}"/>
                  </a:ext>
                </a:extLst>
              </p:cNvPr>
              <p:cNvPicPr/>
              <p:nvPr/>
            </p:nvPicPr>
            <p:blipFill>
              <a:blip r:embed="rId25"/>
              <a:stretch>
                <a:fillRect/>
              </a:stretch>
            </p:blipFill>
            <p:spPr>
              <a:xfrm>
                <a:off x="9872342" y="2784581"/>
                <a:ext cx="1135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EE9EEC03-839E-417E-B048-DB2E6975A819}"/>
                  </a:ext>
                </a:extLst>
              </p14:cNvPr>
              <p14:cNvContentPartPr/>
              <p14:nvPr/>
            </p14:nvContentPartPr>
            <p14:xfrm>
              <a:off x="9999422" y="4014341"/>
              <a:ext cx="144000" cy="1083960"/>
            </p14:xfrm>
          </p:contentPart>
        </mc:Choice>
        <mc:Fallback xmlns="">
          <p:pic>
            <p:nvPicPr>
              <p:cNvPr id="24" name="Ink 23">
                <a:extLst>
                  <a:ext uri="{FF2B5EF4-FFF2-40B4-BE49-F238E27FC236}">
                    <a16:creationId xmlns:a16="http://schemas.microsoft.com/office/drawing/2014/main" id="{EE9EEC03-839E-417E-B048-DB2E6975A819}"/>
                  </a:ext>
                </a:extLst>
              </p:cNvPr>
              <p:cNvPicPr/>
              <p:nvPr/>
            </p:nvPicPr>
            <p:blipFill>
              <a:blip r:embed="rId27"/>
              <a:stretch>
                <a:fillRect/>
              </a:stretch>
            </p:blipFill>
            <p:spPr>
              <a:xfrm>
                <a:off x="9990782" y="4005701"/>
                <a:ext cx="161640" cy="110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5E85D082-F66E-4D2B-84E6-520AB2D00C48}"/>
                  </a:ext>
                </a:extLst>
              </p14:cNvPr>
              <p14:cNvContentPartPr/>
              <p14:nvPr/>
            </p14:nvContentPartPr>
            <p14:xfrm>
              <a:off x="9823022" y="3567581"/>
              <a:ext cx="1412280" cy="394560"/>
            </p14:xfrm>
          </p:contentPart>
        </mc:Choice>
        <mc:Fallback xmlns="">
          <p:pic>
            <p:nvPicPr>
              <p:cNvPr id="25" name="Ink 24">
                <a:extLst>
                  <a:ext uri="{FF2B5EF4-FFF2-40B4-BE49-F238E27FC236}">
                    <a16:creationId xmlns:a16="http://schemas.microsoft.com/office/drawing/2014/main" id="{5E85D082-F66E-4D2B-84E6-520AB2D00C48}"/>
                  </a:ext>
                </a:extLst>
              </p:cNvPr>
              <p:cNvPicPr/>
              <p:nvPr/>
            </p:nvPicPr>
            <p:blipFill>
              <a:blip r:embed="rId29"/>
              <a:stretch>
                <a:fillRect/>
              </a:stretch>
            </p:blipFill>
            <p:spPr>
              <a:xfrm>
                <a:off x="9814382" y="3558941"/>
                <a:ext cx="142992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D25D69ED-F78B-48F3-90FB-2683216F3606}"/>
                  </a:ext>
                </a:extLst>
              </p14:cNvPr>
              <p14:cNvContentPartPr/>
              <p14:nvPr/>
            </p14:nvContentPartPr>
            <p14:xfrm>
              <a:off x="11467142" y="3490901"/>
              <a:ext cx="150480" cy="1163880"/>
            </p14:xfrm>
          </p:contentPart>
        </mc:Choice>
        <mc:Fallback xmlns="">
          <p:pic>
            <p:nvPicPr>
              <p:cNvPr id="26" name="Ink 25">
                <a:extLst>
                  <a:ext uri="{FF2B5EF4-FFF2-40B4-BE49-F238E27FC236}">
                    <a16:creationId xmlns:a16="http://schemas.microsoft.com/office/drawing/2014/main" id="{D25D69ED-F78B-48F3-90FB-2683216F3606}"/>
                  </a:ext>
                </a:extLst>
              </p:cNvPr>
              <p:cNvPicPr/>
              <p:nvPr/>
            </p:nvPicPr>
            <p:blipFill>
              <a:blip r:embed="rId31"/>
              <a:stretch>
                <a:fillRect/>
              </a:stretch>
            </p:blipFill>
            <p:spPr>
              <a:xfrm>
                <a:off x="11458502" y="3481901"/>
                <a:ext cx="168120" cy="118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E8F571BD-AE5E-493E-851C-AB07B3CA4DC9}"/>
                  </a:ext>
                </a:extLst>
              </p14:cNvPr>
              <p14:cNvContentPartPr/>
              <p14:nvPr/>
            </p14:nvContentPartPr>
            <p14:xfrm>
              <a:off x="10050182" y="5073461"/>
              <a:ext cx="1234080" cy="123480"/>
            </p14:xfrm>
          </p:contentPart>
        </mc:Choice>
        <mc:Fallback xmlns="">
          <p:pic>
            <p:nvPicPr>
              <p:cNvPr id="27" name="Ink 26">
                <a:extLst>
                  <a:ext uri="{FF2B5EF4-FFF2-40B4-BE49-F238E27FC236}">
                    <a16:creationId xmlns:a16="http://schemas.microsoft.com/office/drawing/2014/main" id="{E8F571BD-AE5E-493E-851C-AB07B3CA4DC9}"/>
                  </a:ext>
                </a:extLst>
              </p:cNvPr>
              <p:cNvPicPr/>
              <p:nvPr/>
            </p:nvPicPr>
            <p:blipFill>
              <a:blip r:embed="rId33"/>
              <a:stretch>
                <a:fillRect/>
              </a:stretch>
            </p:blipFill>
            <p:spPr>
              <a:xfrm>
                <a:off x="10041182" y="5064821"/>
                <a:ext cx="1251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320B0305-E0E6-40DE-9771-FAAE28BA7356}"/>
                  </a:ext>
                </a:extLst>
              </p14:cNvPr>
              <p14:cNvContentPartPr/>
              <p14:nvPr/>
            </p14:nvContentPartPr>
            <p14:xfrm>
              <a:off x="6698222" y="1946141"/>
              <a:ext cx="241560" cy="4140720"/>
            </p14:xfrm>
          </p:contentPart>
        </mc:Choice>
        <mc:Fallback xmlns="">
          <p:pic>
            <p:nvPicPr>
              <p:cNvPr id="30" name="Ink 29">
                <a:extLst>
                  <a:ext uri="{FF2B5EF4-FFF2-40B4-BE49-F238E27FC236}">
                    <a16:creationId xmlns:a16="http://schemas.microsoft.com/office/drawing/2014/main" id="{320B0305-E0E6-40DE-9771-FAAE28BA7356}"/>
                  </a:ext>
                </a:extLst>
              </p:cNvPr>
              <p:cNvPicPr/>
              <p:nvPr/>
            </p:nvPicPr>
            <p:blipFill>
              <a:blip r:embed="rId35"/>
              <a:stretch>
                <a:fillRect/>
              </a:stretch>
            </p:blipFill>
            <p:spPr>
              <a:xfrm>
                <a:off x="6689582" y="1937141"/>
                <a:ext cx="259200" cy="4158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5E0E4603-466E-4C31-9E93-4E72F5E7B00E}"/>
                  </a:ext>
                </a:extLst>
              </p14:cNvPr>
              <p14:cNvContentPartPr/>
              <p14:nvPr/>
            </p14:nvContentPartPr>
            <p14:xfrm>
              <a:off x="6602822" y="737621"/>
              <a:ext cx="5537520" cy="4417200"/>
            </p14:xfrm>
          </p:contentPart>
        </mc:Choice>
        <mc:Fallback xmlns="">
          <p:pic>
            <p:nvPicPr>
              <p:cNvPr id="31" name="Ink 30">
                <a:extLst>
                  <a:ext uri="{FF2B5EF4-FFF2-40B4-BE49-F238E27FC236}">
                    <a16:creationId xmlns:a16="http://schemas.microsoft.com/office/drawing/2014/main" id="{5E0E4603-466E-4C31-9E93-4E72F5E7B00E}"/>
                  </a:ext>
                </a:extLst>
              </p:cNvPr>
              <p:cNvPicPr/>
              <p:nvPr/>
            </p:nvPicPr>
            <p:blipFill>
              <a:blip r:embed="rId37"/>
              <a:stretch>
                <a:fillRect/>
              </a:stretch>
            </p:blipFill>
            <p:spPr>
              <a:xfrm>
                <a:off x="6593822" y="728621"/>
                <a:ext cx="5555160" cy="4434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22A092AE-8051-4214-9144-11F302C7E4E5}"/>
                  </a:ext>
                </a:extLst>
              </p14:cNvPr>
              <p14:cNvContentPartPr/>
              <p14:nvPr/>
            </p14:nvContentPartPr>
            <p14:xfrm>
              <a:off x="6822062" y="5750621"/>
              <a:ext cx="3166200" cy="484200"/>
            </p14:xfrm>
          </p:contentPart>
        </mc:Choice>
        <mc:Fallback xmlns="">
          <p:pic>
            <p:nvPicPr>
              <p:cNvPr id="32" name="Ink 31">
                <a:extLst>
                  <a:ext uri="{FF2B5EF4-FFF2-40B4-BE49-F238E27FC236}">
                    <a16:creationId xmlns:a16="http://schemas.microsoft.com/office/drawing/2014/main" id="{22A092AE-8051-4214-9144-11F302C7E4E5}"/>
                  </a:ext>
                </a:extLst>
              </p:cNvPr>
              <p:cNvPicPr/>
              <p:nvPr/>
            </p:nvPicPr>
            <p:blipFill>
              <a:blip r:embed="rId39"/>
              <a:stretch>
                <a:fillRect/>
              </a:stretch>
            </p:blipFill>
            <p:spPr>
              <a:xfrm>
                <a:off x="6813062" y="5741621"/>
                <a:ext cx="318384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C2B4A90B-2334-4426-85FD-C130677140D5}"/>
                  </a:ext>
                </a:extLst>
              </p14:cNvPr>
              <p14:cNvContentPartPr/>
              <p14:nvPr/>
            </p14:nvContentPartPr>
            <p14:xfrm>
              <a:off x="5444702" y="2561381"/>
              <a:ext cx="770040" cy="252000"/>
            </p14:xfrm>
          </p:contentPart>
        </mc:Choice>
        <mc:Fallback xmlns="">
          <p:pic>
            <p:nvPicPr>
              <p:cNvPr id="34" name="Ink 33">
                <a:extLst>
                  <a:ext uri="{FF2B5EF4-FFF2-40B4-BE49-F238E27FC236}">
                    <a16:creationId xmlns:a16="http://schemas.microsoft.com/office/drawing/2014/main" id="{C2B4A90B-2334-4426-85FD-C130677140D5}"/>
                  </a:ext>
                </a:extLst>
              </p:cNvPr>
              <p:cNvPicPr/>
              <p:nvPr/>
            </p:nvPicPr>
            <p:blipFill>
              <a:blip r:embed="rId41"/>
              <a:stretch>
                <a:fillRect/>
              </a:stretch>
            </p:blipFill>
            <p:spPr>
              <a:xfrm>
                <a:off x="5436062" y="2552741"/>
                <a:ext cx="787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21581272-5CF1-4976-B91C-E3CECBA2F783}"/>
                  </a:ext>
                </a:extLst>
              </p14:cNvPr>
              <p14:cNvContentPartPr/>
              <p14:nvPr/>
            </p14:nvContentPartPr>
            <p14:xfrm>
              <a:off x="5366222" y="3010661"/>
              <a:ext cx="862560" cy="126360"/>
            </p14:xfrm>
          </p:contentPart>
        </mc:Choice>
        <mc:Fallback xmlns="">
          <p:pic>
            <p:nvPicPr>
              <p:cNvPr id="35" name="Ink 34">
                <a:extLst>
                  <a:ext uri="{FF2B5EF4-FFF2-40B4-BE49-F238E27FC236}">
                    <a16:creationId xmlns:a16="http://schemas.microsoft.com/office/drawing/2014/main" id="{21581272-5CF1-4976-B91C-E3CECBA2F783}"/>
                  </a:ext>
                </a:extLst>
              </p:cNvPr>
              <p:cNvPicPr/>
              <p:nvPr/>
            </p:nvPicPr>
            <p:blipFill>
              <a:blip r:embed="rId43"/>
              <a:stretch>
                <a:fillRect/>
              </a:stretch>
            </p:blipFill>
            <p:spPr>
              <a:xfrm>
                <a:off x="5357222" y="3002021"/>
                <a:ext cx="880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637438B7-9DF2-4AE3-B027-69329052016E}"/>
                  </a:ext>
                </a:extLst>
              </p14:cNvPr>
              <p14:cNvContentPartPr/>
              <p14:nvPr/>
            </p14:nvContentPartPr>
            <p14:xfrm>
              <a:off x="5400422" y="3537341"/>
              <a:ext cx="906840" cy="159480"/>
            </p14:xfrm>
          </p:contentPart>
        </mc:Choice>
        <mc:Fallback xmlns="">
          <p:pic>
            <p:nvPicPr>
              <p:cNvPr id="36" name="Ink 35">
                <a:extLst>
                  <a:ext uri="{FF2B5EF4-FFF2-40B4-BE49-F238E27FC236}">
                    <a16:creationId xmlns:a16="http://schemas.microsoft.com/office/drawing/2014/main" id="{637438B7-9DF2-4AE3-B027-69329052016E}"/>
                  </a:ext>
                </a:extLst>
              </p:cNvPr>
              <p:cNvPicPr/>
              <p:nvPr/>
            </p:nvPicPr>
            <p:blipFill>
              <a:blip r:embed="rId45"/>
              <a:stretch>
                <a:fillRect/>
              </a:stretch>
            </p:blipFill>
            <p:spPr>
              <a:xfrm>
                <a:off x="5391422" y="3528701"/>
                <a:ext cx="924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23E06F37-9CBA-4BDE-8850-A86DD400965E}"/>
                  </a:ext>
                </a:extLst>
              </p14:cNvPr>
              <p14:cNvContentPartPr/>
              <p14:nvPr/>
            </p14:nvContentPartPr>
            <p14:xfrm>
              <a:off x="5293862" y="3863501"/>
              <a:ext cx="1048680" cy="578520"/>
            </p14:xfrm>
          </p:contentPart>
        </mc:Choice>
        <mc:Fallback xmlns="">
          <p:pic>
            <p:nvPicPr>
              <p:cNvPr id="37" name="Ink 36">
                <a:extLst>
                  <a:ext uri="{FF2B5EF4-FFF2-40B4-BE49-F238E27FC236}">
                    <a16:creationId xmlns:a16="http://schemas.microsoft.com/office/drawing/2014/main" id="{23E06F37-9CBA-4BDE-8850-A86DD400965E}"/>
                  </a:ext>
                </a:extLst>
              </p:cNvPr>
              <p:cNvPicPr/>
              <p:nvPr/>
            </p:nvPicPr>
            <p:blipFill>
              <a:blip r:embed="rId47"/>
              <a:stretch>
                <a:fillRect/>
              </a:stretch>
            </p:blipFill>
            <p:spPr>
              <a:xfrm>
                <a:off x="5284862" y="3854501"/>
                <a:ext cx="106632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8659786F-925F-43F5-89AB-8DE80D69984C}"/>
                  </a:ext>
                </a:extLst>
              </p14:cNvPr>
              <p14:cNvContentPartPr/>
              <p14:nvPr/>
            </p14:nvContentPartPr>
            <p14:xfrm>
              <a:off x="3346982" y="5163461"/>
              <a:ext cx="174600" cy="345240"/>
            </p14:xfrm>
          </p:contentPart>
        </mc:Choice>
        <mc:Fallback xmlns="">
          <p:pic>
            <p:nvPicPr>
              <p:cNvPr id="39" name="Ink 38">
                <a:extLst>
                  <a:ext uri="{FF2B5EF4-FFF2-40B4-BE49-F238E27FC236}">
                    <a16:creationId xmlns:a16="http://schemas.microsoft.com/office/drawing/2014/main" id="{8659786F-925F-43F5-89AB-8DE80D69984C}"/>
                  </a:ext>
                </a:extLst>
              </p:cNvPr>
              <p:cNvPicPr/>
              <p:nvPr/>
            </p:nvPicPr>
            <p:blipFill>
              <a:blip r:embed="rId49"/>
              <a:stretch>
                <a:fillRect/>
              </a:stretch>
            </p:blipFill>
            <p:spPr>
              <a:xfrm>
                <a:off x="3338342" y="5154821"/>
                <a:ext cx="192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9B538968-D010-4D57-B2A7-A5F94CF14A7A}"/>
                  </a:ext>
                </a:extLst>
              </p14:cNvPr>
              <p14:cNvContentPartPr/>
              <p14:nvPr/>
            </p14:nvContentPartPr>
            <p14:xfrm>
              <a:off x="3576302" y="5088941"/>
              <a:ext cx="136800" cy="218160"/>
            </p14:xfrm>
          </p:contentPart>
        </mc:Choice>
        <mc:Fallback xmlns="">
          <p:pic>
            <p:nvPicPr>
              <p:cNvPr id="40" name="Ink 39">
                <a:extLst>
                  <a:ext uri="{FF2B5EF4-FFF2-40B4-BE49-F238E27FC236}">
                    <a16:creationId xmlns:a16="http://schemas.microsoft.com/office/drawing/2014/main" id="{9B538968-D010-4D57-B2A7-A5F94CF14A7A}"/>
                  </a:ext>
                </a:extLst>
              </p:cNvPr>
              <p:cNvPicPr/>
              <p:nvPr/>
            </p:nvPicPr>
            <p:blipFill>
              <a:blip r:embed="rId51"/>
              <a:stretch>
                <a:fillRect/>
              </a:stretch>
            </p:blipFill>
            <p:spPr>
              <a:xfrm>
                <a:off x="3567662" y="5080301"/>
                <a:ext cx="154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5F8E1D06-CEAB-46E6-B9AE-6A78C8025F1C}"/>
                  </a:ext>
                </a:extLst>
              </p14:cNvPr>
              <p14:cNvContentPartPr/>
              <p14:nvPr/>
            </p14:nvContentPartPr>
            <p14:xfrm>
              <a:off x="3790862" y="4965461"/>
              <a:ext cx="251640" cy="207360"/>
            </p14:xfrm>
          </p:contentPart>
        </mc:Choice>
        <mc:Fallback xmlns="">
          <p:pic>
            <p:nvPicPr>
              <p:cNvPr id="41" name="Ink 40">
                <a:extLst>
                  <a:ext uri="{FF2B5EF4-FFF2-40B4-BE49-F238E27FC236}">
                    <a16:creationId xmlns:a16="http://schemas.microsoft.com/office/drawing/2014/main" id="{5F8E1D06-CEAB-46E6-B9AE-6A78C8025F1C}"/>
                  </a:ext>
                </a:extLst>
              </p:cNvPr>
              <p:cNvPicPr/>
              <p:nvPr/>
            </p:nvPicPr>
            <p:blipFill>
              <a:blip r:embed="rId53"/>
              <a:stretch>
                <a:fillRect/>
              </a:stretch>
            </p:blipFill>
            <p:spPr>
              <a:xfrm>
                <a:off x="3781862" y="4956461"/>
                <a:ext cx="2692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3E9FD0A5-4256-43BA-9CB1-DC65A63EB46B}"/>
                  </a:ext>
                </a:extLst>
              </p14:cNvPr>
              <p14:cNvContentPartPr/>
              <p14:nvPr/>
            </p14:nvContentPartPr>
            <p14:xfrm>
              <a:off x="4151582" y="4917941"/>
              <a:ext cx="90360" cy="231120"/>
            </p14:xfrm>
          </p:contentPart>
        </mc:Choice>
        <mc:Fallback xmlns="">
          <p:pic>
            <p:nvPicPr>
              <p:cNvPr id="42" name="Ink 41">
                <a:extLst>
                  <a:ext uri="{FF2B5EF4-FFF2-40B4-BE49-F238E27FC236}">
                    <a16:creationId xmlns:a16="http://schemas.microsoft.com/office/drawing/2014/main" id="{3E9FD0A5-4256-43BA-9CB1-DC65A63EB46B}"/>
                  </a:ext>
                </a:extLst>
              </p:cNvPr>
              <p:cNvPicPr/>
              <p:nvPr/>
            </p:nvPicPr>
            <p:blipFill>
              <a:blip r:embed="rId55"/>
              <a:stretch>
                <a:fillRect/>
              </a:stretch>
            </p:blipFill>
            <p:spPr>
              <a:xfrm>
                <a:off x="4142942" y="4908941"/>
                <a:ext cx="108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586B20DE-C8FD-4646-B4DB-FF27086609F9}"/>
                  </a:ext>
                </a:extLst>
              </p14:cNvPr>
              <p14:cNvContentPartPr/>
              <p14:nvPr/>
            </p14:nvContentPartPr>
            <p14:xfrm>
              <a:off x="4292342" y="4778981"/>
              <a:ext cx="136800" cy="293760"/>
            </p14:xfrm>
          </p:contentPart>
        </mc:Choice>
        <mc:Fallback xmlns="">
          <p:pic>
            <p:nvPicPr>
              <p:cNvPr id="43" name="Ink 42">
                <a:extLst>
                  <a:ext uri="{FF2B5EF4-FFF2-40B4-BE49-F238E27FC236}">
                    <a16:creationId xmlns:a16="http://schemas.microsoft.com/office/drawing/2014/main" id="{586B20DE-C8FD-4646-B4DB-FF27086609F9}"/>
                  </a:ext>
                </a:extLst>
              </p:cNvPr>
              <p:cNvPicPr/>
              <p:nvPr/>
            </p:nvPicPr>
            <p:blipFill>
              <a:blip r:embed="rId57"/>
              <a:stretch>
                <a:fillRect/>
              </a:stretch>
            </p:blipFill>
            <p:spPr>
              <a:xfrm>
                <a:off x="4283702" y="4770341"/>
                <a:ext cx="1544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95A48F64-2880-4D4C-B54D-C05A6915A4D1}"/>
                  </a:ext>
                </a:extLst>
              </p14:cNvPr>
              <p14:cNvContentPartPr/>
              <p14:nvPr/>
            </p14:nvContentPartPr>
            <p14:xfrm>
              <a:off x="3351662" y="5675381"/>
              <a:ext cx="209880" cy="437760"/>
            </p14:xfrm>
          </p:contentPart>
        </mc:Choice>
        <mc:Fallback xmlns="">
          <p:pic>
            <p:nvPicPr>
              <p:cNvPr id="44" name="Ink 43">
                <a:extLst>
                  <a:ext uri="{FF2B5EF4-FFF2-40B4-BE49-F238E27FC236}">
                    <a16:creationId xmlns:a16="http://schemas.microsoft.com/office/drawing/2014/main" id="{95A48F64-2880-4D4C-B54D-C05A6915A4D1}"/>
                  </a:ext>
                </a:extLst>
              </p:cNvPr>
              <p:cNvPicPr/>
              <p:nvPr/>
            </p:nvPicPr>
            <p:blipFill>
              <a:blip r:embed="rId59"/>
              <a:stretch>
                <a:fillRect/>
              </a:stretch>
            </p:blipFill>
            <p:spPr>
              <a:xfrm>
                <a:off x="3342662" y="5666381"/>
                <a:ext cx="2275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C890F142-5889-4DA1-9482-E0096552CD8A}"/>
                  </a:ext>
                </a:extLst>
              </p14:cNvPr>
              <p14:cNvContentPartPr/>
              <p14:nvPr/>
            </p14:nvContentPartPr>
            <p14:xfrm>
              <a:off x="3620942" y="5812541"/>
              <a:ext cx="188280" cy="194400"/>
            </p14:xfrm>
          </p:contentPart>
        </mc:Choice>
        <mc:Fallback xmlns="">
          <p:pic>
            <p:nvPicPr>
              <p:cNvPr id="45" name="Ink 44">
                <a:extLst>
                  <a:ext uri="{FF2B5EF4-FFF2-40B4-BE49-F238E27FC236}">
                    <a16:creationId xmlns:a16="http://schemas.microsoft.com/office/drawing/2014/main" id="{C890F142-5889-4DA1-9482-E0096552CD8A}"/>
                  </a:ext>
                </a:extLst>
              </p:cNvPr>
              <p:cNvPicPr/>
              <p:nvPr/>
            </p:nvPicPr>
            <p:blipFill>
              <a:blip r:embed="rId61"/>
              <a:stretch>
                <a:fillRect/>
              </a:stretch>
            </p:blipFill>
            <p:spPr>
              <a:xfrm>
                <a:off x="3611942" y="5803901"/>
                <a:ext cx="205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0F398527-5396-4837-A36F-8E0B167A0120}"/>
                  </a:ext>
                </a:extLst>
              </p14:cNvPr>
              <p14:cNvContentPartPr/>
              <p14:nvPr/>
            </p14:nvContentPartPr>
            <p14:xfrm>
              <a:off x="3823982" y="5772221"/>
              <a:ext cx="169920" cy="205200"/>
            </p14:xfrm>
          </p:contentPart>
        </mc:Choice>
        <mc:Fallback xmlns="">
          <p:pic>
            <p:nvPicPr>
              <p:cNvPr id="46" name="Ink 45">
                <a:extLst>
                  <a:ext uri="{FF2B5EF4-FFF2-40B4-BE49-F238E27FC236}">
                    <a16:creationId xmlns:a16="http://schemas.microsoft.com/office/drawing/2014/main" id="{0F398527-5396-4837-A36F-8E0B167A0120}"/>
                  </a:ext>
                </a:extLst>
              </p:cNvPr>
              <p:cNvPicPr/>
              <p:nvPr/>
            </p:nvPicPr>
            <p:blipFill>
              <a:blip r:embed="rId63"/>
              <a:stretch>
                <a:fillRect/>
              </a:stretch>
            </p:blipFill>
            <p:spPr>
              <a:xfrm>
                <a:off x="3814982" y="5763221"/>
                <a:ext cx="187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5E4DC30-EFEE-45EA-9296-D89B6F2DFECA}"/>
                  </a:ext>
                </a:extLst>
              </p14:cNvPr>
              <p14:cNvContentPartPr/>
              <p14:nvPr/>
            </p14:nvContentPartPr>
            <p14:xfrm>
              <a:off x="4514102" y="5475221"/>
              <a:ext cx="190800" cy="389160"/>
            </p14:xfrm>
          </p:contentPart>
        </mc:Choice>
        <mc:Fallback xmlns="">
          <p:pic>
            <p:nvPicPr>
              <p:cNvPr id="47" name="Ink 46">
                <a:extLst>
                  <a:ext uri="{FF2B5EF4-FFF2-40B4-BE49-F238E27FC236}">
                    <a16:creationId xmlns:a16="http://schemas.microsoft.com/office/drawing/2014/main" id="{75E4DC30-EFEE-45EA-9296-D89B6F2DFECA}"/>
                  </a:ext>
                </a:extLst>
              </p:cNvPr>
              <p:cNvPicPr/>
              <p:nvPr/>
            </p:nvPicPr>
            <p:blipFill>
              <a:blip r:embed="rId65"/>
              <a:stretch>
                <a:fillRect/>
              </a:stretch>
            </p:blipFill>
            <p:spPr>
              <a:xfrm>
                <a:off x="4505102" y="5466581"/>
                <a:ext cx="2084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CD5A674A-0DAF-4007-863B-70A92FF8E66D}"/>
                  </a:ext>
                </a:extLst>
              </p14:cNvPr>
              <p14:cNvContentPartPr/>
              <p14:nvPr/>
            </p14:nvContentPartPr>
            <p14:xfrm>
              <a:off x="4694822" y="5533181"/>
              <a:ext cx="155520" cy="269280"/>
            </p14:xfrm>
          </p:contentPart>
        </mc:Choice>
        <mc:Fallback xmlns="">
          <p:pic>
            <p:nvPicPr>
              <p:cNvPr id="48" name="Ink 47">
                <a:extLst>
                  <a:ext uri="{FF2B5EF4-FFF2-40B4-BE49-F238E27FC236}">
                    <a16:creationId xmlns:a16="http://schemas.microsoft.com/office/drawing/2014/main" id="{CD5A674A-0DAF-4007-863B-70A92FF8E66D}"/>
                  </a:ext>
                </a:extLst>
              </p:cNvPr>
              <p:cNvPicPr/>
              <p:nvPr/>
            </p:nvPicPr>
            <p:blipFill>
              <a:blip r:embed="rId67"/>
              <a:stretch>
                <a:fillRect/>
              </a:stretch>
            </p:blipFill>
            <p:spPr>
              <a:xfrm>
                <a:off x="4686182" y="5524541"/>
                <a:ext cx="1731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77C9DCA9-1B2F-43E5-86EF-065B6328DFD4}"/>
                  </a:ext>
                </a:extLst>
              </p14:cNvPr>
              <p14:cNvContentPartPr/>
              <p14:nvPr/>
            </p14:nvContentPartPr>
            <p14:xfrm>
              <a:off x="4869062" y="5468021"/>
              <a:ext cx="175680" cy="296280"/>
            </p14:xfrm>
          </p:contentPart>
        </mc:Choice>
        <mc:Fallback xmlns="">
          <p:pic>
            <p:nvPicPr>
              <p:cNvPr id="49" name="Ink 48">
                <a:extLst>
                  <a:ext uri="{FF2B5EF4-FFF2-40B4-BE49-F238E27FC236}">
                    <a16:creationId xmlns:a16="http://schemas.microsoft.com/office/drawing/2014/main" id="{77C9DCA9-1B2F-43E5-86EF-065B6328DFD4}"/>
                  </a:ext>
                </a:extLst>
              </p:cNvPr>
              <p:cNvPicPr/>
              <p:nvPr/>
            </p:nvPicPr>
            <p:blipFill>
              <a:blip r:embed="rId69"/>
              <a:stretch>
                <a:fillRect/>
              </a:stretch>
            </p:blipFill>
            <p:spPr>
              <a:xfrm>
                <a:off x="4860062" y="5459021"/>
                <a:ext cx="1933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2E6BE25D-9265-4DD7-8824-E61F40DA604F}"/>
                  </a:ext>
                </a:extLst>
              </p14:cNvPr>
              <p14:cNvContentPartPr/>
              <p14:nvPr/>
            </p14:nvContentPartPr>
            <p14:xfrm>
              <a:off x="5120342" y="5250221"/>
              <a:ext cx="160200" cy="415080"/>
            </p14:xfrm>
          </p:contentPart>
        </mc:Choice>
        <mc:Fallback xmlns="">
          <p:pic>
            <p:nvPicPr>
              <p:cNvPr id="50" name="Ink 49">
                <a:extLst>
                  <a:ext uri="{FF2B5EF4-FFF2-40B4-BE49-F238E27FC236}">
                    <a16:creationId xmlns:a16="http://schemas.microsoft.com/office/drawing/2014/main" id="{2E6BE25D-9265-4DD7-8824-E61F40DA604F}"/>
                  </a:ext>
                </a:extLst>
              </p:cNvPr>
              <p:cNvPicPr/>
              <p:nvPr/>
            </p:nvPicPr>
            <p:blipFill>
              <a:blip r:embed="rId71"/>
              <a:stretch>
                <a:fillRect/>
              </a:stretch>
            </p:blipFill>
            <p:spPr>
              <a:xfrm>
                <a:off x="5111342" y="5241221"/>
                <a:ext cx="1778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EE97F405-1741-4A86-9D2A-D798131AE2ED}"/>
                  </a:ext>
                </a:extLst>
              </p14:cNvPr>
              <p14:cNvContentPartPr/>
              <p14:nvPr/>
            </p14:nvContentPartPr>
            <p14:xfrm>
              <a:off x="5330942" y="5168141"/>
              <a:ext cx="245520" cy="448560"/>
            </p14:xfrm>
          </p:contentPart>
        </mc:Choice>
        <mc:Fallback xmlns="">
          <p:pic>
            <p:nvPicPr>
              <p:cNvPr id="51" name="Ink 50">
                <a:extLst>
                  <a:ext uri="{FF2B5EF4-FFF2-40B4-BE49-F238E27FC236}">
                    <a16:creationId xmlns:a16="http://schemas.microsoft.com/office/drawing/2014/main" id="{EE97F405-1741-4A86-9D2A-D798131AE2ED}"/>
                  </a:ext>
                </a:extLst>
              </p:cNvPr>
              <p:cNvPicPr/>
              <p:nvPr/>
            </p:nvPicPr>
            <p:blipFill>
              <a:blip r:embed="rId73"/>
              <a:stretch>
                <a:fillRect/>
              </a:stretch>
            </p:blipFill>
            <p:spPr>
              <a:xfrm>
                <a:off x="5322302" y="5159501"/>
                <a:ext cx="2631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3FCB3133-224C-4D28-88E2-29F3525843D1}"/>
                  </a:ext>
                </a:extLst>
              </p14:cNvPr>
              <p14:cNvContentPartPr/>
              <p14:nvPr/>
            </p14:nvContentPartPr>
            <p14:xfrm>
              <a:off x="5619302" y="5280461"/>
              <a:ext cx="60840" cy="171720"/>
            </p14:xfrm>
          </p:contentPart>
        </mc:Choice>
        <mc:Fallback xmlns="">
          <p:pic>
            <p:nvPicPr>
              <p:cNvPr id="52" name="Ink 51">
                <a:extLst>
                  <a:ext uri="{FF2B5EF4-FFF2-40B4-BE49-F238E27FC236}">
                    <a16:creationId xmlns:a16="http://schemas.microsoft.com/office/drawing/2014/main" id="{3FCB3133-224C-4D28-88E2-29F3525843D1}"/>
                  </a:ext>
                </a:extLst>
              </p:cNvPr>
              <p:cNvPicPr/>
              <p:nvPr/>
            </p:nvPicPr>
            <p:blipFill>
              <a:blip r:embed="rId75"/>
              <a:stretch>
                <a:fillRect/>
              </a:stretch>
            </p:blipFill>
            <p:spPr>
              <a:xfrm>
                <a:off x="5610302" y="5271461"/>
                <a:ext cx="78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52D4711B-038D-4E9D-8C9E-236796888062}"/>
                  </a:ext>
                </a:extLst>
              </p14:cNvPr>
              <p14:cNvContentPartPr/>
              <p14:nvPr/>
            </p14:nvContentPartPr>
            <p14:xfrm>
              <a:off x="5739542" y="5105501"/>
              <a:ext cx="19080" cy="23040"/>
            </p14:xfrm>
          </p:contentPart>
        </mc:Choice>
        <mc:Fallback xmlns="">
          <p:pic>
            <p:nvPicPr>
              <p:cNvPr id="53" name="Ink 52">
                <a:extLst>
                  <a:ext uri="{FF2B5EF4-FFF2-40B4-BE49-F238E27FC236}">
                    <a16:creationId xmlns:a16="http://schemas.microsoft.com/office/drawing/2014/main" id="{52D4711B-038D-4E9D-8C9E-236796888062}"/>
                  </a:ext>
                </a:extLst>
              </p:cNvPr>
              <p:cNvPicPr/>
              <p:nvPr/>
            </p:nvPicPr>
            <p:blipFill>
              <a:blip r:embed="rId77"/>
              <a:stretch>
                <a:fillRect/>
              </a:stretch>
            </p:blipFill>
            <p:spPr>
              <a:xfrm>
                <a:off x="5730542" y="5096501"/>
                <a:ext cx="36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7D9CD175-033F-4B5A-B210-71B1CDB290F8}"/>
                  </a:ext>
                </a:extLst>
              </p14:cNvPr>
              <p14:cNvContentPartPr/>
              <p14:nvPr/>
            </p14:nvContentPartPr>
            <p14:xfrm>
              <a:off x="5849342" y="4961861"/>
              <a:ext cx="199440" cy="389880"/>
            </p14:xfrm>
          </p:contentPart>
        </mc:Choice>
        <mc:Fallback xmlns="">
          <p:pic>
            <p:nvPicPr>
              <p:cNvPr id="54" name="Ink 53">
                <a:extLst>
                  <a:ext uri="{FF2B5EF4-FFF2-40B4-BE49-F238E27FC236}">
                    <a16:creationId xmlns:a16="http://schemas.microsoft.com/office/drawing/2014/main" id="{7D9CD175-033F-4B5A-B210-71B1CDB290F8}"/>
                  </a:ext>
                </a:extLst>
              </p:cNvPr>
              <p:cNvPicPr/>
              <p:nvPr/>
            </p:nvPicPr>
            <p:blipFill>
              <a:blip r:embed="rId79"/>
              <a:stretch>
                <a:fillRect/>
              </a:stretch>
            </p:blipFill>
            <p:spPr>
              <a:xfrm>
                <a:off x="5840342" y="4952861"/>
                <a:ext cx="2170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667B0028-C7E5-4C70-BC09-57226C5110C4}"/>
                  </a:ext>
                </a:extLst>
              </p14:cNvPr>
              <p14:cNvContentPartPr/>
              <p14:nvPr/>
            </p14:nvContentPartPr>
            <p14:xfrm>
              <a:off x="6112502" y="4913621"/>
              <a:ext cx="173160" cy="323280"/>
            </p14:xfrm>
          </p:contentPart>
        </mc:Choice>
        <mc:Fallback xmlns="">
          <p:pic>
            <p:nvPicPr>
              <p:cNvPr id="55" name="Ink 54">
                <a:extLst>
                  <a:ext uri="{FF2B5EF4-FFF2-40B4-BE49-F238E27FC236}">
                    <a16:creationId xmlns:a16="http://schemas.microsoft.com/office/drawing/2014/main" id="{667B0028-C7E5-4C70-BC09-57226C5110C4}"/>
                  </a:ext>
                </a:extLst>
              </p:cNvPr>
              <p:cNvPicPr/>
              <p:nvPr/>
            </p:nvPicPr>
            <p:blipFill>
              <a:blip r:embed="rId81"/>
              <a:stretch>
                <a:fillRect/>
              </a:stretch>
            </p:blipFill>
            <p:spPr>
              <a:xfrm>
                <a:off x="6103862" y="4904621"/>
                <a:ext cx="190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719C775-F9DB-461F-B768-2AAD813D3701}"/>
                  </a:ext>
                </a:extLst>
              </p14:cNvPr>
              <p14:cNvContentPartPr/>
              <p14:nvPr/>
            </p14:nvContentPartPr>
            <p14:xfrm>
              <a:off x="6361262" y="4708781"/>
              <a:ext cx="220320" cy="505800"/>
            </p14:xfrm>
          </p:contentPart>
        </mc:Choice>
        <mc:Fallback xmlns="">
          <p:pic>
            <p:nvPicPr>
              <p:cNvPr id="56" name="Ink 55">
                <a:extLst>
                  <a:ext uri="{FF2B5EF4-FFF2-40B4-BE49-F238E27FC236}">
                    <a16:creationId xmlns:a16="http://schemas.microsoft.com/office/drawing/2014/main" id="{6719C775-F9DB-461F-B768-2AAD813D3701}"/>
                  </a:ext>
                </a:extLst>
              </p:cNvPr>
              <p:cNvPicPr/>
              <p:nvPr/>
            </p:nvPicPr>
            <p:blipFill>
              <a:blip r:embed="rId83"/>
              <a:stretch>
                <a:fillRect/>
              </a:stretch>
            </p:blipFill>
            <p:spPr>
              <a:xfrm>
                <a:off x="6352622" y="4700141"/>
                <a:ext cx="23796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73F8B3A3-E95C-4418-85A1-2DD619942F3D}"/>
                  </a:ext>
                </a:extLst>
              </p14:cNvPr>
              <p14:cNvContentPartPr/>
              <p14:nvPr/>
            </p14:nvContentPartPr>
            <p14:xfrm>
              <a:off x="3175622" y="5028461"/>
              <a:ext cx="120600" cy="561600"/>
            </p14:xfrm>
          </p:contentPart>
        </mc:Choice>
        <mc:Fallback xmlns="">
          <p:pic>
            <p:nvPicPr>
              <p:cNvPr id="58" name="Ink 57">
                <a:extLst>
                  <a:ext uri="{FF2B5EF4-FFF2-40B4-BE49-F238E27FC236}">
                    <a16:creationId xmlns:a16="http://schemas.microsoft.com/office/drawing/2014/main" id="{73F8B3A3-E95C-4418-85A1-2DD619942F3D}"/>
                  </a:ext>
                </a:extLst>
              </p:cNvPr>
              <p:cNvPicPr/>
              <p:nvPr/>
            </p:nvPicPr>
            <p:blipFill>
              <a:blip r:embed="rId85"/>
              <a:stretch>
                <a:fillRect/>
              </a:stretch>
            </p:blipFill>
            <p:spPr>
              <a:xfrm>
                <a:off x="3166622" y="5019821"/>
                <a:ext cx="13824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A98EB1AA-FAA6-4B7B-A7E6-247F7325D3C6}"/>
                  </a:ext>
                </a:extLst>
              </p14:cNvPr>
              <p14:cNvContentPartPr/>
              <p14:nvPr/>
            </p14:nvContentPartPr>
            <p14:xfrm>
              <a:off x="3181742" y="4437701"/>
              <a:ext cx="1725840" cy="633240"/>
            </p14:xfrm>
          </p:contentPart>
        </mc:Choice>
        <mc:Fallback xmlns="">
          <p:pic>
            <p:nvPicPr>
              <p:cNvPr id="59" name="Ink 58">
                <a:extLst>
                  <a:ext uri="{FF2B5EF4-FFF2-40B4-BE49-F238E27FC236}">
                    <a16:creationId xmlns:a16="http://schemas.microsoft.com/office/drawing/2014/main" id="{A98EB1AA-FAA6-4B7B-A7E6-247F7325D3C6}"/>
                  </a:ext>
                </a:extLst>
              </p:cNvPr>
              <p:cNvPicPr/>
              <p:nvPr/>
            </p:nvPicPr>
            <p:blipFill>
              <a:blip r:embed="rId87"/>
              <a:stretch>
                <a:fillRect/>
              </a:stretch>
            </p:blipFill>
            <p:spPr>
              <a:xfrm>
                <a:off x="3172742" y="4429061"/>
                <a:ext cx="174348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7D43F72F-2F5F-4EF3-AF8F-0966857EE01B}"/>
                  </a:ext>
                </a:extLst>
              </p14:cNvPr>
              <p14:cNvContentPartPr/>
              <p14:nvPr/>
            </p14:nvContentPartPr>
            <p14:xfrm>
              <a:off x="4735862" y="4410341"/>
              <a:ext cx="111600" cy="533880"/>
            </p14:xfrm>
          </p:contentPart>
        </mc:Choice>
        <mc:Fallback xmlns="">
          <p:pic>
            <p:nvPicPr>
              <p:cNvPr id="60" name="Ink 59">
                <a:extLst>
                  <a:ext uri="{FF2B5EF4-FFF2-40B4-BE49-F238E27FC236}">
                    <a16:creationId xmlns:a16="http://schemas.microsoft.com/office/drawing/2014/main" id="{7D43F72F-2F5F-4EF3-AF8F-0966857EE01B}"/>
                  </a:ext>
                </a:extLst>
              </p:cNvPr>
              <p:cNvPicPr/>
              <p:nvPr/>
            </p:nvPicPr>
            <p:blipFill>
              <a:blip r:embed="rId89"/>
              <a:stretch>
                <a:fillRect/>
              </a:stretch>
            </p:blipFill>
            <p:spPr>
              <a:xfrm>
                <a:off x="4727222" y="4401341"/>
                <a:ext cx="12924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6E60C3F1-9379-4ABE-AD49-0E895BA1BD2B}"/>
                  </a:ext>
                </a:extLst>
              </p14:cNvPr>
              <p14:cNvContentPartPr/>
              <p14:nvPr/>
            </p14:nvContentPartPr>
            <p14:xfrm>
              <a:off x="3138182" y="4894181"/>
              <a:ext cx="1751760" cy="721080"/>
            </p14:xfrm>
          </p:contentPart>
        </mc:Choice>
        <mc:Fallback xmlns="">
          <p:pic>
            <p:nvPicPr>
              <p:cNvPr id="61" name="Ink 60">
                <a:extLst>
                  <a:ext uri="{FF2B5EF4-FFF2-40B4-BE49-F238E27FC236}">
                    <a16:creationId xmlns:a16="http://schemas.microsoft.com/office/drawing/2014/main" id="{6E60C3F1-9379-4ABE-AD49-0E895BA1BD2B}"/>
                  </a:ext>
                </a:extLst>
              </p:cNvPr>
              <p:cNvPicPr/>
              <p:nvPr/>
            </p:nvPicPr>
            <p:blipFill>
              <a:blip r:embed="rId91"/>
              <a:stretch>
                <a:fillRect/>
              </a:stretch>
            </p:blipFill>
            <p:spPr>
              <a:xfrm>
                <a:off x="3129542" y="4885181"/>
                <a:ext cx="176940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37F15BCC-05BD-4D2A-9604-11F300CB6459}"/>
                  </a:ext>
                </a:extLst>
              </p14:cNvPr>
              <p14:cNvContentPartPr/>
              <p14:nvPr/>
            </p14:nvContentPartPr>
            <p14:xfrm>
              <a:off x="7808822" y="2570021"/>
              <a:ext cx="168480" cy="339840"/>
            </p14:xfrm>
          </p:contentPart>
        </mc:Choice>
        <mc:Fallback xmlns="">
          <p:pic>
            <p:nvPicPr>
              <p:cNvPr id="63" name="Ink 62">
                <a:extLst>
                  <a:ext uri="{FF2B5EF4-FFF2-40B4-BE49-F238E27FC236}">
                    <a16:creationId xmlns:a16="http://schemas.microsoft.com/office/drawing/2014/main" id="{37F15BCC-05BD-4D2A-9604-11F300CB6459}"/>
                  </a:ext>
                </a:extLst>
              </p:cNvPr>
              <p:cNvPicPr/>
              <p:nvPr/>
            </p:nvPicPr>
            <p:blipFill>
              <a:blip r:embed="rId93"/>
              <a:stretch>
                <a:fillRect/>
              </a:stretch>
            </p:blipFill>
            <p:spPr>
              <a:xfrm>
                <a:off x="7800182" y="2561021"/>
                <a:ext cx="18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87071851-79C3-4F89-B253-F8A6D3E4B850}"/>
                  </a:ext>
                </a:extLst>
              </p14:cNvPr>
              <p14:cNvContentPartPr/>
              <p14:nvPr/>
            </p14:nvContentPartPr>
            <p14:xfrm>
              <a:off x="8047502" y="2351861"/>
              <a:ext cx="183960" cy="352440"/>
            </p14:xfrm>
          </p:contentPart>
        </mc:Choice>
        <mc:Fallback xmlns="">
          <p:pic>
            <p:nvPicPr>
              <p:cNvPr id="64" name="Ink 63">
                <a:extLst>
                  <a:ext uri="{FF2B5EF4-FFF2-40B4-BE49-F238E27FC236}">
                    <a16:creationId xmlns:a16="http://schemas.microsoft.com/office/drawing/2014/main" id="{87071851-79C3-4F89-B253-F8A6D3E4B850}"/>
                  </a:ext>
                </a:extLst>
              </p:cNvPr>
              <p:cNvPicPr/>
              <p:nvPr/>
            </p:nvPicPr>
            <p:blipFill>
              <a:blip r:embed="rId95"/>
              <a:stretch>
                <a:fillRect/>
              </a:stretch>
            </p:blipFill>
            <p:spPr>
              <a:xfrm>
                <a:off x="8038862" y="2342861"/>
                <a:ext cx="2016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8EBBBB52-4289-48FB-BD45-FC129D5DA066}"/>
                  </a:ext>
                </a:extLst>
              </p14:cNvPr>
              <p14:cNvContentPartPr/>
              <p14:nvPr/>
            </p14:nvContentPartPr>
            <p14:xfrm>
              <a:off x="8144702" y="2713661"/>
              <a:ext cx="216720" cy="104760"/>
            </p14:xfrm>
          </p:contentPart>
        </mc:Choice>
        <mc:Fallback xmlns="">
          <p:pic>
            <p:nvPicPr>
              <p:cNvPr id="65" name="Ink 64">
                <a:extLst>
                  <a:ext uri="{FF2B5EF4-FFF2-40B4-BE49-F238E27FC236}">
                    <a16:creationId xmlns:a16="http://schemas.microsoft.com/office/drawing/2014/main" id="{8EBBBB52-4289-48FB-BD45-FC129D5DA066}"/>
                  </a:ext>
                </a:extLst>
              </p:cNvPr>
              <p:cNvPicPr/>
              <p:nvPr/>
            </p:nvPicPr>
            <p:blipFill>
              <a:blip r:embed="rId97"/>
              <a:stretch>
                <a:fillRect/>
              </a:stretch>
            </p:blipFill>
            <p:spPr>
              <a:xfrm>
                <a:off x="8135702" y="2704661"/>
                <a:ext cx="2343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7CAB34B9-509E-4EBF-86AF-517D2D909241}"/>
                  </a:ext>
                </a:extLst>
              </p14:cNvPr>
              <p14:cNvContentPartPr/>
              <p14:nvPr/>
            </p14:nvContentPartPr>
            <p14:xfrm>
              <a:off x="7933742" y="4666661"/>
              <a:ext cx="78840" cy="399240"/>
            </p14:xfrm>
          </p:contentPart>
        </mc:Choice>
        <mc:Fallback xmlns="">
          <p:pic>
            <p:nvPicPr>
              <p:cNvPr id="66" name="Ink 65">
                <a:extLst>
                  <a:ext uri="{FF2B5EF4-FFF2-40B4-BE49-F238E27FC236}">
                    <a16:creationId xmlns:a16="http://schemas.microsoft.com/office/drawing/2014/main" id="{7CAB34B9-509E-4EBF-86AF-517D2D909241}"/>
                  </a:ext>
                </a:extLst>
              </p:cNvPr>
              <p:cNvPicPr/>
              <p:nvPr/>
            </p:nvPicPr>
            <p:blipFill>
              <a:blip r:embed="rId99"/>
              <a:stretch>
                <a:fillRect/>
              </a:stretch>
            </p:blipFill>
            <p:spPr>
              <a:xfrm>
                <a:off x="7924742" y="4658021"/>
                <a:ext cx="964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3A7907ED-9C3A-4B9C-A510-6D2AFA5D2C74}"/>
                  </a:ext>
                </a:extLst>
              </p14:cNvPr>
              <p14:cNvContentPartPr/>
              <p14:nvPr/>
            </p14:nvContentPartPr>
            <p14:xfrm>
              <a:off x="7902062" y="4526621"/>
              <a:ext cx="313200" cy="310320"/>
            </p14:xfrm>
          </p:contentPart>
        </mc:Choice>
        <mc:Fallback xmlns="">
          <p:pic>
            <p:nvPicPr>
              <p:cNvPr id="67" name="Ink 66">
                <a:extLst>
                  <a:ext uri="{FF2B5EF4-FFF2-40B4-BE49-F238E27FC236}">
                    <a16:creationId xmlns:a16="http://schemas.microsoft.com/office/drawing/2014/main" id="{3A7907ED-9C3A-4B9C-A510-6D2AFA5D2C74}"/>
                  </a:ext>
                </a:extLst>
              </p:cNvPr>
              <p:cNvPicPr/>
              <p:nvPr/>
            </p:nvPicPr>
            <p:blipFill>
              <a:blip r:embed="rId101"/>
              <a:stretch>
                <a:fillRect/>
              </a:stretch>
            </p:blipFill>
            <p:spPr>
              <a:xfrm>
                <a:off x="7893062" y="4517981"/>
                <a:ext cx="3308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B3503EA3-35EB-4DA1-927D-5DC9EC9FD549}"/>
                  </a:ext>
                </a:extLst>
              </p14:cNvPr>
              <p14:cNvContentPartPr/>
              <p14:nvPr/>
            </p14:nvContentPartPr>
            <p14:xfrm>
              <a:off x="8241902" y="4262021"/>
              <a:ext cx="387720" cy="489240"/>
            </p14:xfrm>
          </p:contentPart>
        </mc:Choice>
        <mc:Fallback xmlns="">
          <p:pic>
            <p:nvPicPr>
              <p:cNvPr id="68" name="Ink 67">
                <a:extLst>
                  <a:ext uri="{FF2B5EF4-FFF2-40B4-BE49-F238E27FC236}">
                    <a16:creationId xmlns:a16="http://schemas.microsoft.com/office/drawing/2014/main" id="{B3503EA3-35EB-4DA1-927D-5DC9EC9FD549}"/>
                  </a:ext>
                </a:extLst>
              </p:cNvPr>
              <p:cNvPicPr/>
              <p:nvPr/>
            </p:nvPicPr>
            <p:blipFill>
              <a:blip r:embed="rId103"/>
              <a:stretch>
                <a:fillRect/>
              </a:stretch>
            </p:blipFill>
            <p:spPr>
              <a:xfrm>
                <a:off x="8233262" y="4253021"/>
                <a:ext cx="40536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7476F15C-35BB-4845-BAFE-806D2E691376}"/>
                  </a:ext>
                </a:extLst>
              </p14:cNvPr>
              <p14:cNvContentPartPr/>
              <p14:nvPr/>
            </p14:nvContentPartPr>
            <p14:xfrm>
              <a:off x="10093742" y="2159621"/>
              <a:ext cx="71640" cy="360000"/>
            </p14:xfrm>
          </p:contentPart>
        </mc:Choice>
        <mc:Fallback xmlns="">
          <p:pic>
            <p:nvPicPr>
              <p:cNvPr id="69" name="Ink 68">
                <a:extLst>
                  <a:ext uri="{FF2B5EF4-FFF2-40B4-BE49-F238E27FC236}">
                    <a16:creationId xmlns:a16="http://schemas.microsoft.com/office/drawing/2014/main" id="{7476F15C-35BB-4845-BAFE-806D2E691376}"/>
                  </a:ext>
                </a:extLst>
              </p:cNvPr>
              <p:cNvPicPr/>
              <p:nvPr/>
            </p:nvPicPr>
            <p:blipFill>
              <a:blip r:embed="rId105"/>
              <a:stretch>
                <a:fillRect/>
              </a:stretch>
            </p:blipFill>
            <p:spPr>
              <a:xfrm>
                <a:off x="10084742" y="2150981"/>
                <a:ext cx="89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42410034-A614-44AE-B4D8-130445F05D0D}"/>
                  </a:ext>
                </a:extLst>
              </p14:cNvPr>
              <p14:cNvContentPartPr/>
              <p14:nvPr/>
            </p14:nvContentPartPr>
            <p14:xfrm>
              <a:off x="10111022" y="2148821"/>
              <a:ext cx="177120" cy="176760"/>
            </p14:xfrm>
          </p:contentPart>
        </mc:Choice>
        <mc:Fallback xmlns="">
          <p:pic>
            <p:nvPicPr>
              <p:cNvPr id="70" name="Ink 69">
                <a:extLst>
                  <a:ext uri="{FF2B5EF4-FFF2-40B4-BE49-F238E27FC236}">
                    <a16:creationId xmlns:a16="http://schemas.microsoft.com/office/drawing/2014/main" id="{42410034-A614-44AE-B4D8-130445F05D0D}"/>
                  </a:ext>
                </a:extLst>
              </p:cNvPr>
              <p:cNvPicPr/>
              <p:nvPr/>
            </p:nvPicPr>
            <p:blipFill>
              <a:blip r:embed="rId107"/>
              <a:stretch>
                <a:fillRect/>
              </a:stretch>
            </p:blipFill>
            <p:spPr>
              <a:xfrm>
                <a:off x="10102382" y="2140181"/>
                <a:ext cx="194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B205A317-58FC-4C69-A15B-E51A03ED671E}"/>
                  </a:ext>
                </a:extLst>
              </p14:cNvPr>
              <p14:cNvContentPartPr/>
              <p14:nvPr/>
            </p14:nvContentPartPr>
            <p14:xfrm>
              <a:off x="10293182" y="1942901"/>
              <a:ext cx="329040" cy="402480"/>
            </p14:xfrm>
          </p:contentPart>
        </mc:Choice>
        <mc:Fallback xmlns="">
          <p:pic>
            <p:nvPicPr>
              <p:cNvPr id="71" name="Ink 70">
                <a:extLst>
                  <a:ext uri="{FF2B5EF4-FFF2-40B4-BE49-F238E27FC236}">
                    <a16:creationId xmlns:a16="http://schemas.microsoft.com/office/drawing/2014/main" id="{B205A317-58FC-4C69-A15B-E51A03ED671E}"/>
                  </a:ext>
                </a:extLst>
              </p:cNvPr>
              <p:cNvPicPr/>
              <p:nvPr/>
            </p:nvPicPr>
            <p:blipFill>
              <a:blip r:embed="rId109"/>
              <a:stretch>
                <a:fillRect/>
              </a:stretch>
            </p:blipFill>
            <p:spPr>
              <a:xfrm>
                <a:off x="10284182" y="1933901"/>
                <a:ext cx="346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50735652-A121-47B8-80AB-065434A7E122}"/>
                  </a:ext>
                </a:extLst>
              </p14:cNvPr>
              <p14:cNvContentPartPr/>
              <p14:nvPr/>
            </p14:nvContentPartPr>
            <p14:xfrm>
              <a:off x="10331342" y="4437341"/>
              <a:ext cx="191880" cy="359640"/>
            </p14:xfrm>
          </p:contentPart>
        </mc:Choice>
        <mc:Fallback xmlns="">
          <p:pic>
            <p:nvPicPr>
              <p:cNvPr id="72" name="Ink 71">
                <a:extLst>
                  <a:ext uri="{FF2B5EF4-FFF2-40B4-BE49-F238E27FC236}">
                    <a16:creationId xmlns:a16="http://schemas.microsoft.com/office/drawing/2014/main" id="{50735652-A121-47B8-80AB-065434A7E122}"/>
                  </a:ext>
                </a:extLst>
              </p:cNvPr>
              <p:cNvPicPr/>
              <p:nvPr/>
            </p:nvPicPr>
            <p:blipFill>
              <a:blip r:embed="rId111"/>
              <a:stretch>
                <a:fillRect/>
              </a:stretch>
            </p:blipFill>
            <p:spPr>
              <a:xfrm>
                <a:off x="10322342" y="4428701"/>
                <a:ext cx="2095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20A095E-3302-4EE2-B211-57B1FCE8E1A3}"/>
                  </a:ext>
                </a:extLst>
              </p14:cNvPr>
              <p14:cNvContentPartPr/>
              <p14:nvPr/>
            </p14:nvContentPartPr>
            <p14:xfrm>
              <a:off x="10687382" y="4088501"/>
              <a:ext cx="316440" cy="485280"/>
            </p14:xfrm>
          </p:contentPart>
        </mc:Choice>
        <mc:Fallback xmlns="">
          <p:pic>
            <p:nvPicPr>
              <p:cNvPr id="73" name="Ink 72">
                <a:extLst>
                  <a:ext uri="{FF2B5EF4-FFF2-40B4-BE49-F238E27FC236}">
                    <a16:creationId xmlns:a16="http://schemas.microsoft.com/office/drawing/2014/main" id="{120A095E-3302-4EE2-B211-57B1FCE8E1A3}"/>
                  </a:ext>
                </a:extLst>
              </p:cNvPr>
              <p:cNvPicPr/>
              <p:nvPr/>
            </p:nvPicPr>
            <p:blipFill>
              <a:blip r:embed="rId113"/>
              <a:stretch>
                <a:fillRect/>
              </a:stretch>
            </p:blipFill>
            <p:spPr>
              <a:xfrm>
                <a:off x="10678382" y="4079501"/>
                <a:ext cx="334080" cy="502920"/>
              </a:xfrm>
              <a:prstGeom prst="rect">
                <a:avLst/>
              </a:prstGeom>
            </p:spPr>
          </p:pic>
        </mc:Fallback>
      </mc:AlternateContent>
      <p:grpSp>
        <p:nvGrpSpPr>
          <p:cNvPr id="86" name="Group 85">
            <a:extLst>
              <a:ext uri="{FF2B5EF4-FFF2-40B4-BE49-F238E27FC236}">
                <a16:creationId xmlns:a16="http://schemas.microsoft.com/office/drawing/2014/main" id="{3AC21061-8C5F-4A58-A44F-A12E5C530A04}"/>
              </a:ext>
            </a:extLst>
          </p:cNvPr>
          <p:cNvGrpSpPr/>
          <p:nvPr/>
        </p:nvGrpSpPr>
        <p:grpSpPr>
          <a:xfrm>
            <a:off x="3119102" y="1915901"/>
            <a:ext cx="1763640" cy="1561680"/>
            <a:chOff x="3119102" y="1915901"/>
            <a:chExt cx="1763640" cy="1561680"/>
          </a:xfrm>
        </p:grpSpPr>
        <mc:AlternateContent xmlns:mc="http://schemas.openxmlformats.org/markup-compatibility/2006" xmlns:p14="http://schemas.microsoft.com/office/powerpoint/2010/main">
          <mc:Choice Requires="p14">
            <p:contentPart p14:bwMode="auto" r:id="rId114">
              <p14:nvContentPartPr>
                <p14:cNvPr id="4" name="Ink 3">
                  <a:extLst>
                    <a:ext uri="{FF2B5EF4-FFF2-40B4-BE49-F238E27FC236}">
                      <a16:creationId xmlns:a16="http://schemas.microsoft.com/office/drawing/2014/main" id="{8C88A16E-9A7F-4479-98E2-EF220B48B28E}"/>
                    </a:ext>
                  </a:extLst>
                </p14:cNvPr>
                <p14:cNvContentPartPr/>
                <p14:nvPr/>
              </p14:nvContentPartPr>
              <p14:xfrm>
                <a:off x="3386582" y="3082301"/>
                <a:ext cx="20520" cy="395280"/>
              </p14:xfrm>
            </p:contentPart>
          </mc:Choice>
          <mc:Fallback xmlns="">
            <p:pic>
              <p:nvPicPr>
                <p:cNvPr id="4" name="Ink 3">
                  <a:extLst>
                    <a:ext uri="{FF2B5EF4-FFF2-40B4-BE49-F238E27FC236}">
                      <a16:creationId xmlns:a16="http://schemas.microsoft.com/office/drawing/2014/main" id="{8C88A16E-9A7F-4479-98E2-EF220B48B28E}"/>
                    </a:ext>
                  </a:extLst>
                </p:cNvPr>
                <p:cNvPicPr/>
                <p:nvPr/>
              </p:nvPicPr>
              <p:blipFill>
                <a:blip r:embed="rId115"/>
                <a:stretch>
                  <a:fillRect/>
                </a:stretch>
              </p:blipFill>
              <p:spPr>
                <a:xfrm>
                  <a:off x="3377942" y="3073301"/>
                  <a:ext cx="38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 name="Ink 4">
                  <a:extLst>
                    <a:ext uri="{FF2B5EF4-FFF2-40B4-BE49-F238E27FC236}">
                      <a16:creationId xmlns:a16="http://schemas.microsoft.com/office/drawing/2014/main" id="{BFEE487E-313B-47D7-9C01-5E782225D549}"/>
                    </a:ext>
                  </a:extLst>
                </p14:cNvPr>
                <p14:cNvContentPartPr/>
                <p14:nvPr/>
              </p14:nvContentPartPr>
              <p14:xfrm>
                <a:off x="3479462" y="3212621"/>
                <a:ext cx="187920" cy="233280"/>
              </p14:xfrm>
            </p:contentPart>
          </mc:Choice>
          <mc:Fallback xmlns="">
            <p:pic>
              <p:nvPicPr>
                <p:cNvPr id="5" name="Ink 4">
                  <a:extLst>
                    <a:ext uri="{FF2B5EF4-FFF2-40B4-BE49-F238E27FC236}">
                      <a16:creationId xmlns:a16="http://schemas.microsoft.com/office/drawing/2014/main" id="{BFEE487E-313B-47D7-9C01-5E782225D549}"/>
                    </a:ext>
                  </a:extLst>
                </p:cNvPr>
                <p:cNvPicPr/>
                <p:nvPr/>
              </p:nvPicPr>
              <p:blipFill>
                <a:blip r:embed="rId117"/>
                <a:stretch>
                  <a:fillRect/>
                </a:stretch>
              </p:blipFill>
              <p:spPr>
                <a:xfrm>
                  <a:off x="3470462" y="3203981"/>
                  <a:ext cx="205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 name="Ink 5">
                  <a:extLst>
                    <a:ext uri="{FF2B5EF4-FFF2-40B4-BE49-F238E27FC236}">
                      <a16:creationId xmlns:a16="http://schemas.microsoft.com/office/drawing/2014/main" id="{F0AF4FDA-AD9E-4A87-B8A4-E6516FE41B56}"/>
                    </a:ext>
                  </a:extLst>
                </p14:cNvPr>
                <p14:cNvContentPartPr/>
                <p14:nvPr/>
              </p14:nvContentPartPr>
              <p14:xfrm>
                <a:off x="3707702" y="3097061"/>
                <a:ext cx="122400" cy="303480"/>
              </p14:xfrm>
            </p:contentPart>
          </mc:Choice>
          <mc:Fallback xmlns="">
            <p:pic>
              <p:nvPicPr>
                <p:cNvPr id="6" name="Ink 5">
                  <a:extLst>
                    <a:ext uri="{FF2B5EF4-FFF2-40B4-BE49-F238E27FC236}">
                      <a16:creationId xmlns:a16="http://schemas.microsoft.com/office/drawing/2014/main" id="{F0AF4FDA-AD9E-4A87-B8A4-E6516FE41B56}"/>
                    </a:ext>
                  </a:extLst>
                </p:cNvPr>
                <p:cNvPicPr/>
                <p:nvPr/>
              </p:nvPicPr>
              <p:blipFill>
                <a:blip r:embed="rId119"/>
                <a:stretch>
                  <a:fillRect/>
                </a:stretch>
              </p:blipFill>
              <p:spPr>
                <a:xfrm>
                  <a:off x="3698702" y="3088061"/>
                  <a:ext cx="140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 name="Ink 6">
                  <a:extLst>
                    <a:ext uri="{FF2B5EF4-FFF2-40B4-BE49-F238E27FC236}">
                      <a16:creationId xmlns:a16="http://schemas.microsoft.com/office/drawing/2014/main" id="{DF2ADF90-8080-4DF6-AB34-AF514E53DB2E}"/>
                    </a:ext>
                  </a:extLst>
                </p14:cNvPr>
                <p14:cNvContentPartPr/>
                <p14:nvPr/>
              </p14:nvContentPartPr>
              <p14:xfrm>
                <a:off x="3943502" y="3069341"/>
                <a:ext cx="160560" cy="295560"/>
              </p14:xfrm>
            </p:contentPart>
          </mc:Choice>
          <mc:Fallback xmlns="">
            <p:pic>
              <p:nvPicPr>
                <p:cNvPr id="7" name="Ink 6">
                  <a:extLst>
                    <a:ext uri="{FF2B5EF4-FFF2-40B4-BE49-F238E27FC236}">
                      <a16:creationId xmlns:a16="http://schemas.microsoft.com/office/drawing/2014/main" id="{DF2ADF90-8080-4DF6-AB34-AF514E53DB2E}"/>
                    </a:ext>
                  </a:extLst>
                </p:cNvPr>
                <p:cNvPicPr/>
                <p:nvPr/>
              </p:nvPicPr>
              <p:blipFill>
                <a:blip r:embed="rId121"/>
                <a:stretch>
                  <a:fillRect/>
                </a:stretch>
              </p:blipFill>
              <p:spPr>
                <a:xfrm>
                  <a:off x="3934502" y="3060341"/>
                  <a:ext cx="1782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Ink 7">
                  <a:extLst>
                    <a:ext uri="{FF2B5EF4-FFF2-40B4-BE49-F238E27FC236}">
                      <a16:creationId xmlns:a16="http://schemas.microsoft.com/office/drawing/2014/main" id="{956F7673-BA57-4B2D-BE4B-FE7AF9230726}"/>
                    </a:ext>
                  </a:extLst>
                </p14:cNvPr>
                <p14:cNvContentPartPr/>
                <p14:nvPr/>
              </p14:nvContentPartPr>
              <p14:xfrm>
                <a:off x="4191182" y="3015701"/>
                <a:ext cx="205560" cy="298800"/>
              </p14:xfrm>
            </p:contentPart>
          </mc:Choice>
          <mc:Fallback xmlns="">
            <p:pic>
              <p:nvPicPr>
                <p:cNvPr id="8" name="Ink 7">
                  <a:extLst>
                    <a:ext uri="{FF2B5EF4-FFF2-40B4-BE49-F238E27FC236}">
                      <a16:creationId xmlns:a16="http://schemas.microsoft.com/office/drawing/2014/main" id="{956F7673-BA57-4B2D-BE4B-FE7AF9230726}"/>
                    </a:ext>
                  </a:extLst>
                </p:cNvPr>
                <p:cNvPicPr/>
                <p:nvPr/>
              </p:nvPicPr>
              <p:blipFill>
                <a:blip r:embed="rId123"/>
                <a:stretch>
                  <a:fillRect/>
                </a:stretch>
              </p:blipFill>
              <p:spPr>
                <a:xfrm>
                  <a:off x="4182542" y="3007061"/>
                  <a:ext cx="2232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 name="Ink 8">
                  <a:extLst>
                    <a:ext uri="{FF2B5EF4-FFF2-40B4-BE49-F238E27FC236}">
                      <a16:creationId xmlns:a16="http://schemas.microsoft.com/office/drawing/2014/main" id="{516BEE85-7506-4D3F-BE80-04C5CFB71DD4}"/>
                    </a:ext>
                  </a:extLst>
                </p14:cNvPr>
                <p14:cNvContentPartPr/>
                <p14:nvPr/>
              </p14:nvContentPartPr>
              <p14:xfrm>
                <a:off x="4511582" y="2968181"/>
                <a:ext cx="126360" cy="285480"/>
              </p14:xfrm>
            </p:contentPart>
          </mc:Choice>
          <mc:Fallback xmlns="">
            <p:pic>
              <p:nvPicPr>
                <p:cNvPr id="9" name="Ink 8">
                  <a:extLst>
                    <a:ext uri="{FF2B5EF4-FFF2-40B4-BE49-F238E27FC236}">
                      <a16:creationId xmlns:a16="http://schemas.microsoft.com/office/drawing/2014/main" id="{516BEE85-7506-4D3F-BE80-04C5CFB71DD4}"/>
                    </a:ext>
                  </a:extLst>
                </p:cNvPr>
                <p:cNvPicPr/>
                <p:nvPr/>
              </p:nvPicPr>
              <p:blipFill>
                <a:blip r:embed="rId125"/>
                <a:stretch>
                  <a:fillRect/>
                </a:stretch>
              </p:blipFill>
              <p:spPr>
                <a:xfrm>
                  <a:off x="4502582" y="2959181"/>
                  <a:ext cx="1440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 name="Ink 9">
                  <a:extLst>
                    <a:ext uri="{FF2B5EF4-FFF2-40B4-BE49-F238E27FC236}">
                      <a16:creationId xmlns:a16="http://schemas.microsoft.com/office/drawing/2014/main" id="{A12AEB5B-80FC-4E30-A7A7-3D8762C277E8}"/>
                    </a:ext>
                  </a:extLst>
                </p14:cNvPr>
                <p14:cNvContentPartPr/>
                <p14:nvPr/>
              </p14:nvContentPartPr>
              <p14:xfrm>
                <a:off x="4749542" y="2759021"/>
                <a:ext cx="57240" cy="374040"/>
              </p14:xfrm>
            </p:contentPart>
          </mc:Choice>
          <mc:Fallback xmlns="">
            <p:pic>
              <p:nvPicPr>
                <p:cNvPr id="10" name="Ink 9">
                  <a:extLst>
                    <a:ext uri="{FF2B5EF4-FFF2-40B4-BE49-F238E27FC236}">
                      <a16:creationId xmlns:a16="http://schemas.microsoft.com/office/drawing/2014/main" id="{A12AEB5B-80FC-4E30-A7A7-3D8762C277E8}"/>
                    </a:ext>
                  </a:extLst>
                </p:cNvPr>
                <p:cNvPicPr/>
                <p:nvPr/>
              </p:nvPicPr>
              <p:blipFill>
                <a:blip r:embed="rId127"/>
                <a:stretch>
                  <a:fillRect/>
                </a:stretch>
              </p:blipFill>
              <p:spPr>
                <a:xfrm>
                  <a:off x="4740902" y="2750381"/>
                  <a:ext cx="748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0B08C0F-B092-4498-B212-23FE10B04DBA}"/>
                    </a:ext>
                  </a:extLst>
                </p14:cNvPr>
                <p14:cNvContentPartPr/>
                <p14:nvPr/>
              </p14:nvContentPartPr>
              <p14:xfrm>
                <a:off x="3409262" y="2651741"/>
                <a:ext cx="68760" cy="275760"/>
              </p14:xfrm>
            </p:contentPart>
          </mc:Choice>
          <mc:Fallback xmlns="">
            <p:pic>
              <p:nvPicPr>
                <p:cNvPr id="75" name="Ink 74">
                  <a:extLst>
                    <a:ext uri="{FF2B5EF4-FFF2-40B4-BE49-F238E27FC236}">
                      <a16:creationId xmlns:a16="http://schemas.microsoft.com/office/drawing/2014/main" id="{40B08C0F-B092-4498-B212-23FE10B04DBA}"/>
                    </a:ext>
                  </a:extLst>
                </p:cNvPr>
                <p:cNvPicPr/>
                <p:nvPr/>
              </p:nvPicPr>
              <p:blipFill>
                <a:blip r:embed="rId129"/>
                <a:stretch>
                  <a:fillRect/>
                </a:stretch>
              </p:blipFill>
              <p:spPr>
                <a:xfrm>
                  <a:off x="3400622" y="2642741"/>
                  <a:ext cx="86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27E632A9-EF20-4CA3-BFE6-E6091E724AEC}"/>
                    </a:ext>
                  </a:extLst>
                </p14:cNvPr>
                <p14:cNvContentPartPr/>
                <p14:nvPr/>
              </p14:nvContentPartPr>
              <p14:xfrm>
                <a:off x="3417542" y="2549141"/>
                <a:ext cx="236160" cy="269280"/>
              </p14:xfrm>
            </p:contentPart>
          </mc:Choice>
          <mc:Fallback xmlns="">
            <p:pic>
              <p:nvPicPr>
                <p:cNvPr id="76" name="Ink 75">
                  <a:extLst>
                    <a:ext uri="{FF2B5EF4-FFF2-40B4-BE49-F238E27FC236}">
                      <a16:creationId xmlns:a16="http://schemas.microsoft.com/office/drawing/2014/main" id="{27E632A9-EF20-4CA3-BFE6-E6091E724AEC}"/>
                    </a:ext>
                  </a:extLst>
                </p:cNvPr>
                <p:cNvPicPr/>
                <p:nvPr/>
              </p:nvPicPr>
              <p:blipFill>
                <a:blip r:embed="rId131"/>
                <a:stretch>
                  <a:fillRect/>
                </a:stretch>
              </p:blipFill>
              <p:spPr>
                <a:xfrm>
                  <a:off x="3408542" y="2540141"/>
                  <a:ext cx="25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66EF1D07-8DCA-4DB1-9610-C5CC1B9F9163}"/>
                    </a:ext>
                  </a:extLst>
                </p14:cNvPr>
                <p14:cNvContentPartPr/>
                <p14:nvPr/>
              </p14:nvContentPartPr>
              <p14:xfrm>
                <a:off x="3796982" y="2450501"/>
                <a:ext cx="11160" cy="344520"/>
              </p14:xfrm>
            </p:contentPart>
          </mc:Choice>
          <mc:Fallback xmlns="">
            <p:pic>
              <p:nvPicPr>
                <p:cNvPr id="77" name="Ink 76">
                  <a:extLst>
                    <a:ext uri="{FF2B5EF4-FFF2-40B4-BE49-F238E27FC236}">
                      <a16:creationId xmlns:a16="http://schemas.microsoft.com/office/drawing/2014/main" id="{66EF1D07-8DCA-4DB1-9610-C5CC1B9F9163}"/>
                    </a:ext>
                  </a:extLst>
                </p:cNvPr>
                <p:cNvPicPr/>
                <p:nvPr/>
              </p:nvPicPr>
              <p:blipFill>
                <a:blip r:embed="rId133"/>
                <a:stretch>
                  <a:fillRect/>
                </a:stretch>
              </p:blipFill>
              <p:spPr>
                <a:xfrm>
                  <a:off x="3788342" y="2441501"/>
                  <a:ext cx="288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188CCD05-0562-4CDD-9739-8469E30763B4}"/>
                    </a:ext>
                  </a:extLst>
                </p14:cNvPr>
                <p14:cNvContentPartPr/>
                <p14:nvPr/>
              </p14:nvContentPartPr>
              <p14:xfrm>
                <a:off x="3792302" y="2406941"/>
                <a:ext cx="178920" cy="275400"/>
              </p14:xfrm>
            </p:contentPart>
          </mc:Choice>
          <mc:Fallback xmlns="">
            <p:pic>
              <p:nvPicPr>
                <p:cNvPr id="78" name="Ink 77">
                  <a:extLst>
                    <a:ext uri="{FF2B5EF4-FFF2-40B4-BE49-F238E27FC236}">
                      <a16:creationId xmlns:a16="http://schemas.microsoft.com/office/drawing/2014/main" id="{188CCD05-0562-4CDD-9739-8469E30763B4}"/>
                    </a:ext>
                  </a:extLst>
                </p:cNvPr>
                <p:cNvPicPr/>
                <p:nvPr/>
              </p:nvPicPr>
              <p:blipFill>
                <a:blip r:embed="rId135"/>
                <a:stretch>
                  <a:fillRect/>
                </a:stretch>
              </p:blipFill>
              <p:spPr>
                <a:xfrm>
                  <a:off x="3783302" y="2398301"/>
                  <a:ext cx="1965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25E59BFD-E6F0-4E1C-B002-428890BC7698}"/>
                    </a:ext>
                  </a:extLst>
                </p14:cNvPr>
                <p14:cNvContentPartPr/>
                <p14:nvPr/>
              </p14:nvContentPartPr>
              <p14:xfrm>
                <a:off x="3765662" y="2570021"/>
                <a:ext cx="142560" cy="37800"/>
              </p14:xfrm>
            </p:contentPart>
          </mc:Choice>
          <mc:Fallback xmlns="">
            <p:pic>
              <p:nvPicPr>
                <p:cNvPr id="79" name="Ink 78">
                  <a:extLst>
                    <a:ext uri="{FF2B5EF4-FFF2-40B4-BE49-F238E27FC236}">
                      <a16:creationId xmlns:a16="http://schemas.microsoft.com/office/drawing/2014/main" id="{25E59BFD-E6F0-4E1C-B002-428890BC7698}"/>
                    </a:ext>
                  </a:extLst>
                </p:cNvPr>
                <p:cNvPicPr/>
                <p:nvPr/>
              </p:nvPicPr>
              <p:blipFill>
                <a:blip r:embed="rId137"/>
                <a:stretch>
                  <a:fillRect/>
                </a:stretch>
              </p:blipFill>
              <p:spPr>
                <a:xfrm>
                  <a:off x="3757022" y="2561021"/>
                  <a:ext cx="160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FA321588-8B63-4DFD-89CD-D8BD5B474BF4}"/>
                    </a:ext>
                  </a:extLst>
                </p14:cNvPr>
                <p14:cNvContentPartPr/>
                <p14:nvPr/>
              </p14:nvContentPartPr>
              <p14:xfrm>
                <a:off x="4019822" y="2289221"/>
                <a:ext cx="397440" cy="321120"/>
              </p14:xfrm>
            </p:contentPart>
          </mc:Choice>
          <mc:Fallback xmlns="">
            <p:pic>
              <p:nvPicPr>
                <p:cNvPr id="80" name="Ink 79">
                  <a:extLst>
                    <a:ext uri="{FF2B5EF4-FFF2-40B4-BE49-F238E27FC236}">
                      <a16:creationId xmlns:a16="http://schemas.microsoft.com/office/drawing/2014/main" id="{FA321588-8B63-4DFD-89CD-D8BD5B474BF4}"/>
                    </a:ext>
                  </a:extLst>
                </p:cNvPr>
                <p:cNvPicPr/>
                <p:nvPr/>
              </p:nvPicPr>
              <p:blipFill>
                <a:blip r:embed="rId139"/>
                <a:stretch>
                  <a:fillRect/>
                </a:stretch>
              </p:blipFill>
              <p:spPr>
                <a:xfrm>
                  <a:off x="4011182" y="2280221"/>
                  <a:ext cx="415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B58CD620-CCA3-4C19-B80F-E6D61D5E24A2}"/>
                    </a:ext>
                  </a:extLst>
                </p14:cNvPr>
                <p14:cNvContentPartPr/>
                <p14:nvPr/>
              </p14:nvContentPartPr>
              <p14:xfrm>
                <a:off x="4343822" y="2302901"/>
                <a:ext cx="139680" cy="302760"/>
              </p14:xfrm>
            </p:contentPart>
          </mc:Choice>
          <mc:Fallback xmlns="">
            <p:pic>
              <p:nvPicPr>
                <p:cNvPr id="82" name="Ink 81">
                  <a:extLst>
                    <a:ext uri="{FF2B5EF4-FFF2-40B4-BE49-F238E27FC236}">
                      <a16:creationId xmlns:a16="http://schemas.microsoft.com/office/drawing/2014/main" id="{B58CD620-CCA3-4C19-B80F-E6D61D5E24A2}"/>
                    </a:ext>
                  </a:extLst>
                </p:cNvPr>
                <p:cNvPicPr/>
                <p:nvPr/>
              </p:nvPicPr>
              <p:blipFill>
                <a:blip r:embed="rId141"/>
                <a:stretch>
                  <a:fillRect/>
                </a:stretch>
              </p:blipFill>
              <p:spPr>
                <a:xfrm>
                  <a:off x="4335182" y="2293901"/>
                  <a:ext cx="1573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6BECD7DC-F0E0-45F6-82C1-25284215A0C1}"/>
                    </a:ext>
                  </a:extLst>
                </p14:cNvPr>
                <p14:cNvContentPartPr/>
                <p14:nvPr/>
              </p14:nvContentPartPr>
              <p14:xfrm>
                <a:off x="3119102" y="1915901"/>
                <a:ext cx="1763640" cy="1150200"/>
              </p14:xfrm>
            </p:contentPart>
          </mc:Choice>
          <mc:Fallback xmlns="">
            <p:pic>
              <p:nvPicPr>
                <p:cNvPr id="83" name="Ink 82">
                  <a:extLst>
                    <a:ext uri="{FF2B5EF4-FFF2-40B4-BE49-F238E27FC236}">
                      <a16:creationId xmlns:a16="http://schemas.microsoft.com/office/drawing/2014/main" id="{6BECD7DC-F0E0-45F6-82C1-25284215A0C1}"/>
                    </a:ext>
                  </a:extLst>
                </p:cNvPr>
                <p:cNvPicPr/>
                <p:nvPr/>
              </p:nvPicPr>
              <p:blipFill>
                <a:blip r:embed="rId143"/>
                <a:stretch>
                  <a:fillRect/>
                </a:stretch>
              </p:blipFill>
              <p:spPr>
                <a:xfrm>
                  <a:off x="3110462" y="1907261"/>
                  <a:ext cx="178128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4BC9290D-AE64-42ED-A1AC-2B5ABC5E4CA1}"/>
                    </a:ext>
                  </a:extLst>
                </p14:cNvPr>
                <p14:cNvContentPartPr/>
                <p14:nvPr/>
              </p14:nvContentPartPr>
              <p14:xfrm>
                <a:off x="3268142" y="2795741"/>
                <a:ext cx="1431000" cy="402120"/>
              </p14:xfrm>
            </p:contentPart>
          </mc:Choice>
          <mc:Fallback xmlns="">
            <p:pic>
              <p:nvPicPr>
                <p:cNvPr id="84" name="Ink 83">
                  <a:extLst>
                    <a:ext uri="{FF2B5EF4-FFF2-40B4-BE49-F238E27FC236}">
                      <a16:creationId xmlns:a16="http://schemas.microsoft.com/office/drawing/2014/main" id="{4BC9290D-AE64-42ED-A1AC-2B5ABC5E4CA1}"/>
                    </a:ext>
                  </a:extLst>
                </p:cNvPr>
                <p:cNvPicPr/>
                <p:nvPr/>
              </p:nvPicPr>
              <p:blipFill>
                <a:blip r:embed="rId145"/>
                <a:stretch>
                  <a:fillRect/>
                </a:stretch>
              </p:blipFill>
              <p:spPr>
                <a:xfrm>
                  <a:off x="3259502" y="2786741"/>
                  <a:ext cx="14486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C19BEB68-00D6-4473-B3E6-A3850A717529}"/>
                    </a:ext>
                  </a:extLst>
                </p14:cNvPr>
                <p14:cNvContentPartPr/>
                <p14:nvPr/>
              </p14:nvContentPartPr>
              <p14:xfrm>
                <a:off x="4786262" y="1950101"/>
                <a:ext cx="55080" cy="761040"/>
              </p14:xfrm>
            </p:contentPart>
          </mc:Choice>
          <mc:Fallback xmlns="">
            <p:pic>
              <p:nvPicPr>
                <p:cNvPr id="85" name="Ink 84">
                  <a:extLst>
                    <a:ext uri="{FF2B5EF4-FFF2-40B4-BE49-F238E27FC236}">
                      <a16:creationId xmlns:a16="http://schemas.microsoft.com/office/drawing/2014/main" id="{C19BEB68-00D6-4473-B3E6-A3850A717529}"/>
                    </a:ext>
                  </a:extLst>
                </p:cNvPr>
                <p:cNvPicPr/>
                <p:nvPr/>
              </p:nvPicPr>
              <p:blipFill>
                <a:blip r:embed="rId147"/>
                <a:stretch>
                  <a:fillRect/>
                </a:stretch>
              </p:blipFill>
              <p:spPr>
                <a:xfrm>
                  <a:off x="4777262" y="1941101"/>
                  <a:ext cx="72720" cy="778680"/>
                </a:xfrm>
                <a:prstGeom prst="rect">
                  <a:avLst/>
                </a:prstGeom>
              </p:spPr>
            </p:pic>
          </mc:Fallback>
        </mc:AlternateContent>
      </p:grpSp>
    </p:spTree>
    <p:extLst>
      <p:ext uri="{BB962C8B-B14F-4D97-AF65-F5344CB8AC3E}">
        <p14:creationId xmlns:p14="http://schemas.microsoft.com/office/powerpoint/2010/main" val="381839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A186E6B-D873-44D6-9236-3CB1BCB50B6B}"/>
              </a:ext>
            </a:extLst>
          </p:cNvPr>
          <p:cNvGrpSpPr/>
          <p:nvPr/>
        </p:nvGrpSpPr>
        <p:grpSpPr>
          <a:xfrm>
            <a:off x="2332142" y="336941"/>
            <a:ext cx="6606360" cy="5547600"/>
            <a:chOff x="2332142" y="336941"/>
            <a:chExt cx="6606360" cy="5547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FD0CBF7-5907-4EA7-8E97-40E3F39E89FE}"/>
                    </a:ext>
                  </a:extLst>
                </p14:cNvPr>
                <p14:cNvContentPartPr/>
                <p14:nvPr/>
              </p14:nvContentPartPr>
              <p14:xfrm>
                <a:off x="2332142" y="592181"/>
                <a:ext cx="280800" cy="5181840"/>
              </p14:xfrm>
            </p:contentPart>
          </mc:Choice>
          <mc:Fallback xmlns="">
            <p:pic>
              <p:nvPicPr>
                <p:cNvPr id="4" name="Ink 3">
                  <a:extLst>
                    <a:ext uri="{FF2B5EF4-FFF2-40B4-BE49-F238E27FC236}">
                      <a16:creationId xmlns:a16="http://schemas.microsoft.com/office/drawing/2014/main" id="{3FD0CBF7-5907-4EA7-8E97-40E3F39E89FE}"/>
                    </a:ext>
                  </a:extLst>
                </p:cNvPr>
                <p:cNvPicPr/>
                <p:nvPr/>
              </p:nvPicPr>
              <p:blipFill>
                <a:blip r:embed="rId3"/>
                <a:stretch>
                  <a:fillRect/>
                </a:stretch>
              </p:blipFill>
              <p:spPr>
                <a:xfrm>
                  <a:off x="2323142" y="583541"/>
                  <a:ext cx="298440" cy="519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E000F4F-E81D-49CD-8D65-FEDF0DF452A1}"/>
                    </a:ext>
                  </a:extLst>
                </p14:cNvPr>
                <p14:cNvContentPartPr/>
                <p14:nvPr/>
              </p14:nvContentPartPr>
              <p14:xfrm>
                <a:off x="2487662" y="336941"/>
                <a:ext cx="6450840" cy="4510800"/>
              </p14:xfrm>
            </p:contentPart>
          </mc:Choice>
          <mc:Fallback xmlns="">
            <p:pic>
              <p:nvPicPr>
                <p:cNvPr id="5" name="Ink 4">
                  <a:extLst>
                    <a:ext uri="{FF2B5EF4-FFF2-40B4-BE49-F238E27FC236}">
                      <a16:creationId xmlns:a16="http://schemas.microsoft.com/office/drawing/2014/main" id="{7E000F4F-E81D-49CD-8D65-FEDF0DF452A1}"/>
                    </a:ext>
                  </a:extLst>
                </p:cNvPr>
                <p:cNvPicPr/>
                <p:nvPr/>
              </p:nvPicPr>
              <p:blipFill>
                <a:blip r:embed="rId5"/>
                <a:stretch>
                  <a:fillRect/>
                </a:stretch>
              </p:blipFill>
              <p:spPr>
                <a:xfrm>
                  <a:off x="2478662" y="327941"/>
                  <a:ext cx="646848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2E965E-D799-45BD-881D-2BAF4958321F}"/>
                    </a:ext>
                  </a:extLst>
                </p14:cNvPr>
                <p14:cNvContentPartPr/>
                <p14:nvPr/>
              </p14:nvContentPartPr>
              <p14:xfrm>
                <a:off x="2603222" y="5570261"/>
                <a:ext cx="6033960" cy="314280"/>
              </p14:xfrm>
            </p:contentPart>
          </mc:Choice>
          <mc:Fallback xmlns="">
            <p:pic>
              <p:nvPicPr>
                <p:cNvPr id="6" name="Ink 5">
                  <a:extLst>
                    <a:ext uri="{FF2B5EF4-FFF2-40B4-BE49-F238E27FC236}">
                      <a16:creationId xmlns:a16="http://schemas.microsoft.com/office/drawing/2014/main" id="{F52E965E-D799-45BD-881D-2BAF4958321F}"/>
                    </a:ext>
                  </a:extLst>
                </p:cNvPr>
                <p:cNvPicPr/>
                <p:nvPr/>
              </p:nvPicPr>
              <p:blipFill>
                <a:blip r:embed="rId7"/>
                <a:stretch>
                  <a:fillRect/>
                </a:stretch>
              </p:blipFill>
              <p:spPr>
                <a:xfrm>
                  <a:off x="2594582" y="5561621"/>
                  <a:ext cx="60516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36CFCAB-43C9-48CB-958A-3F0EF52D491D}"/>
                    </a:ext>
                  </a:extLst>
                </p14:cNvPr>
                <p14:cNvContentPartPr/>
                <p14:nvPr/>
              </p14:nvContentPartPr>
              <p14:xfrm>
                <a:off x="8626022" y="5006501"/>
                <a:ext cx="11160" cy="686880"/>
              </p14:xfrm>
            </p:contentPart>
          </mc:Choice>
          <mc:Fallback xmlns="">
            <p:pic>
              <p:nvPicPr>
                <p:cNvPr id="7" name="Ink 6">
                  <a:extLst>
                    <a:ext uri="{FF2B5EF4-FFF2-40B4-BE49-F238E27FC236}">
                      <a16:creationId xmlns:a16="http://schemas.microsoft.com/office/drawing/2014/main" id="{536CFCAB-43C9-48CB-958A-3F0EF52D491D}"/>
                    </a:ext>
                  </a:extLst>
                </p:cNvPr>
                <p:cNvPicPr/>
                <p:nvPr/>
              </p:nvPicPr>
              <p:blipFill>
                <a:blip r:embed="rId9"/>
                <a:stretch>
                  <a:fillRect/>
                </a:stretch>
              </p:blipFill>
              <p:spPr>
                <a:xfrm>
                  <a:off x="8617022" y="4997501"/>
                  <a:ext cx="2880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A858F3F-5A41-46B3-9AC8-77B097ADF56D}"/>
                    </a:ext>
                  </a:extLst>
                </p14:cNvPr>
                <p14:cNvContentPartPr/>
                <p14:nvPr/>
              </p14:nvContentPartPr>
              <p14:xfrm>
                <a:off x="2685302" y="2731301"/>
                <a:ext cx="5771160" cy="250200"/>
              </p14:xfrm>
            </p:contentPart>
          </mc:Choice>
          <mc:Fallback xmlns="">
            <p:pic>
              <p:nvPicPr>
                <p:cNvPr id="11" name="Ink 10">
                  <a:extLst>
                    <a:ext uri="{FF2B5EF4-FFF2-40B4-BE49-F238E27FC236}">
                      <a16:creationId xmlns:a16="http://schemas.microsoft.com/office/drawing/2014/main" id="{CA858F3F-5A41-46B3-9AC8-77B097ADF56D}"/>
                    </a:ext>
                  </a:extLst>
                </p:cNvPr>
                <p:cNvPicPr/>
                <p:nvPr/>
              </p:nvPicPr>
              <p:blipFill>
                <a:blip r:embed="rId11"/>
                <a:stretch>
                  <a:fillRect/>
                </a:stretch>
              </p:blipFill>
              <p:spPr>
                <a:xfrm>
                  <a:off x="2676662" y="2722301"/>
                  <a:ext cx="5788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A61B605-784A-4CCA-8CC2-45604B25BCC3}"/>
                    </a:ext>
                  </a:extLst>
                </p14:cNvPr>
                <p14:cNvContentPartPr/>
                <p14:nvPr/>
              </p14:nvContentPartPr>
              <p14:xfrm>
                <a:off x="5514182" y="380141"/>
                <a:ext cx="146520" cy="5472000"/>
              </p14:xfrm>
            </p:contentPart>
          </mc:Choice>
          <mc:Fallback xmlns="">
            <p:pic>
              <p:nvPicPr>
                <p:cNvPr id="12" name="Ink 11">
                  <a:extLst>
                    <a:ext uri="{FF2B5EF4-FFF2-40B4-BE49-F238E27FC236}">
                      <a16:creationId xmlns:a16="http://schemas.microsoft.com/office/drawing/2014/main" id="{7A61B605-784A-4CCA-8CC2-45604B25BCC3}"/>
                    </a:ext>
                  </a:extLst>
                </p:cNvPr>
                <p:cNvPicPr/>
                <p:nvPr/>
              </p:nvPicPr>
              <p:blipFill>
                <a:blip r:embed="rId13"/>
                <a:stretch>
                  <a:fillRect/>
                </a:stretch>
              </p:blipFill>
              <p:spPr>
                <a:xfrm>
                  <a:off x="5505542" y="371501"/>
                  <a:ext cx="164160" cy="548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F6588E9E-07D0-44E8-9FD9-E288CB365455}"/>
                    </a:ext>
                  </a:extLst>
                </p14:cNvPr>
                <p14:cNvContentPartPr/>
                <p14:nvPr/>
              </p14:nvContentPartPr>
              <p14:xfrm>
                <a:off x="3028742" y="549701"/>
                <a:ext cx="360" cy="360"/>
              </p14:xfrm>
            </p:contentPart>
          </mc:Choice>
          <mc:Fallback xmlns="">
            <p:pic>
              <p:nvPicPr>
                <p:cNvPr id="14" name="Ink 13">
                  <a:extLst>
                    <a:ext uri="{FF2B5EF4-FFF2-40B4-BE49-F238E27FC236}">
                      <a16:creationId xmlns:a16="http://schemas.microsoft.com/office/drawing/2014/main" id="{F6588E9E-07D0-44E8-9FD9-E288CB365455}"/>
                    </a:ext>
                  </a:extLst>
                </p:cNvPr>
                <p:cNvPicPr/>
                <p:nvPr/>
              </p:nvPicPr>
              <p:blipFill>
                <a:blip r:embed="rId15"/>
                <a:stretch>
                  <a:fillRect/>
                </a:stretch>
              </p:blipFill>
              <p:spPr>
                <a:xfrm>
                  <a:off x="3020102" y="5407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1E76C32-8129-4EBF-B1E5-2240DCD4579A}"/>
                    </a:ext>
                  </a:extLst>
                </p14:cNvPr>
                <p14:cNvContentPartPr/>
                <p14:nvPr/>
              </p14:nvContentPartPr>
              <p14:xfrm>
                <a:off x="2954942" y="504701"/>
                <a:ext cx="133200" cy="157680"/>
              </p14:xfrm>
            </p:contentPart>
          </mc:Choice>
          <mc:Fallback xmlns="">
            <p:pic>
              <p:nvPicPr>
                <p:cNvPr id="15" name="Ink 14">
                  <a:extLst>
                    <a:ext uri="{FF2B5EF4-FFF2-40B4-BE49-F238E27FC236}">
                      <a16:creationId xmlns:a16="http://schemas.microsoft.com/office/drawing/2014/main" id="{C1E76C32-8129-4EBF-B1E5-2240DCD4579A}"/>
                    </a:ext>
                  </a:extLst>
                </p:cNvPr>
                <p:cNvPicPr/>
                <p:nvPr/>
              </p:nvPicPr>
              <p:blipFill>
                <a:blip r:embed="rId17"/>
                <a:stretch>
                  <a:fillRect/>
                </a:stretch>
              </p:blipFill>
              <p:spPr>
                <a:xfrm>
                  <a:off x="2945942" y="495701"/>
                  <a:ext cx="150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0BAAB812-AAB3-4EAF-B1A4-7174DC3BDAFF}"/>
                    </a:ext>
                  </a:extLst>
                </p14:cNvPr>
                <p14:cNvContentPartPr/>
                <p14:nvPr/>
              </p14:nvContentPartPr>
              <p14:xfrm>
                <a:off x="3119102" y="538181"/>
                <a:ext cx="107280" cy="137520"/>
              </p14:xfrm>
            </p:contentPart>
          </mc:Choice>
          <mc:Fallback xmlns="">
            <p:pic>
              <p:nvPicPr>
                <p:cNvPr id="16" name="Ink 15">
                  <a:extLst>
                    <a:ext uri="{FF2B5EF4-FFF2-40B4-BE49-F238E27FC236}">
                      <a16:creationId xmlns:a16="http://schemas.microsoft.com/office/drawing/2014/main" id="{0BAAB812-AAB3-4EAF-B1A4-7174DC3BDAFF}"/>
                    </a:ext>
                  </a:extLst>
                </p:cNvPr>
                <p:cNvPicPr/>
                <p:nvPr/>
              </p:nvPicPr>
              <p:blipFill>
                <a:blip r:embed="rId19"/>
                <a:stretch>
                  <a:fillRect/>
                </a:stretch>
              </p:blipFill>
              <p:spPr>
                <a:xfrm>
                  <a:off x="3110462" y="529181"/>
                  <a:ext cx="124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7B67BA38-BC69-4E36-8B3C-E369BA28F490}"/>
                    </a:ext>
                  </a:extLst>
                </p14:cNvPr>
                <p14:cNvContentPartPr/>
                <p14:nvPr/>
              </p14:nvContentPartPr>
              <p14:xfrm>
                <a:off x="3297302" y="483101"/>
                <a:ext cx="92520" cy="258840"/>
              </p14:xfrm>
            </p:contentPart>
          </mc:Choice>
          <mc:Fallback xmlns="">
            <p:pic>
              <p:nvPicPr>
                <p:cNvPr id="17" name="Ink 16">
                  <a:extLst>
                    <a:ext uri="{FF2B5EF4-FFF2-40B4-BE49-F238E27FC236}">
                      <a16:creationId xmlns:a16="http://schemas.microsoft.com/office/drawing/2014/main" id="{7B67BA38-BC69-4E36-8B3C-E369BA28F490}"/>
                    </a:ext>
                  </a:extLst>
                </p:cNvPr>
                <p:cNvPicPr/>
                <p:nvPr/>
              </p:nvPicPr>
              <p:blipFill>
                <a:blip r:embed="rId21"/>
                <a:stretch>
                  <a:fillRect/>
                </a:stretch>
              </p:blipFill>
              <p:spPr>
                <a:xfrm>
                  <a:off x="3288302" y="474101"/>
                  <a:ext cx="1101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B784443C-7BA5-4943-8551-6739C10F81DC}"/>
                    </a:ext>
                  </a:extLst>
                </p14:cNvPr>
                <p14:cNvContentPartPr/>
                <p14:nvPr/>
              </p14:nvContentPartPr>
              <p14:xfrm>
                <a:off x="3284702" y="590741"/>
                <a:ext cx="97920" cy="4680"/>
              </p14:xfrm>
            </p:contentPart>
          </mc:Choice>
          <mc:Fallback xmlns="">
            <p:pic>
              <p:nvPicPr>
                <p:cNvPr id="18" name="Ink 17">
                  <a:extLst>
                    <a:ext uri="{FF2B5EF4-FFF2-40B4-BE49-F238E27FC236}">
                      <a16:creationId xmlns:a16="http://schemas.microsoft.com/office/drawing/2014/main" id="{B784443C-7BA5-4943-8551-6739C10F81DC}"/>
                    </a:ext>
                  </a:extLst>
                </p:cNvPr>
                <p:cNvPicPr/>
                <p:nvPr/>
              </p:nvPicPr>
              <p:blipFill>
                <a:blip r:embed="rId23"/>
                <a:stretch>
                  <a:fillRect/>
                </a:stretch>
              </p:blipFill>
              <p:spPr>
                <a:xfrm>
                  <a:off x="3276062" y="581741"/>
                  <a:ext cx="115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B69CFEFF-BA8B-4233-ACB1-E831D7DEC77C}"/>
                    </a:ext>
                  </a:extLst>
                </p14:cNvPr>
                <p14:cNvContentPartPr/>
                <p14:nvPr/>
              </p14:nvContentPartPr>
              <p14:xfrm>
                <a:off x="3395942" y="498941"/>
                <a:ext cx="163800" cy="201960"/>
              </p14:xfrm>
            </p:contentPart>
          </mc:Choice>
          <mc:Fallback xmlns="">
            <p:pic>
              <p:nvPicPr>
                <p:cNvPr id="19" name="Ink 18">
                  <a:extLst>
                    <a:ext uri="{FF2B5EF4-FFF2-40B4-BE49-F238E27FC236}">
                      <a16:creationId xmlns:a16="http://schemas.microsoft.com/office/drawing/2014/main" id="{B69CFEFF-BA8B-4233-ACB1-E831D7DEC77C}"/>
                    </a:ext>
                  </a:extLst>
                </p:cNvPr>
                <p:cNvPicPr/>
                <p:nvPr/>
              </p:nvPicPr>
              <p:blipFill>
                <a:blip r:embed="rId25"/>
                <a:stretch>
                  <a:fillRect/>
                </a:stretch>
              </p:blipFill>
              <p:spPr>
                <a:xfrm>
                  <a:off x="3386942" y="489941"/>
                  <a:ext cx="181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4A769EF6-C9F6-4161-ACD5-E826CA0A4397}"/>
                    </a:ext>
                  </a:extLst>
                </p14:cNvPr>
                <p14:cNvContentPartPr/>
                <p14:nvPr/>
              </p14:nvContentPartPr>
              <p14:xfrm>
                <a:off x="3564062" y="491021"/>
                <a:ext cx="234720" cy="216720"/>
              </p14:xfrm>
            </p:contentPart>
          </mc:Choice>
          <mc:Fallback xmlns="">
            <p:pic>
              <p:nvPicPr>
                <p:cNvPr id="20" name="Ink 19">
                  <a:extLst>
                    <a:ext uri="{FF2B5EF4-FFF2-40B4-BE49-F238E27FC236}">
                      <a16:creationId xmlns:a16="http://schemas.microsoft.com/office/drawing/2014/main" id="{4A769EF6-C9F6-4161-ACD5-E826CA0A4397}"/>
                    </a:ext>
                  </a:extLst>
                </p:cNvPr>
                <p:cNvPicPr/>
                <p:nvPr/>
              </p:nvPicPr>
              <p:blipFill>
                <a:blip r:embed="rId27"/>
                <a:stretch>
                  <a:fillRect/>
                </a:stretch>
              </p:blipFill>
              <p:spPr>
                <a:xfrm>
                  <a:off x="3555062" y="482021"/>
                  <a:ext cx="252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247F75F-04F6-4D37-84A8-70E72BE29773}"/>
                    </a:ext>
                  </a:extLst>
                </p14:cNvPr>
                <p14:cNvContentPartPr/>
                <p14:nvPr/>
              </p14:nvContentPartPr>
              <p14:xfrm>
                <a:off x="3821102" y="519101"/>
                <a:ext cx="119520" cy="158760"/>
              </p14:xfrm>
            </p:contentPart>
          </mc:Choice>
          <mc:Fallback xmlns="">
            <p:pic>
              <p:nvPicPr>
                <p:cNvPr id="21" name="Ink 20">
                  <a:extLst>
                    <a:ext uri="{FF2B5EF4-FFF2-40B4-BE49-F238E27FC236}">
                      <a16:creationId xmlns:a16="http://schemas.microsoft.com/office/drawing/2014/main" id="{C247F75F-04F6-4D37-84A8-70E72BE29773}"/>
                    </a:ext>
                  </a:extLst>
                </p:cNvPr>
                <p:cNvPicPr/>
                <p:nvPr/>
              </p:nvPicPr>
              <p:blipFill>
                <a:blip r:embed="rId29"/>
                <a:stretch>
                  <a:fillRect/>
                </a:stretch>
              </p:blipFill>
              <p:spPr>
                <a:xfrm>
                  <a:off x="3812102" y="510461"/>
                  <a:ext cx="137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D9E66832-5DB6-4458-8B83-598FE5A0CA84}"/>
                    </a:ext>
                  </a:extLst>
                </p14:cNvPr>
                <p14:cNvContentPartPr/>
                <p14:nvPr/>
              </p14:nvContentPartPr>
              <p14:xfrm>
                <a:off x="4015862" y="502181"/>
                <a:ext cx="128520" cy="110880"/>
              </p14:xfrm>
            </p:contentPart>
          </mc:Choice>
          <mc:Fallback xmlns="">
            <p:pic>
              <p:nvPicPr>
                <p:cNvPr id="22" name="Ink 21">
                  <a:extLst>
                    <a:ext uri="{FF2B5EF4-FFF2-40B4-BE49-F238E27FC236}">
                      <a16:creationId xmlns:a16="http://schemas.microsoft.com/office/drawing/2014/main" id="{D9E66832-5DB6-4458-8B83-598FE5A0CA84}"/>
                    </a:ext>
                  </a:extLst>
                </p:cNvPr>
                <p:cNvPicPr/>
                <p:nvPr/>
              </p:nvPicPr>
              <p:blipFill>
                <a:blip r:embed="rId31"/>
                <a:stretch>
                  <a:fillRect/>
                </a:stretch>
              </p:blipFill>
              <p:spPr>
                <a:xfrm>
                  <a:off x="4006862" y="493541"/>
                  <a:ext cx="146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92DF64B0-DDD1-413B-9E87-C219C185AC49}"/>
                    </a:ext>
                  </a:extLst>
                </p14:cNvPr>
                <p14:cNvContentPartPr/>
                <p14:nvPr/>
              </p14:nvContentPartPr>
              <p14:xfrm>
                <a:off x="4153382" y="520541"/>
                <a:ext cx="86040" cy="219240"/>
              </p14:xfrm>
            </p:contentPart>
          </mc:Choice>
          <mc:Fallback xmlns="">
            <p:pic>
              <p:nvPicPr>
                <p:cNvPr id="23" name="Ink 22">
                  <a:extLst>
                    <a:ext uri="{FF2B5EF4-FFF2-40B4-BE49-F238E27FC236}">
                      <a16:creationId xmlns:a16="http://schemas.microsoft.com/office/drawing/2014/main" id="{92DF64B0-DDD1-413B-9E87-C219C185AC49}"/>
                    </a:ext>
                  </a:extLst>
                </p:cNvPr>
                <p:cNvPicPr/>
                <p:nvPr/>
              </p:nvPicPr>
              <p:blipFill>
                <a:blip r:embed="rId33"/>
                <a:stretch>
                  <a:fillRect/>
                </a:stretch>
              </p:blipFill>
              <p:spPr>
                <a:xfrm>
                  <a:off x="4144382" y="511901"/>
                  <a:ext cx="103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4181E327-A12C-4C47-82BA-B534AA69B747}"/>
                    </a:ext>
                  </a:extLst>
                </p14:cNvPr>
                <p14:cNvContentPartPr/>
                <p14:nvPr/>
              </p14:nvContentPartPr>
              <p14:xfrm>
                <a:off x="2748662" y="1819421"/>
                <a:ext cx="739800" cy="937440"/>
              </p14:xfrm>
            </p:contentPart>
          </mc:Choice>
          <mc:Fallback xmlns="">
            <p:pic>
              <p:nvPicPr>
                <p:cNvPr id="25" name="Ink 24">
                  <a:extLst>
                    <a:ext uri="{FF2B5EF4-FFF2-40B4-BE49-F238E27FC236}">
                      <a16:creationId xmlns:a16="http://schemas.microsoft.com/office/drawing/2014/main" id="{4181E327-A12C-4C47-82BA-B534AA69B747}"/>
                    </a:ext>
                  </a:extLst>
                </p:cNvPr>
                <p:cNvPicPr/>
                <p:nvPr/>
              </p:nvPicPr>
              <p:blipFill>
                <a:blip r:embed="rId35"/>
                <a:stretch>
                  <a:fillRect/>
                </a:stretch>
              </p:blipFill>
              <p:spPr>
                <a:xfrm>
                  <a:off x="2739662" y="1810421"/>
                  <a:ext cx="75744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E4AA2686-8514-43BB-8A34-2A854D30799D}"/>
                    </a:ext>
                  </a:extLst>
                </p14:cNvPr>
                <p14:cNvContentPartPr/>
                <p14:nvPr/>
              </p14:nvContentPartPr>
              <p14:xfrm>
                <a:off x="2680262" y="2397581"/>
                <a:ext cx="97920" cy="181800"/>
              </p14:xfrm>
            </p:contentPart>
          </mc:Choice>
          <mc:Fallback xmlns="">
            <p:pic>
              <p:nvPicPr>
                <p:cNvPr id="26" name="Ink 25">
                  <a:extLst>
                    <a:ext uri="{FF2B5EF4-FFF2-40B4-BE49-F238E27FC236}">
                      <a16:creationId xmlns:a16="http://schemas.microsoft.com/office/drawing/2014/main" id="{E4AA2686-8514-43BB-8A34-2A854D30799D}"/>
                    </a:ext>
                  </a:extLst>
                </p:cNvPr>
                <p:cNvPicPr/>
                <p:nvPr/>
              </p:nvPicPr>
              <p:blipFill>
                <a:blip r:embed="rId37"/>
                <a:stretch>
                  <a:fillRect/>
                </a:stretch>
              </p:blipFill>
              <p:spPr>
                <a:xfrm>
                  <a:off x="2671262" y="2388581"/>
                  <a:ext cx="115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F9D67B3-33FE-4D9A-9DA7-15A170EB211F}"/>
                    </a:ext>
                  </a:extLst>
                </p14:cNvPr>
                <p14:cNvContentPartPr/>
                <p14:nvPr/>
              </p14:nvContentPartPr>
              <p14:xfrm>
                <a:off x="2823902" y="2228741"/>
                <a:ext cx="139320" cy="202680"/>
              </p14:xfrm>
            </p:contentPart>
          </mc:Choice>
          <mc:Fallback xmlns="">
            <p:pic>
              <p:nvPicPr>
                <p:cNvPr id="27" name="Ink 26">
                  <a:extLst>
                    <a:ext uri="{FF2B5EF4-FFF2-40B4-BE49-F238E27FC236}">
                      <a16:creationId xmlns:a16="http://schemas.microsoft.com/office/drawing/2014/main" id="{7F9D67B3-33FE-4D9A-9DA7-15A170EB211F}"/>
                    </a:ext>
                  </a:extLst>
                </p:cNvPr>
                <p:cNvPicPr/>
                <p:nvPr/>
              </p:nvPicPr>
              <p:blipFill>
                <a:blip r:embed="rId39"/>
                <a:stretch>
                  <a:fillRect/>
                </a:stretch>
              </p:blipFill>
              <p:spPr>
                <a:xfrm>
                  <a:off x="2814902" y="2219741"/>
                  <a:ext cx="156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A12446D7-3A73-4C28-8A3B-46E85AF5121C}"/>
                    </a:ext>
                  </a:extLst>
                </p14:cNvPr>
                <p14:cNvContentPartPr/>
                <p14:nvPr/>
              </p14:nvContentPartPr>
              <p14:xfrm>
                <a:off x="2922542" y="2102381"/>
                <a:ext cx="111240" cy="190440"/>
              </p14:xfrm>
            </p:contentPart>
          </mc:Choice>
          <mc:Fallback xmlns="">
            <p:pic>
              <p:nvPicPr>
                <p:cNvPr id="28" name="Ink 27">
                  <a:extLst>
                    <a:ext uri="{FF2B5EF4-FFF2-40B4-BE49-F238E27FC236}">
                      <a16:creationId xmlns:a16="http://schemas.microsoft.com/office/drawing/2014/main" id="{A12446D7-3A73-4C28-8A3B-46E85AF5121C}"/>
                    </a:ext>
                  </a:extLst>
                </p:cNvPr>
                <p:cNvPicPr/>
                <p:nvPr/>
              </p:nvPicPr>
              <p:blipFill>
                <a:blip r:embed="rId41"/>
                <a:stretch>
                  <a:fillRect/>
                </a:stretch>
              </p:blipFill>
              <p:spPr>
                <a:xfrm>
                  <a:off x="2913902" y="2093381"/>
                  <a:ext cx="128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B5DFED70-A8DF-4083-A6D6-37BE081767AD}"/>
                    </a:ext>
                  </a:extLst>
                </p14:cNvPr>
                <p14:cNvContentPartPr/>
                <p14:nvPr/>
              </p14:nvContentPartPr>
              <p14:xfrm>
                <a:off x="3036662" y="1938221"/>
                <a:ext cx="157680" cy="238680"/>
              </p14:xfrm>
            </p:contentPart>
          </mc:Choice>
          <mc:Fallback xmlns="">
            <p:pic>
              <p:nvPicPr>
                <p:cNvPr id="29" name="Ink 28">
                  <a:extLst>
                    <a:ext uri="{FF2B5EF4-FFF2-40B4-BE49-F238E27FC236}">
                      <a16:creationId xmlns:a16="http://schemas.microsoft.com/office/drawing/2014/main" id="{B5DFED70-A8DF-4083-A6D6-37BE081767AD}"/>
                    </a:ext>
                  </a:extLst>
                </p:cNvPr>
                <p:cNvPicPr/>
                <p:nvPr/>
              </p:nvPicPr>
              <p:blipFill>
                <a:blip r:embed="rId43"/>
                <a:stretch>
                  <a:fillRect/>
                </a:stretch>
              </p:blipFill>
              <p:spPr>
                <a:xfrm>
                  <a:off x="3028022" y="1929221"/>
                  <a:ext cx="175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CE515DF-543B-4F41-9480-35FD09F5268A}"/>
                    </a:ext>
                  </a:extLst>
                </p14:cNvPr>
                <p14:cNvContentPartPr/>
                <p14:nvPr/>
              </p14:nvContentPartPr>
              <p14:xfrm>
                <a:off x="3192182" y="1905821"/>
                <a:ext cx="93240" cy="236160"/>
              </p14:xfrm>
            </p:contentPart>
          </mc:Choice>
          <mc:Fallback xmlns="">
            <p:pic>
              <p:nvPicPr>
                <p:cNvPr id="30" name="Ink 29">
                  <a:extLst>
                    <a:ext uri="{FF2B5EF4-FFF2-40B4-BE49-F238E27FC236}">
                      <a16:creationId xmlns:a16="http://schemas.microsoft.com/office/drawing/2014/main" id="{5CE515DF-543B-4F41-9480-35FD09F5268A}"/>
                    </a:ext>
                  </a:extLst>
                </p:cNvPr>
                <p:cNvPicPr/>
                <p:nvPr/>
              </p:nvPicPr>
              <p:blipFill>
                <a:blip r:embed="rId45"/>
                <a:stretch>
                  <a:fillRect/>
                </a:stretch>
              </p:blipFill>
              <p:spPr>
                <a:xfrm>
                  <a:off x="3183542" y="1897181"/>
                  <a:ext cx="110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6C2A7FC-DF57-4862-BAFD-6DE4259ED573}"/>
                    </a:ext>
                  </a:extLst>
                </p14:cNvPr>
                <p14:cNvContentPartPr/>
                <p14:nvPr/>
              </p14:nvContentPartPr>
              <p14:xfrm>
                <a:off x="2591342" y="1424861"/>
                <a:ext cx="2921760" cy="179640"/>
              </p14:xfrm>
            </p:contentPart>
          </mc:Choice>
          <mc:Fallback xmlns="">
            <p:pic>
              <p:nvPicPr>
                <p:cNvPr id="32" name="Ink 31">
                  <a:extLst>
                    <a:ext uri="{FF2B5EF4-FFF2-40B4-BE49-F238E27FC236}">
                      <a16:creationId xmlns:a16="http://schemas.microsoft.com/office/drawing/2014/main" id="{F6C2A7FC-DF57-4862-BAFD-6DE4259ED573}"/>
                    </a:ext>
                  </a:extLst>
                </p:cNvPr>
                <p:cNvPicPr/>
                <p:nvPr/>
              </p:nvPicPr>
              <p:blipFill>
                <a:blip r:embed="rId47"/>
                <a:stretch>
                  <a:fillRect/>
                </a:stretch>
              </p:blipFill>
              <p:spPr>
                <a:xfrm>
                  <a:off x="2582342" y="1416221"/>
                  <a:ext cx="2939400" cy="197280"/>
                </a:xfrm>
                <a:prstGeom prst="rect">
                  <a:avLst/>
                </a:prstGeom>
              </p:spPr>
            </p:pic>
          </mc:Fallback>
        </mc:AlternateContent>
      </p:grpSp>
      <p:grpSp>
        <p:nvGrpSpPr>
          <p:cNvPr id="40" name="Group 39">
            <a:extLst>
              <a:ext uri="{FF2B5EF4-FFF2-40B4-BE49-F238E27FC236}">
                <a16:creationId xmlns:a16="http://schemas.microsoft.com/office/drawing/2014/main" id="{B9DF9B2A-3C3D-4FF4-8819-FB8EBE208120}"/>
              </a:ext>
            </a:extLst>
          </p:cNvPr>
          <p:cNvGrpSpPr/>
          <p:nvPr/>
        </p:nvGrpSpPr>
        <p:grpSpPr>
          <a:xfrm>
            <a:off x="6246062" y="730781"/>
            <a:ext cx="1012680" cy="372960"/>
            <a:chOff x="6246062" y="730781"/>
            <a:chExt cx="1012680" cy="372960"/>
          </a:xfrm>
        </p:grpSpPr>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4AFBF242-74A5-4955-B64A-CF889A4ABC07}"/>
                    </a:ext>
                  </a:extLst>
                </p14:cNvPr>
                <p14:cNvContentPartPr/>
                <p14:nvPr/>
              </p14:nvContentPartPr>
              <p14:xfrm>
                <a:off x="6246062" y="800261"/>
                <a:ext cx="38520" cy="303480"/>
              </p14:xfrm>
            </p:contentPart>
          </mc:Choice>
          <mc:Fallback xmlns="">
            <p:pic>
              <p:nvPicPr>
                <p:cNvPr id="34" name="Ink 33">
                  <a:extLst>
                    <a:ext uri="{FF2B5EF4-FFF2-40B4-BE49-F238E27FC236}">
                      <a16:creationId xmlns:a16="http://schemas.microsoft.com/office/drawing/2014/main" id="{4AFBF242-74A5-4955-B64A-CF889A4ABC07}"/>
                    </a:ext>
                  </a:extLst>
                </p:cNvPr>
                <p:cNvPicPr/>
                <p:nvPr/>
              </p:nvPicPr>
              <p:blipFill>
                <a:blip r:embed="rId49"/>
                <a:stretch>
                  <a:fillRect/>
                </a:stretch>
              </p:blipFill>
              <p:spPr>
                <a:xfrm>
                  <a:off x="6237062" y="791621"/>
                  <a:ext cx="561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302F6E82-2501-46D9-A1D2-6014A5011C9F}"/>
                    </a:ext>
                  </a:extLst>
                </p14:cNvPr>
                <p14:cNvContentPartPr/>
                <p14:nvPr/>
              </p14:nvContentPartPr>
              <p14:xfrm>
                <a:off x="6491222" y="838061"/>
                <a:ext cx="90720" cy="240840"/>
              </p14:xfrm>
            </p:contentPart>
          </mc:Choice>
          <mc:Fallback xmlns="">
            <p:pic>
              <p:nvPicPr>
                <p:cNvPr id="35" name="Ink 34">
                  <a:extLst>
                    <a:ext uri="{FF2B5EF4-FFF2-40B4-BE49-F238E27FC236}">
                      <a16:creationId xmlns:a16="http://schemas.microsoft.com/office/drawing/2014/main" id="{302F6E82-2501-46D9-A1D2-6014A5011C9F}"/>
                    </a:ext>
                  </a:extLst>
                </p:cNvPr>
                <p:cNvPicPr/>
                <p:nvPr/>
              </p:nvPicPr>
              <p:blipFill>
                <a:blip r:embed="rId51"/>
                <a:stretch>
                  <a:fillRect/>
                </a:stretch>
              </p:blipFill>
              <p:spPr>
                <a:xfrm>
                  <a:off x="6482582" y="829421"/>
                  <a:ext cx="108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A0E00106-EC39-4841-874D-9391F9D2EBB4}"/>
                    </a:ext>
                  </a:extLst>
                </p14:cNvPr>
                <p14:cNvContentPartPr/>
                <p14:nvPr/>
              </p14:nvContentPartPr>
              <p14:xfrm>
                <a:off x="6693902" y="802421"/>
                <a:ext cx="100440" cy="250560"/>
              </p14:xfrm>
            </p:contentPart>
          </mc:Choice>
          <mc:Fallback xmlns="">
            <p:pic>
              <p:nvPicPr>
                <p:cNvPr id="36" name="Ink 35">
                  <a:extLst>
                    <a:ext uri="{FF2B5EF4-FFF2-40B4-BE49-F238E27FC236}">
                      <a16:creationId xmlns:a16="http://schemas.microsoft.com/office/drawing/2014/main" id="{A0E00106-EC39-4841-874D-9391F9D2EBB4}"/>
                    </a:ext>
                  </a:extLst>
                </p:cNvPr>
                <p:cNvPicPr/>
                <p:nvPr/>
              </p:nvPicPr>
              <p:blipFill>
                <a:blip r:embed="rId53"/>
                <a:stretch>
                  <a:fillRect/>
                </a:stretch>
              </p:blipFill>
              <p:spPr>
                <a:xfrm>
                  <a:off x="6685262" y="793781"/>
                  <a:ext cx="118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F9070A03-4C26-4EE5-8C6F-1FC470050D00}"/>
                    </a:ext>
                  </a:extLst>
                </p14:cNvPr>
                <p14:cNvContentPartPr/>
                <p14:nvPr/>
              </p14:nvContentPartPr>
              <p14:xfrm>
                <a:off x="6883622" y="786581"/>
                <a:ext cx="187200" cy="205560"/>
              </p14:xfrm>
            </p:contentPart>
          </mc:Choice>
          <mc:Fallback xmlns="">
            <p:pic>
              <p:nvPicPr>
                <p:cNvPr id="37" name="Ink 36">
                  <a:extLst>
                    <a:ext uri="{FF2B5EF4-FFF2-40B4-BE49-F238E27FC236}">
                      <a16:creationId xmlns:a16="http://schemas.microsoft.com/office/drawing/2014/main" id="{F9070A03-4C26-4EE5-8C6F-1FC470050D00}"/>
                    </a:ext>
                  </a:extLst>
                </p:cNvPr>
                <p:cNvPicPr/>
                <p:nvPr/>
              </p:nvPicPr>
              <p:blipFill>
                <a:blip r:embed="rId55"/>
                <a:stretch>
                  <a:fillRect/>
                </a:stretch>
              </p:blipFill>
              <p:spPr>
                <a:xfrm>
                  <a:off x="6874622" y="777941"/>
                  <a:ext cx="204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5046648B-606D-46D0-B4BE-0BF1C68F6D0E}"/>
                    </a:ext>
                  </a:extLst>
                </p14:cNvPr>
                <p14:cNvContentPartPr/>
                <p14:nvPr/>
              </p14:nvContentPartPr>
              <p14:xfrm>
                <a:off x="7124822" y="730781"/>
                <a:ext cx="133920" cy="240120"/>
              </p14:xfrm>
            </p:contentPart>
          </mc:Choice>
          <mc:Fallback xmlns="">
            <p:pic>
              <p:nvPicPr>
                <p:cNvPr id="38" name="Ink 37">
                  <a:extLst>
                    <a:ext uri="{FF2B5EF4-FFF2-40B4-BE49-F238E27FC236}">
                      <a16:creationId xmlns:a16="http://schemas.microsoft.com/office/drawing/2014/main" id="{5046648B-606D-46D0-B4BE-0BF1C68F6D0E}"/>
                    </a:ext>
                  </a:extLst>
                </p:cNvPr>
                <p:cNvPicPr/>
                <p:nvPr/>
              </p:nvPicPr>
              <p:blipFill>
                <a:blip r:embed="rId57"/>
                <a:stretch>
                  <a:fillRect/>
                </a:stretch>
              </p:blipFill>
              <p:spPr>
                <a:xfrm>
                  <a:off x="7116182" y="721781"/>
                  <a:ext cx="151560" cy="25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47E17069-2940-4063-834A-BB8201B57928}"/>
                  </a:ext>
                </a:extLst>
              </p14:cNvPr>
              <p14:cNvContentPartPr/>
              <p14:nvPr/>
            </p14:nvContentPartPr>
            <p14:xfrm>
              <a:off x="5797502" y="1859021"/>
              <a:ext cx="320040" cy="344880"/>
            </p14:xfrm>
          </p:contentPart>
        </mc:Choice>
        <mc:Fallback xmlns="">
          <p:pic>
            <p:nvPicPr>
              <p:cNvPr id="41" name="Ink 40">
                <a:extLst>
                  <a:ext uri="{FF2B5EF4-FFF2-40B4-BE49-F238E27FC236}">
                    <a16:creationId xmlns:a16="http://schemas.microsoft.com/office/drawing/2014/main" id="{47E17069-2940-4063-834A-BB8201B57928}"/>
                  </a:ext>
                </a:extLst>
              </p:cNvPr>
              <p:cNvPicPr/>
              <p:nvPr/>
            </p:nvPicPr>
            <p:blipFill>
              <a:blip r:embed="rId59"/>
              <a:stretch>
                <a:fillRect/>
              </a:stretch>
            </p:blipFill>
            <p:spPr>
              <a:xfrm>
                <a:off x="5788502" y="1850381"/>
                <a:ext cx="337680" cy="362520"/>
              </a:xfrm>
              <a:prstGeom prst="rect">
                <a:avLst/>
              </a:prstGeom>
            </p:spPr>
          </p:pic>
        </mc:Fallback>
      </mc:AlternateContent>
      <p:grpSp>
        <p:nvGrpSpPr>
          <p:cNvPr id="58" name="Group 57">
            <a:extLst>
              <a:ext uri="{FF2B5EF4-FFF2-40B4-BE49-F238E27FC236}">
                <a16:creationId xmlns:a16="http://schemas.microsoft.com/office/drawing/2014/main" id="{D252D866-7D00-4A49-8187-C91EF232CE94}"/>
              </a:ext>
            </a:extLst>
          </p:cNvPr>
          <p:cNvGrpSpPr/>
          <p:nvPr/>
        </p:nvGrpSpPr>
        <p:grpSpPr>
          <a:xfrm>
            <a:off x="6532622" y="1468061"/>
            <a:ext cx="1301040" cy="1126440"/>
            <a:chOff x="6532622" y="1468061"/>
            <a:chExt cx="1301040" cy="1126440"/>
          </a:xfrm>
        </p:grpSpPr>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F4BB44FE-1F64-43B4-9199-37B39B4B5709}"/>
                    </a:ext>
                  </a:extLst>
                </p14:cNvPr>
                <p14:cNvContentPartPr/>
                <p14:nvPr/>
              </p14:nvContentPartPr>
              <p14:xfrm>
                <a:off x="6585902" y="1706381"/>
                <a:ext cx="32760" cy="357120"/>
              </p14:xfrm>
            </p:contentPart>
          </mc:Choice>
          <mc:Fallback xmlns="">
            <p:pic>
              <p:nvPicPr>
                <p:cNvPr id="42" name="Ink 41">
                  <a:extLst>
                    <a:ext uri="{FF2B5EF4-FFF2-40B4-BE49-F238E27FC236}">
                      <a16:creationId xmlns:a16="http://schemas.microsoft.com/office/drawing/2014/main" id="{F4BB44FE-1F64-43B4-9199-37B39B4B5709}"/>
                    </a:ext>
                  </a:extLst>
                </p:cNvPr>
                <p:cNvPicPr/>
                <p:nvPr/>
              </p:nvPicPr>
              <p:blipFill>
                <a:blip r:embed="rId61"/>
                <a:stretch>
                  <a:fillRect/>
                </a:stretch>
              </p:blipFill>
              <p:spPr>
                <a:xfrm>
                  <a:off x="6577262" y="1697381"/>
                  <a:ext cx="504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1F869717-8509-4894-88EE-73F267F52E39}"/>
                    </a:ext>
                  </a:extLst>
                </p14:cNvPr>
                <p14:cNvContentPartPr/>
                <p14:nvPr/>
              </p14:nvContentPartPr>
              <p14:xfrm>
                <a:off x="6774542" y="1776221"/>
                <a:ext cx="97200" cy="209880"/>
              </p14:xfrm>
            </p:contentPart>
          </mc:Choice>
          <mc:Fallback xmlns="">
            <p:pic>
              <p:nvPicPr>
                <p:cNvPr id="43" name="Ink 42">
                  <a:extLst>
                    <a:ext uri="{FF2B5EF4-FFF2-40B4-BE49-F238E27FC236}">
                      <a16:creationId xmlns:a16="http://schemas.microsoft.com/office/drawing/2014/main" id="{1F869717-8509-4894-88EE-73F267F52E39}"/>
                    </a:ext>
                  </a:extLst>
                </p:cNvPr>
                <p:cNvPicPr/>
                <p:nvPr/>
              </p:nvPicPr>
              <p:blipFill>
                <a:blip r:embed="rId63"/>
                <a:stretch>
                  <a:fillRect/>
                </a:stretch>
              </p:blipFill>
              <p:spPr>
                <a:xfrm>
                  <a:off x="6765542" y="1767581"/>
                  <a:ext cx="11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EC50D06B-71E5-4AD1-8BD0-9E7FD1FFD258}"/>
                    </a:ext>
                  </a:extLst>
                </p14:cNvPr>
                <p14:cNvContentPartPr/>
                <p14:nvPr/>
              </p14:nvContentPartPr>
              <p14:xfrm>
                <a:off x="6892622" y="1731221"/>
                <a:ext cx="176400" cy="542160"/>
              </p14:xfrm>
            </p:contentPart>
          </mc:Choice>
          <mc:Fallback xmlns="">
            <p:pic>
              <p:nvPicPr>
                <p:cNvPr id="46" name="Ink 45">
                  <a:extLst>
                    <a:ext uri="{FF2B5EF4-FFF2-40B4-BE49-F238E27FC236}">
                      <a16:creationId xmlns:a16="http://schemas.microsoft.com/office/drawing/2014/main" id="{EC50D06B-71E5-4AD1-8BD0-9E7FD1FFD258}"/>
                    </a:ext>
                  </a:extLst>
                </p:cNvPr>
                <p:cNvPicPr/>
                <p:nvPr/>
              </p:nvPicPr>
              <p:blipFill>
                <a:blip r:embed="rId65"/>
                <a:stretch>
                  <a:fillRect/>
                </a:stretch>
              </p:blipFill>
              <p:spPr>
                <a:xfrm>
                  <a:off x="6883622" y="1722221"/>
                  <a:ext cx="19404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E3887E1F-9388-43D2-A028-3A6DC1122E9F}"/>
                    </a:ext>
                  </a:extLst>
                </p14:cNvPr>
                <p14:cNvContentPartPr/>
                <p14:nvPr/>
              </p14:nvContentPartPr>
              <p14:xfrm>
                <a:off x="7171622" y="1652741"/>
                <a:ext cx="28440" cy="248760"/>
              </p14:xfrm>
            </p:contentPart>
          </mc:Choice>
          <mc:Fallback xmlns="">
            <p:pic>
              <p:nvPicPr>
                <p:cNvPr id="47" name="Ink 46">
                  <a:extLst>
                    <a:ext uri="{FF2B5EF4-FFF2-40B4-BE49-F238E27FC236}">
                      <a16:creationId xmlns:a16="http://schemas.microsoft.com/office/drawing/2014/main" id="{E3887E1F-9388-43D2-A028-3A6DC1122E9F}"/>
                    </a:ext>
                  </a:extLst>
                </p:cNvPr>
                <p:cNvPicPr/>
                <p:nvPr/>
              </p:nvPicPr>
              <p:blipFill>
                <a:blip r:embed="rId67"/>
                <a:stretch>
                  <a:fillRect/>
                </a:stretch>
              </p:blipFill>
              <p:spPr>
                <a:xfrm>
                  <a:off x="7162982" y="1643741"/>
                  <a:ext cx="46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50CBA655-FD5D-4803-B164-321A20A127D7}"/>
                    </a:ext>
                  </a:extLst>
                </p14:cNvPr>
                <p14:cNvContentPartPr/>
                <p14:nvPr/>
              </p14:nvContentPartPr>
              <p14:xfrm>
                <a:off x="7303382" y="1680821"/>
                <a:ext cx="118800" cy="235440"/>
              </p14:xfrm>
            </p:contentPart>
          </mc:Choice>
          <mc:Fallback xmlns="">
            <p:pic>
              <p:nvPicPr>
                <p:cNvPr id="48" name="Ink 47">
                  <a:extLst>
                    <a:ext uri="{FF2B5EF4-FFF2-40B4-BE49-F238E27FC236}">
                      <a16:creationId xmlns:a16="http://schemas.microsoft.com/office/drawing/2014/main" id="{50CBA655-FD5D-4803-B164-321A20A127D7}"/>
                    </a:ext>
                  </a:extLst>
                </p:cNvPr>
                <p:cNvPicPr/>
                <p:nvPr/>
              </p:nvPicPr>
              <p:blipFill>
                <a:blip r:embed="rId69"/>
                <a:stretch>
                  <a:fillRect/>
                </a:stretch>
              </p:blipFill>
              <p:spPr>
                <a:xfrm>
                  <a:off x="7294742" y="1671821"/>
                  <a:ext cx="136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C01B57DB-467C-4C1E-ACF9-1B3A77B20628}"/>
                    </a:ext>
                  </a:extLst>
                </p14:cNvPr>
                <p14:cNvContentPartPr/>
                <p14:nvPr/>
              </p14:nvContentPartPr>
              <p14:xfrm>
                <a:off x="7557542" y="1558781"/>
                <a:ext cx="177480" cy="250920"/>
              </p14:xfrm>
            </p:contentPart>
          </mc:Choice>
          <mc:Fallback xmlns="">
            <p:pic>
              <p:nvPicPr>
                <p:cNvPr id="49" name="Ink 48">
                  <a:extLst>
                    <a:ext uri="{FF2B5EF4-FFF2-40B4-BE49-F238E27FC236}">
                      <a16:creationId xmlns:a16="http://schemas.microsoft.com/office/drawing/2014/main" id="{C01B57DB-467C-4C1E-ACF9-1B3A77B20628}"/>
                    </a:ext>
                  </a:extLst>
                </p:cNvPr>
                <p:cNvPicPr/>
                <p:nvPr/>
              </p:nvPicPr>
              <p:blipFill>
                <a:blip r:embed="rId71"/>
                <a:stretch>
                  <a:fillRect/>
                </a:stretch>
              </p:blipFill>
              <p:spPr>
                <a:xfrm>
                  <a:off x="7548902" y="1550141"/>
                  <a:ext cx="195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0E854FF2-42BB-4FF6-B621-0092C75CD56C}"/>
                    </a:ext>
                  </a:extLst>
                </p14:cNvPr>
                <p14:cNvContentPartPr/>
                <p14:nvPr/>
              </p14:nvContentPartPr>
              <p14:xfrm>
                <a:off x="7798742" y="1468061"/>
                <a:ext cx="34920" cy="336960"/>
              </p14:xfrm>
            </p:contentPart>
          </mc:Choice>
          <mc:Fallback xmlns="">
            <p:pic>
              <p:nvPicPr>
                <p:cNvPr id="50" name="Ink 49">
                  <a:extLst>
                    <a:ext uri="{FF2B5EF4-FFF2-40B4-BE49-F238E27FC236}">
                      <a16:creationId xmlns:a16="http://schemas.microsoft.com/office/drawing/2014/main" id="{0E854FF2-42BB-4FF6-B621-0092C75CD56C}"/>
                    </a:ext>
                  </a:extLst>
                </p:cNvPr>
                <p:cNvPicPr/>
                <p:nvPr/>
              </p:nvPicPr>
              <p:blipFill>
                <a:blip r:embed="rId73"/>
                <a:stretch>
                  <a:fillRect/>
                </a:stretch>
              </p:blipFill>
              <p:spPr>
                <a:xfrm>
                  <a:off x="7790102" y="1459421"/>
                  <a:ext cx="525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92C839E1-F766-4948-A4FA-584F8C5A6C3D}"/>
                    </a:ext>
                  </a:extLst>
                </p14:cNvPr>
                <p14:cNvContentPartPr/>
                <p14:nvPr/>
              </p14:nvContentPartPr>
              <p14:xfrm>
                <a:off x="6532622" y="2380661"/>
                <a:ext cx="110880" cy="213840"/>
              </p14:xfrm>
            </p:contentPart>
          </mc:Choice>
          <mc:Fallback xmlns="">
            <p:pic>
              <p:nvPicPr>
                <p:cNvPr id="52" name="Ink 51">
                  <a:extLst>
                    <a:ext uri="{FF2B5EF4-FFF2-40B4-BE49-F238E27FC236}">
                      <a16:creationId xmlns:a16="http://schemas.microsoft.com/office/drawing/2014/main" id="{92C839E1-F766-4948-A4FA-584F8C5A6C3D}"/>
                    </a:ext>
                  </a:extLst>
                </p:cNvPr>
                <p:cNvPicPr/>
                <p:nvPr/>
              </p:nvPicPr>
              <p:blipFill>
                <a:blip r:embed="rId75"/>
                <a:stretch>
                  <a:fillRect/>
                </a:stretch>
              </p:blipFill>
              <p:spPr>
                <a:xfrm>
                  <a:off x="6523622" y="2372021"/>
                  <a:ext cx="128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F6DD8414-5051-4374-9E04-A224D86175D1}"/>
                    </a:ext>
                  </a:extLst>
                </p14:cNvPr>
                <p14:cNvContentPartPr/>
                <p14:nvPr/>
              </p14:nvContentPartPr>
              <p14:xfrm>
                <a:off x="6736742" y="2302181"/>
                <a:ext cx="135000" cy="224280"/>
              </p14:xfrm>
            </p:contentPart>
          </mc:Choice>
          <mc:Fallback xmlns="">
            <p:pic>
              <p:nvPicPr>
                <p:cNvPr id="53" name="Ink 52">
                  <a:extLst>
                    <a:ext uri="{FF2B5EF4-FFF2-40B4-BE49-F238E27FC236}">
                      <a16:creationId xmlns:a16="http://schemas.microsoft.com/office/drawing/2014/main" id="{F6DD8414-5051-4374-9E04-A224D86175D1}"/>
                    </a:ext>
                  </a:extLst>
                </p:cNvPr>
                <p:cNvPicPr/>
                <p:nvPr/>
              </p:nvPicPr>
              <p:blipFill>
                <a:blip r:embed="rId77"/>
                <a:stretch>
                  <a:fillRect/>
                </a:stretch>
              </p:blipFill>
              <p:spPr>
                <a:xfrm>
                  <a:off x="6728102" y="2293181"/>
                  <a:ext cx="1526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F5725C76-3820-4663-A692-5164D308DDA9}"/>
                    </a:ext>
                  </a:extLst>
                </p14:cNvPr>
                <p14:cNvContentPartPr/>
                <p14:nvPr/>
              </p14:nvContentPartPr>
              <p14:xfrm>
                <a:off x="6903422" y="2276621"/>
                <a:ext cx="133200" cy="266040"/>
              </p14:xfrm>
            </p:contentPart>
          </mc:Choice>
          <mc:Fallback xmlns="">
            <p:pic>
              <p:nvPicPr>
                <p:cNvPr id="54" name="Ink 53">
                  <a:extLst>
                    <a:ext uri="{FF2B5EF4-FFF2-40B4-BE49-F238E27FC236}">
                      <a16:creationId xmlns:a16="http://schemas.microsoft.com/office/drawing/2014/main" id="{F5725C76-3820-4663-A692-5164D308DDA9}"/>
                    </a:ext>
                  </a:extLst>
                </p:cNvPr>
                <p:cNvPicPr/>
                <p:nvPr/>
              </p:nvPicPr>
              <p:blipFill>
                <a:blip r:embed="rId79"/>
                <a:stretch>
                  <a:fillRect/>
                </a:stretch>
              </p:blipFill>
              <p:spPr>
                <a:xfrm>
                  <a:off x="6894782" y="2267621"/>
                  <a:ext cx="150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7BCF4ECF-0C67-47BE-9266-FC6DA82917ED}"/>
                    </a:ext>
                  </a:extLst>
                </p14:cNvPr>
                <p14:cNvContentPartPr/>
                <p14:nvPr/>
              </p14:nvContentPartPr>
              <p14:xfrm>
                <a:off x="7100342" y="2258981"/>
                <a:ext cx="139680" cy="272160"/>
              </p14:xfrm>
            </p:contentPart>
          </mc:Choice>
          <mc:Fallback xmlns="">
            <p:pic>
              <p:nvPicPr>
                <p:cNvPr id="55" name="Ink 54">
                  <a:extLst>
                    <a:ext uri="{FF2B5EF4-FFF2-40B4-BE49-F238E27FC236}">
                      <a16:creationId xmlns:a16="http://schemas.microsoft.com/office/drawing/2014/main" id="{7BCF4ECF-0C67-47BE-9266-FC6DA82917ED}"/>
                    </a:ext>
                  </a:extLst>
                </p:cNvPr>
                <p:cNvPicPr/>
                <p:nvPr/>
              </p:nvPicPr>
              <p:blipFill>
                <a:blip r:embed="rId81"/>
                <a:stretch>
                  <a:fillRect/>
                </a:stretch>
              </p:blipFill>
              <p:spPr>
                <a:xfrm>
                  <a:off x="7091702" y="2250341"/>
                  <a:ext cx="157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32DD3A7F-15E0-40D3-9E42-9C9A26DD1294}"/>
                    </a:ext>
                  </a:extLst>
                </p14:cNvPr>
                <p14:cNvContentPartPr/>
                <p14:nvPr/>
              </p14:nvContentPartPr>
              <p14:xfrm>
                <a:off x="7284662" y="2215061"/>
                <a:ext cx="155160" cy="226080"/>
              </p14:xfrm>
            </p:contentPart>
          </mc:Choice>
          <mc:Fallback xmlns="">
            <p:pic>
              <p:nvPicPr>
                <p:cNvPr id="57" name="Ink 56">
                  <a:extLst>
                    <a:ext uri="{FF2B5EF4-FFF2-40B4-BE49-F238E27FC236}">
                      <a16:creationId xmlns:a16="http://schemas.microsoft.com/office/drawing/2014/main" id="{32DD3A7F-15E0-40D3-9E42-9C9A26DD1294}"/>
                    </a:ext>
                  </a:extLst>
                </p:cNvPr>
                <p:cNvPicPr/>
                <p:nvPr/>
              </p:nvPicPr>
              <p:blipFill>
                <a:blip r:embed="rId83"/>
                <a:stretch>
                  <a:fillRect/>
                </a:stretch>
              </p:blipFill>
              <p:spPr>
                <a:xfrm>
                  <a:off x="7276022" y="2206061"/>
                  <a:ext cx="172800" cy="243720"/>
                </a:xfrm>
                <a:prstGeom prst="rect">
                  <a:avLst/>
                </a:prstGeom>
              </p:spPr>
            </p:pic>
          </mc:Fallback>
        </mc:AlternateContent>
      </p:grpSp>
      <p:grpSp>
        <p:nvGrpSpPr>
          <p:cNvPr id="80" name="Group 79">
            <a:extLst>
              <a:ext uri="{FF2B5EF4-FFF2-40B4-BE49-F238E27FC236}">
                <a16:creationId xmlns:a16="http://schemas.microsoft.com/office/drawing/2014/main" id="{D6B8EDDC-2F06-465B-A519-1F2188D169A4}"/>
              </a:ext>
            </a:extLst>
          </p:cNvPr>
          <p:cNvGrpSpPr/>
          <p:nvPr/>
        </p:nvGrpSpPr>
        <p:grpSpPr>
          <a:xfrm>
            <a:off x="9296702" y="1317221"/>
            <a:ext cx="2153520" cy="3170160"/>
            <a:chOff x="9296702" y="1317221"/>
            <a:chExt cx="2153520" cy="3170160"/>
          </a:xfrm>
        </p:grpSpPr>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a16="http://schemas.microsoft.com/office/drawing/2014/main" id="{8E51C9B3-14BD-43DF-941D-0208275B4456}"/>
                    </a:ext>
                  </a:extLst>
                </p14:cNvPr>
                <p14:cNvContentPartPr/>
                <p14:nvPr/>
              </p14:nvContentPartPr>
              <p14:xfrm>
                <a:off x="9296702" y="2013461"/>
                <a:ext cx="23760" cy="349560"/>
              </p14:xfrm>
            </p:contentPart>
          </mc:Choice>
          <mc:Fallback xmlns="">
            <p:pic>
              <p:nvPicPr>
                <p:cNvPr id="59" name="Ink 58">
                  <a:extLst>
                    <a:ext uri="{FF2B5EF4-FFF2-40B4-BE49-F238E27FC236}">
                      <a16:creationId xmlns:a16="http://schemas.microsoft.com/office/drawing/2014/main" id="{8E51C9B3-14BD-43DF-941D-0208275B4456}"/>
                    </a:ext>
                  </a:extLst>
                </p:cNvPr>
                <p:cNvPicPr/>
                <p:nvPr/>
              </p:nvPicPr>
              <p:blipFill>
                <a:blip r:embed="rId85"/>
                <a:stretch>
                  <a:fillRect/>
                </a:stretch>
              </p:blipFill>
              <p:spPr>
                <a:xfrm>
                  <a:off x="9287702" y="2004461"/>
                  <a:ext cx="414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Ink 59">
                  <a:extLst>
                    <a:ext uri="{FF2B5EF4-FFF2-40B4-BE49-F238E27FC236}">
                      <a16:creationId xmlns:a16="http://schemas.microsoft.com/office/drawing/2014/main" id="{409A3AFC-264E-441C-B667-7909E31CA009}"/>
                    </a:ext>
                  </a:extLst>
                </p14:cNvPr>
                <p14:cNvContentPartPr/>
                <p14:nvPr/>
              </p14:nvContentPartPr>
              <p14:xfrm>
                <a:off x="9312902" y="2023181"/>
                <a:ext cx="221400" cy="295920"/>
              </p14:xfrm>
            </p:contentPart>
          </mc:Choice>
          <mc:Fallback xmlns="">
            <p:pic>
              <p:nvPicPr>
                <p:cNvPr id="60" name="Ink 59">
                  <a:extLst>
                    <a:ext uri="{FF2B5EF4-FFF2-40B4-BE49-F238E27FC236}">
                      <a16:creationId xmlns:a16="http://schemas.microsoft.com/office/drawing/2014/main" id="{409A3AFC-264E-441C-B667-7909E31CA009}"/>
                    </a:ext>
                  </a:extLst>
                </p:cNvPr>
                <p:cNvPicPr/>
                <p:nvPr/>
              </p:nvPicPr>
              <p:blipFill>
                <a:blip r:embed="rId87"/>
                <a:stretch>
                  <a:fillRect/>
                </a:stretch>
              </p:blipFill>
              <p:spPr>
                <a:xfrm>
                  <a:off x="9304262" y="2014181"/>
                  <a:ext cx="2390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a16="http://schemas.microsoft.com/office/drawing/2014/main" id="{83247C88-C560-4B26-A0D2-6E058862CCA0}"/>
                    </a:ext>
                  </a:extLst>
                </p14:cNvPr>
                <p14:cNvContentPartPr/>
                <p14:nvPr/>
              </p14:nvContentPartPr>
              <p14:xfrm>
                <a:off x="9509462" y="2047301"/>
                <a:ext cx="117360" cy="271800"/>
              </p14:xfrm>
            </p:contentPart>
          </mc:Choice>
          <mc:Fallback xmlns="">
            <p:pic>
              <p:nvPicPr>
                <p:cNvPr id="61" name="Ink 60">
                  <a:extLst>
                    <a:ext uri="{FF2B5EF4-FFF2-40B4-BE49-F238E27FC236}">
                      <a16:creationId xmlns:a16="http://schemas.microsoft.com/office/drawing/2014/main" id="{83247C88-C560-4B26-A0D2-6E058862CCA0}"/>
                    </a:ext>
                  </a:extLst>
                </p:cNvPr>
                <p:cNvPicPr/>
                <p:nvPr/>
              </p:nvPicPr>
              <p:blipFill>
                <a:blip r:embed="rId89"/>
                <a:stretch>
                  <a:fillRect/>
                </a:stretch>
              </p:blipFill>
              <p:spPr>
                <a:xfrm>
                  <a:off x="9500462" y="2038301"/>
                  <a:ext cx="135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CABFEB8A-A8B3-4F68-9BA5-372DEA1DB5A1}"/>
                    </a:ext>
                  </a:extLst>
                </p14:cNvPr>
                <p14:cNvContentPartPr/>
                <p14:nvPr/>
              </p14:nvContentPartPr>
              <p14:xfrm>
                <a:off x="9636182" y="2027141"/>
                <a:ext cx="164880" cy="241200"/>
              </p14:xfrm>
            </p:contentPart>
          </mc:Choice>
          <mc:Fallback xmlns="">
            <p:pic>
              <p:nvPicPr>
                <p:cNvPr id="62" name="Ink 61">
                  <a:extLst>
                    <a:ext uri="{FF2B5EF4-FFF2-40B4-BE49-F238E27FC236}">
                      <a16:creationId xmlns:a16="http://schemas.microsoft.com/office/drawing/2014/main" id="{CABFEB8A-A8B3-4F68-9BA5-372DEA1DB5A1}"/>
                    </a:ext>
                  </a:extLst>
                </p:cNvPr>
                <p:cNvPicPr/>
                <p:nvPr/>
              </p:nvPicPr>
              <p:blipFill>
                <a:blip r:embed="rId91"/>
                <a:stretch>
                  <a:fillRect/>
                </a:stretch>
              </p:blipFill>
              <p:spPr>
                <a:xfrm>
                  <a:off x="9627542" y="2018141"/>
                  <a:ext cx="182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9AE4B432-020C-4A37-B8C2-079747F0CDEC}"/>
                    </a:ext>
                  </a:extLst>
                </p14:cNvPr>
                <p14:cNvContentPartPr/>
                <p14:nvPr/>
              </p14:nvContentPartPr>
              <p14:xfrm>
                <a:off x="9860102" y="1996181"/>
                <a:ext cx="159840" cy="285480"/>
              </p14:xfrm>
            </p:contentPart>
          </mc:Choice>
          <mc:Fallback xmlns="">
            <p:pic>
              <p:nvPicPr>
                <p:cNvPr id="63" name="Ink 62">
                  <a:extLst>
                    <a:ext uri="{FF2B5EF4-FFF2-40B4-BE49-F238E27FC236}">
                      <a16:creationId xmlns:a16="http://schemas.microsoft.com/office/drawing/2014/main" id="{9AE4B432-020C-4A37-B8C2-079747F0CDEC}"/>
                    </a:ext>
                  </a:extLst>
                </p:cNvPr>
                <p:cNvPicPr/>
                <p:nvPr/>
              </p:nvPicPr>
              <p:blipFill>
                <a:blip r:embed="rId93"/>
                <a:stretch>
                  <a:fillRect/>
                </a:stretch>
              </p:blipFill>
              <p:spPr>
                <a:xfrm>
                  <a:off x="9851462" y="1987541"/>
                  <a:ext cx="1774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7E79E2B1-1728-4F0E-A690-E1C1BC16C929}"/>
                    </a:ext>
                  </a:extLst>
                </p14:cNvPr>
                <p14:cNvContentPartPr/>
                <p14:nvPr/>
              </p14:nvContentPartPr>
              <p14:xfrm>
                <a:off x="10091942" y="1976741"/>
                <a:ext cx="162000" cy="248760"/>
              </p14:xfrm>
            </p:contentPart>
          </mc:Choice>
          <mc:Fallback xmlns="">
            <p:pic>
              <p:nvPicPr>
                <p:cNvPr id="64" name="Ink 63">
                  <a:extLst>
                    <a:ext uri="{FF2B5EF4-FFF2-40B4-BE49-F238E27FC236}">
                      <a16:creationId xmlns:a16="http://schemas.microsoft.com/office/drawing/2014/main" id="{7E79E2B1-1728-4F0E-A690-E1C1BC16C929}"/>
                    </a:ext>
                  </a:extLst>
                </p:cNvPr>
                <p:cNvPicPr/>
                <p:nvPr/>
              </p:nvPicPr>
              <p:blipFill>
                <a:blip r:embed="rId95"/>
                <a:stretch>
                  <a:fillRect/>
                </a:stretch>
              </p:blipFill>
              <p:spPr>
                <a:xfrm>
                  <a:off x="10082942" y="1968101"/>
                  <a:ext cx="179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79AAF307-E9D0-4F9E-A58A-EDCEDBCFD3E9}"/>
                    </a:ext>
                  </a:extLst>
                </p14:cNvPr>
                <p14:cNvContentPartPr/>
                <p14:nvPr/>
              </p14:nvContentPartPr>
              <p14:xfrm>
                <a:off x="10302902" y="1848581"/>
                <a:ext cx="36720" cy="394200"/>
              </p14:xfrm>
            </p:contentPart>
          </mc:Choice>
          <mc:Fallback xmlns="">
            <p:pic>
              <p:nvPicPr>
                <p:cNvPr id="65" name="Ink 64">
                  <a:extLst>
                    <a:ext uri="{FF2B5EF4-FFF2-40B4-BE49-F238E27FC236}">
                      <a16:creationId xmlns:a16="http://schemas.microsoft.com/office/drawing/2014/main" id="{79AAF307-E9D0-4F9E-A58A-EDCEDBCFD3E9}"/>
                    </a:ext>
                  </a:extLst>
                </p:cNvPr>
                <p:cNvPicPr/>
                <p:nvPr/>
              </p:nvPicPr>
              <p:blipFill>
                <a:blip r:embed="rId97"/>
                <a:stretch>
                  <a:fillRect/>
                </a:stretch>
              </p:blipFill>
              <p:spPr>
                <a:xfrm>
                  <a:off x="10294262" y="1839941"/>
                  <a:ext cx="54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F27C43AD-5A9D-43A1-90E9-C6C5447E7BBD}"/>
                    </a:ext>
                  </a:extLst>
                </p14:cNvPr>
                <p14:cNvContentPartPr/>
                <p14:nvPr/>
              </p14:nvContentPartPr>
              <p14:xfrm>
                <a:off x="10634822" y="1657061"/>
                <a:ext cx="444240" cy="298800"/>
              </p14:xfrm>
            </p:contentPart>
          </mc:Choice>
          <mc:Fallback xmlns="">
            <p:pic>
              <p:nvPicPr>
                <p:cNvPr id="67" name="Ink 66">
                  <a:extLst>
                    <a:ext uri="{FF2B5EF4-FFF2-40B4-BE49-F238E27FC236}">
                      <a16:creationId xmlns:a16="http://schemas.microsoft.com/office/drawing/2014/main" id="{F27C43AD-5A9D-43A1-90E9-C6C5447E7BBD}"/>
                    </a:ext>
                  </a:extLst>
                </p:cNvPr>
                <p:cNvPicPr/>
                <p:nvPr/>
              </p:nvPicPr>
              <p:blipFill>
                <a:blip r:embed="rId99"/>
                <a:stretch>
                  <a:fillRect/>
                </a:stretch>
              </p:blipFill>
              <p:spPr>
                <a:xfrm>
                  <a:off x="10626182" y="1648421"/>
                  <a:ext cx="461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Ink 67">
                  <a:extLst>
                    <a:ext uri="{FF2B5EF4-FFF2-40B4-BE49-F238E27FC236}">
                      <a16:creationId xmlns:a16="http://schemas.microsoft.com/office/drawing/2014/main" id="{0E204886-194A-431C-976E-EC3B25B4EDCF}"/>
                    </a:ext>
                  </a:extLst>
                </p14:cNvPr>
                <p14:cNvContentPartPr/>
                <p14:nvPr/>
              </p14:nvContentPartPr>
              <p14:xfrm>
                <a:off x="10667582" y="2083301"/>
                <a:ext cx="395280" cy="71640"/>
              </p14:xfrm>
            </p:contentPart>
          </mc:Choice>
          <mc:Fallback xmlns="">
            <p:pic>
              <p:nvPicPr>
                <p:cNvPr id="68" name="Ink 67">
                  <a:extLst>
                    <a:ext uri="{FF2B5EF4-FFF2-40B4-BE49-F238E27FC236}">
                      <a16:creationId xmlns:a16="http://schemas.microsoft.com/office/drawing/2014/main" id="{0E204886-194A-431C-976E-EC3B25B4EDCF}"/>
                    </a:ext>
                  </a:extLst>
                </p:cNvPr>
                <p:cNvPicPr/>
                <p:nvPr/>
              </p:nvPicPr>
              <p:blipFill>
                <a:blip r:embed="rId101"/>
                <a:stretch>
                  <a:fillRect/>
                </a:stretch>
              </p:blipFill>
              <p:spPr>
                <a:xfrm>
                  <a:off x="10658582" y="2074661"/>
                  <a:ext cx="412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5CFFA968-FBBB-485B-B9D4-6BFECAE46869}"/>
                    </a:ext>
                  </a:extLst>
                </p14:cNvPr>
                <p14:cNvContentPartPr/>
                <p14:nvPr/>
              </p14:nvContentPartPr>
              <p14:xfrm>
                <a:off x="10661462" y="2436821"/>
                <a:ext cx="339120" cy="166320"/>
              </p14:xfrm>
            </p:contentPart>
          </mc:Choice>
          <mc:Fallback xmlns="">
            <p:pic>
              <p:nvPicPr>
                <p:cNvPr id="69" name="Ink 68">
                  <a:extLst>
                    <a:ext uri="{FF2B5EF4-FFF2-40B4-BE49-F238E27FC236}">
                      <a16:creationId xmlns:a16="http://schemas.microsoft.com/office/drawing/2014/main" id="{5CFFA968-FBBB-485B-B9D4-6BFECAE46869}"/>
                    </a:ext>
                  </a:extLst>
                </p:cNvPr>
                <p:cNvPicPr/>
                <p:nvPr/>
              </p:nvPicPr>
              <p:blipFill>
                <a:blip r:embed="rId103"/>
                <a:stretch>
                  <a:fillRect/>
                </a:stretch>
              </p:blipFill>
              <p:spPr>
                <a:xfrm>
                  <a:off x="10652822" y="2427821"/>
                  <a:ext cx="356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1A9CC8B7-F79C-4AEC-8F41-44F50791B993}"/>
                    </a:ext>
                  </a:extLst>
                </p14:cNvPr>
                <p14:cNvContentPartPr/>
                <p14:nvPr/>
              </p14:nvContentPartPr>
              <p14:xfrm>
                <a:off x="10522862" y="2731301"/>
                <a:ext cx="477720" cy="487080"/>
              </p14:xfrm>
            </p:contentPart>
          </mc:Choice>
          <mc:Fallback xmlns="">
            <p:pic>
              <p:nvPicPr>
                <p:cNvPr id="70" name="Ink 69">
                  <a:extLst>
                    <a:ext uri="{FF2B5EF4-FFF2-40B4-BE49-F238E27FC236}">
                      <a16:creationId xmlns:a16="http://schemas.microsoft.com/office/drawing/2014/main" id="{1A9CC8B7-F79C-4AEC-8F41-44F50791B993}"/>
                    </a:ext>
                  </a:extLst>
                </p:cNvPr>
                <p:cNvPicPr/>
                <p:nvPr/>
              </p:nvPicPr>
              <p:blipFill>
                <a:blip r:embed="rId105"/>
                <a:stretch>
                  <a:fillRect/>
                </a:stretch>
              </p:blipFill>
              <p:spPr>
                <a:xfrm>
                  <a:off x="10513862" y="2722301"/>
                  <a:ext cx="49536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3FE65014-D61C-4310-BC7B-CAA31FE8870A}"/>
                    </a:ext>
                  </a:extLst>
                </p14:cNvPr>
                <p14:cNvContentPartPr/>
                <p14:nvPr/>
              </p14:nvContentPartPr>
              <p14:xfrm>
                <a:off x="10388222" y="3049181"/>
                <a:ext cx="338040" cy="572400"/>
              </p14:xfrm>
            </p:contentPart>
          </mc:Choice>
          <mc:Fallback xmlns="">
            <p:pic>
              <p:nvPicPr>
                <p:cNvPr id="71" name="Ink 70">
                  <a:extLst>
                    <a:ext uri="{FF2B5EF4-FFF2-40B4-BE49-F238E27FC236}">
                      <a16:creationId xmlns:a16="http://schemas.microsoft.com/office/drawing/2014/main" id="{3FE65014-D61C-4310-BC7B-CAA31FE8870A}"/>
                    </a:ext>
                  </a:extLst>
                </p:cNvPr>
                <p:cNvPicPr/>
                <p:nvPr/>
              </p:nvPicPr>
              <p:blipFill>
                <a:blip r:embed="rId107"/>
                <a:stretch>
                  <a:fillRect/>
                </a:stretch>
              </p:blipFill>
              <p:spPr>
                <a:xfrm>
                  <a:off x="10379582" y="3040541"/>
                  <a:ext cx="355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29ECF052-25E3-46FC-A7A5-B07FD11B70E6}"/>
                    </a:ext>
                  </a:extLst>
                </p14:cNvPr>
                <p14:cNvContentPartPr/>
                <p14:nvPr/>
              </p14:nvContentPartPr>
              <p14:xfrm>
                <a:off x="10203902" y="3356261"/>
                <a:ext cx="286920" cy="603720"/>
              </p14:xfrm>
            </p:contentPart>
          </mc:Choice>
          <mc:Fallback xmlns="">
            <p:pic>
              <p:nvPicPr>
                <p:cNvPr id="72" name="Ink 71">
                  <a:extLst>
                    <a:ext uri="{FF2B5EF4-FFF2-40B4-BE49-F238E27FC236}">
                      <a16:creationId xmlns:a16="http://schemas.microsoft.com/office/drawing/2014/main" id="{29ECF052-25E3-46FC-A7A5-B07FD11B70E6}"/>
                    </a:ext>
                  </a:extLst>
                </p:cNvPr>
                <p:cNvPicPr/>
                <p:nvPr/>
              </p:nvPicPr>
              <p:blipFill>
                <a:blip r:embed="rId109"/>
                <a:stretch>
                  <a:fillRect/>
                </a:stretch>
              </p:blipFill>
              <p:spPr>
                <a:xfrm>
                  <a:off x="10194902" y="3347621"/>
                  <a:ext cx="30456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2396E5EF-EF9E-4710-8B57-916933BB68C6}"/>
                    </a:ext>
                  </a:extLst>
                </p14:cNvPr>
                <p14:cNvContentPartPr/>
                <p14:nvPr/>
              </p14:nvContentPartPr>
              <p14:xfrm>
                <a:off x="10090862" y="3560741"/>
                <a:ext cx="175680" cy="615600"/>
              </p14:xfrm>
            </p:contentPart>
          </mc:Choice>
          <mc:Fallback xmlns="">
            <p:pic>
              <p:nvPicPr>
                <p:cNvPr id="75" name="Ink 74">
                  <a:extLst>
                    <a:ext uri="{FF2B5EF4-FFF2-40B4-BE49-F238E27FC236}">
                      <a16:creationId xmlns:a16="http://schemas.microsoft.com/office/drawing/2014/main" id="{2396E5EF-EF9E-4710-8B57-916933BB68C6}"/>
                    </a:ext>
                  </a:extLst>
                </p:cNvPr>
                <p:cNvPicPr/>
                <p:nvPr/>
              </p:nvPicPr>
              <p:blipFill>
                <a:blip r:embed="rId111"/>
                <a:stretch>
                  <a:fillRect/>
                </a:stretch>
              </p:blipFill>
              <p:spPr>
                <a:xfrm>
                  <a:off x="10081862" y="3552101"/>
                  <a:ext cx="19332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128A3080-AAB5-4C95-8D33-D3E3822E24BC}"/>
                    </a:ext>
                  </a:extLst>
                </p14:cNvPr>
                <p14:cNvContentPartPr/>
                <p14:nvPr/>
              </p14:nvContentPartPr>
              <p14:xfrm>
                <a:off x="9782702" y="3541301"/>
                <a:ext cx="123120" cy="946080"/>
              </p14:xfrm>
            </p:contentPart>
          </mc:Choice>
          <mc:Fallback xmlns="">
            <p:pic>
              <p:nvPicPr>
                <p:cNvPr id="76" name="Ink 75">
                  <a:extLst>
                    <a:ext uri="{FF2B5EF4-FFF2-40B4-BE49-F238E27FC236}">
                      <a16:creationId xmlns:a16="http://schemas.microsoft.com/office/drawing/2014/main" id="{128A3080-AAB5-4C95-8D33-D3E3822E24BC}"/>
                    </a:ext>
                  </a:extLst>
                </p:cNvPr>
                <p:cNvPicPr/>
                <p:nvPr/>
              </p:nvPicPr>
              <p:blipFill>
                <a:blip r:embed="rId113"/>
                <a:stretch>
                  <a:fillRect/>
                </a:stretch>
              </p:blipFill>
              <p:spPr>
                <a:xfrm>
                  <a:off x="9774062" y="3532661"/>
                  <a:ext cx="140760" cy="963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D7078A12-DB6A-4AE2-BCBC-25F35DB12807}"/>
                    </a:ext>
                  </a:extLst>
                </p14:cNvPr>
                <p14:cNvContentPartPr/>
                <p14:nvPr/>
              </p14:nvContentPartPr>
              <p14:xfrm>
                <a:off x="10404422" y="1670741"/>
                <a:ext cx="937440" cy="726120"/>
              </p14:xfrm>
            </p:contentPart>
          </mc:Choice>
          <mc:Fallback xmlns="">
            <p:pic>
              <p:nvPicPr>
                <p:cNvPr id="78" name="Ink 77">
                  <a:extLst>
                    <a:ext uri="{FF2B5EF4-FFF2-40B4-BE49-F238E27FC236}">
                      <a16:creationId xmlns:a16="http://schemas.microsoft.com/office/drawing/2014/main" id="{D7078A12-DB6A-4AE2-BCBC-25F35DB12807}"/>
                    </a:ext>
                  </a:extLst>
                </p:cNvPr>
                <p:cNvPicPr/>
                <p:nvPr/>
              </p:nvPicPr>
              <p:blipFill>
                <a:blip r:embed="rId115"/>
                <a:stretch>
                  <a:fillRect/>
                </a:stretch>
              </p:blipFill>
              <p:spPr>
                <a:xfrm>
                  <a:off x="10395422" y="1662101"/>
                  <a:ext cx="95508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AD205DBA-21AE-4326-ABDF-A1987FADFB2D}"/>
                    </a:ext>
                  </a:extLst>
                </p14:cNvPr>
                <p14:cNvContentPartPr/>
                <p14:nvPr/>
              </p14:nvContentPartPr>
              <p14:xfrm>
                <a:off x="10406942" y="1317221"/>
                <a:ext cx="1043280" cy="841680"/>
              </p14:xfrm>
            </p:contentPart>
          </mc:Choice>
          <mc:Fallback xmlns="">
            <p:pic>
              <p:nvPicPr>
                <p:cNvPr id="79" name="Ink 78">
                  <a:extLst>
                    <a:ext uri="{FF2B5EF4-FFF2-40B4-BE49-F238E27FC236}">
                      <a16:creationId xmlns:a16="http://schemas.microsoft.com/office/drawing/2014/main" id="{AD205DBA-21AE-4326-ABDF-A1987FADFB2D}"/>
                    </a:ext>
                  </a:extLst>
                </p:cNvPr>
                <p:cNvPicPr/>
                <p:nvPr/>
              </p:nvPicPr>
              <p:blipFill>
                <a:blip r:embed="rId117"/>
                <a:stretch>
                  <a:fillRect/>
                </a:stretch>
              </p:blipFill>
              <p:spPr>
                <a:xfrm>
                  <a:off x="10398302" y="1308581"/>
                  <a:ext cx="1060920" cy="859320"/>
                </a:xfrm>
                <a:prstGeom prst="rect">
                  <a:avLst/>
                </a:prstGeom>
              </p:spPr>
            </p:pic>
          </mc:Fallback>
        </mc:AlternateContent>
      </p:grpSp>
      <p:grpSp>
        <p:nvGrpSpPr>
          <p:cNvPr id="95" name="Group 94">
            <a:extLst>
              <a:ext uri="{FF2B5EF4-FFF2-40B4-BE49-F238E27FC236}">
                <a16:creationId xmlns:a16="http://schemas.microsoft.com/office/drawing/2014/main" id="{52AC21B7-A3A6-424B-88D3-A57BEAF3BF86}"/>
              </a:ext>
            </a:extLst>
          </p:cNvPr>
          <p:cNvGrpSpPr/>
          <p:nvPr/>
        </p:nvGrpSpPr>
        <p:grpSpPr>
          <a:xfrm>
            <a:off x="145862" y="2007701"/>
            <a:ext cx="1270080" cy="2271240"/>
            <a:chOff x="145862" y="2007701"/>
            <a:chExt cx="1270080" cy="2271240"/>
          </a:xfrm>
        </p:grpSpPr>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99670AA5-88F7-4E8F-A822-EE422687467B}"/>
                    </a:ext>
                  </a:extLst>
                </p14:cNvPr>
                <p14:cNvContentPartPr/>
                <p14:nvPr/>
              </p14:nvContentPartPr>
              <p14:xfrm>
                <a:off x="145862" y="2539781"/>
                <a:ext cx="101880" cy="562320"/>
              </p14:xfrm>
            </p:contentPart>
          </mc:Choice>
          <mc:Fallback xmlns="">
            <p:pic>
              <p:nvPicPr>
                <p:cNvPr id="81" name="Ink 80">
                  <a:extLst>
                    <a:ext uri="{FF2B5EF4-FFF2-40B4-BE49-F238E27FC236}">
                      <a16:creationId xmlns:a16="http://schemas.microsoft.com/office/drawing/2014/main" id="{99670AA5-88F7-4E8F-A822-EE422687467B}"/>
                    </a:ext>
                  </a:extLst>
                </p:cNvPr>
                <p:cNvPicPr/>
                <p:nvPr/>
              </p:nvPicPr>
              <p:blipFill>
                <a:blip r:embed="rId119"/>
                <a:stretch>
                  <a:fillRect/>
                </a:stretch>
              </p:blipFill>
              <p:spPr>
                <a:xfrm>
                  <a:off x="136862" y="2531141"/>
                  <a:ext cx="11952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7DB0F743-81D4-4BB6-B3DB-C21A367BEEA3}"/>
                    </a:ext>
                  </a:extLst>
                </p14:cNvPr>
                <p14:cNvContentPartPr/>
                <p14:nvPr/>
              </p14:nvContentPartPr>
              <p14:xfrm>
                <a:off x="157382" y="2031101"/>
                <a:ext cx="782640" cy="556920"/>
              </p14:xfrm>
            </p:contentPart>
          </mc:Choice>
          <mc:Fallback xmlns="">
            <p:pic>
              <p:nvPicPr>
                <p:cNvPr id="82" name="Ink 81">
                  <a:extLst>
                    <a:ext uri="{FF2B5EF4-FFF2-40B4-BE49-F238E27FC236}">
                      <a16:creationId xmlns:a16="http://schemas.microsoft.com/office/drawing/2014/main" id="{7DB0F743-81D4-4BB6-B3DB-C21A367BEEA3}"/>
                    </a:ext>
                  </a:extLst>
                </p:cNvPr>
                <p:cNvPicPr/>
                <p:nvPr/>
              </p:nvPicPr>
              <p:blipFill>
                <a:blip r:embed="rId121"/>
                <a:stretch>
                  <a:fillRect/>
                </a:stretch>
              </p:blipFill>
              <p:spPr>
                <a:xfrm>
                  <a:off x="148382" y="2022101"/>
                  <a:ext cx="80028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110A41EA-3126-4DF2-9D9A-BDAEDB3634E6}"/>
                    </a:ext>
                  </a:extLst>
                </p14:cNvPr>
                <p14:cNvContentPartPr/>
                <p14:nvPr/>
              </p14:nvContentPartPr>
              <p14:xfrm>
                <a:off x="316862" y="2656061"/>
                <a:ext cx="537120" cy="430560"/>
              </p14:xfrm>
            </p:contentPart>
          </mc:Choice>
          <mc:Fallback xmlns="">
            <p:pic>
              <p:nvPicPr>
                <p:cNvPr id="83" name="Ink 82">
                  <a:extLst>
                    <a:ext uri="{FF2B5EF4-FFF2-40B4-BE49-F238E27FC236}">
                      <a16:creationId xmlns:a16="http://schemas.microsoft.com/office/drawing/2014/main" id="{110A41EA-3126-4DF2-9D9A-BDAEDB3634E6}"/>
                    </a:ext>
                  </a:extLst>
                </p:cNvPr>
                <p:cNvPicPr/>
                <p:nvPr/>
              </p:nvPicPr>
              <p:blipFill>
                <a:blip r:embed="rId123"/>
                <a:stretch>
                  <a:fillRect/>
                </a:stretch>
              </p:blipFill>
              <p:spPr>
                <a:xfrm>
                  <a:off x="307862" y="2647061"/>
                  <a:ext cx="5547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E89308E8-E12A-4B8B-9846-425AE193D377}"/>
                    </a:ext>
                  </a:extLst>
                </p14:cNvPr>
                <p14:cNvContentPartPr/>
                <p14:nvPr/>
              </p14:nvContentPartPr>
              <p14:xfrm>
                <a:off x="836342" y="2007701"/>
                <a:ext cx="142200" cy="721800"/>
              </p14:xfrm>
            </p:contentPart>
          </mc:Choice>
          <mc:Fallback xmlns="">
            <p:pic>
              <p:nvPicPr>
                <p:cNvPr id="84" name="Ink 83">
                  <a:extLst>
                    <a:ext uri="{FF2B5EF4-FFF2-40B4-BE49-F238E27FC236}">
                      <a16:creationId xmlns:a16="http://schemas.microsoft.com/office/drawing/2014/main" id="{E89308E8-E12A-4B8B-9846-425AE193D377}"/>
                    </a:ext>
                  </a:extLst>
                </p:cNvPr>
                <p:cNvPicPr/>
                <p:nvPr/>
              </p:nvPicPr>
              <p:blipFill>
                <a:blip r:embed="rId125"/>
                <a:stretch>
                  <a:fillRect/>
                </a:stretch>
              </p:blipFill>
              <p:spPr>
                <a:xfrm>
                  <a:off x="827702" y="1998701"/>
                  <a:ext cx="159840" cy="73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5A84618B-DB30-4407-9225-30553F4FA08F}"/>
                    </a:ext>
                  </a:extLst>
                </p14:cNvPr>
                <p14:cNvContentPartPr/>
                <p14:nvPr/>
              </p14:nvContentPartPr>
              <p14:xfrm>
                <a:off x="600542" y="3209741"/>
                <a:ext cx="360" cy="3240"/>
              </p14:xfrm>
            </p:contentPart>
          </mc:Choice>
          <mc:Fallback xmlns="">
            <p:pic>
              <p:nvPicPr>
                <p:cNvPr id="86" name="Ink 85">
                  <a:extLst>
                    <a:ext uri="{FF2B5EF4-FFF2-40B4-BE49-F238E27FC236}">
                      <a16:creationId xmlns:a16="http://schemas.microsoft.com/office/drawing/2014/main" id="{5A84618B-DB30-4407-9225-30553F4FA08F}"/>
                    </a:ext>
                  </a:extLst>
                </p:cNvPr>
                <p:cNvPicPr/>
                <p:nvPr/>
              </p:nvPicPr>
              <p:blipFill>
                <a:blip r:embed="rId15"/>
                <a:stretch>
                  <a:fillRect/>
                </a:stretch>
              </p:blipFill>
              <p:spPr>
                <a:xfrm>
                  <a:off x="591542" y="3201101"/>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Ink 86">
                  <a:extLst>
                    <a:ext uri="{FF2B5EF4-FFF2-40B4-BE49-F238E27FC236}">
                      <a16:creationId xmlns:a16="http://schemas.microsoft.com/office/drawing/2014/main" id="{99783441-2BA8-4764-B378-52FEB033C318}"/>
                    </a:ext>
                  </a:extLst>
                </p14:cNvPr>
                <p14:cNvContentPartPr/>
                <p14:nvPr/>
              </p14:nvContentPartPr>
              <p14:xfrm>
                <a:off x="591542" y="3116501"/>
                <a:ext cx="68040" cy="465120"/>
              </p14:xfrm>
            </p:contentPart>
          </mc:Choice>
          <mc:Fallback xmlns="">
            <p:pic>
              <p:nvPicPr>
                <p:cNvPr id="87" name="Ink 86">
                  <a:extLst>
                    <a:ext uri="{FF2B5EF4-FFF2-40B4-BE49-F238E27FC236}">
                      <a16:creationId xmlns:a16="http://schemas.microsoft.com/office/drawing/2014/main" id="{99783441-2BA8-4764-B378-52FEB033C318}"/>
                    </a:ext>
                  </a:extLst>
                </p:cNvPr>
                <p:cNvPicPr/>
                <p:nvPr/>
              </p:nvPicPr>
              <p:blipFill>
                <a:blip r:embed="rId128"/>
                <a:stretch>
                  <a:fillRect/>
                </a:stretch>
              </p:blipFill>
              <p:spPr>
                <a:xfrm>
                  <a:off x="582542" y="3107501"/>
                  <a:ext cx="856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Ink 87">
                  <a:extLst>
                    <a:ext uri="{FF2B5EF4-FFF2-40B4-BE49-F238E27FC236}">
                      <a16:creationId xmlns:a16="http://schemas.microsoft.com/office/drawing/2014/main" id="{BDAA8941-A745-4541-90BE-210CE179CBBE}"/>
                    </a:ext>
                  </a:extLst>
                </p14:cNvPr>
                <p14:cNvContentPartPr/>
                <p14:nvPr/>
              </p14:nvContentPartPr>
              <p14:xfrm>
                <a:off x="465902" y="2917781"/>
                <a:ext cx="290520" cy="377280"/>
              </p14:xfrm>
            </p:contentPart>
          </mc:Choice>
          <mc:Fallback xmlns="">
            <p:pic>
              <p:nvPicPr>
                <p:cNvPr id="88" name="Ink 87">
                  <a:extLst>
                    <a:ext uri="{FF2B5EF4-FFF2-40B4-BE49-F238E27FC236}">
                      <a16:creationId xmlns:a16="http://schemas.microsoft.com/office/drawing/2014/main" id="{BDAA8941-A745-4541-90BE-210CE179CBBE}"/>
                    </a:ext>
                  </a:extLst>
                </p:cNvPr>
                <p:cNvPicPr/>
                <p:nvPr/>
              </p:nvPicPr>
              <p:blipFill>
                <a:blip r:embed="rId130"/>
                <a:stretch>
                  <a:fillRect/>
                </a:stretch>
              </p:blipFill>
              <p:spPr>
                <a:xfrm>
                  <a:off x="457262" y="2909141"/>
                  <a:ext cx="3081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9" name="Ink 88">
                  <a:extLst>
                    <a:ext uri="{FF2B5EF4-FFF2-40B4-BE49-F238E27FC236}">
                      <a16:creationId xmlns:a16="http://schemas.microsoft.com/office/drawing/2014/main" id="{E4272901-0DA2-4FD9-9C0A-4D0EF53E961A}"/>
                    </a:ext>
                  </a:extLst>
                </p14:cNvPr>
                <p14:cNvContentPartPr/>
                <p14:nvPr/>
              </p14:nvContentPartPr>
              <p14:xfrm>
                <a:off x="344942" y="3929381"/>
                <a:ext cx="81360" cy="349560"/>
              </p14:xfrm>
            </p:contentPart>
          </mc:Choice>
          <mc:Fallback xmlns="">
            <p:pic>
              <p:nvPicPr>
                <p:cNvPr id="89" name="Ink 88">
                  <a:extLst>
                    <a:ext uri="{FF2B5EF4-FFF2-40B4-BE49-F238E27FC236}">
                      <a16:creationId xmlns:a16="http://schemas.microsoft.com/office/drawing/2014/main" id="{E4272901-0DA2-4FD9-9C0A-4D0EF53E961A}"/>
                    </a:ext>
                  </a:extLst>
                </p:cNvPr>
                <p:cNvPicPr/>
                <p:nvPr/>
              </p:nvPicPr>
              <p:blipFill>
                <a:blip r:embed="rId132"/>
                <a:stretch>
                  <a:fillRect/>
                </a:stretch>
              </p:blipFill>
              <p:spPr>
                <a:xfrm>
                  <a:off x="336302" y="3920741"/>
                  <a:ext cx="990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Ink 89">
                  <a:extLst>
                    <a:ext uri="{FF2B5EF4-FFF2-40B4-BE49-F238E27FC236}">
                      <a16:creationId xmlns:a16="http://schemas.microsoft.com/office/drawing/2014/main" id="{750B57EC-EF1C-4AAC-8A75-411F2C53F13E}"/>
                    </a:ext>
                  </a:extLst>
                </p14:cNvPr>
                <p14:cNvContentPartPr/>
                <p14:nvPr/>
              </p14:nvContentPartPr>
              <p14:xfrm>
                <a:off x="255302" y="4075901"/>
                <a:ext cx="88200" cy="52200"/>
              </p14:xfrm>
            </p:contentPart>
          </mc:Choice>
          <mc:Fallback xmlns="">
            <p:pic>
              <p:nvPicPr>
                <p:cNvPr id="90" name="Ink 89">
                  <a:extLst>
                    <a:ext uri="{FF2B5EF4-FFF2-40B4-BE49-F238E27FC236}">
                      <a16:creationId xmlns:a16="http://schemas.microsoft.com/office/drawing/2014/main" id="{750B57EC-EF1C-4AAC-8A75-411F2C53F13E}"/>
                    </a:ext>
                  </a:extLst>
                </p:cNvPr>
                <p:cNvPicPr/>
                <p:nvPr/>
              </p:nvPicPr>
              <p:blipFill>
                <a:blip r:embed="rId134"/>
                <a:stretch>
                  <a:fillRect/>
                </a:stretch>
              </p:blipFill>
              <p:spPr>
                <a:xfrm>
                  <a:off x="246302" y="4067261"/>
                  <a:ext cx="105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Ink 90">
                  <a:extLst>
                    <a:ext uri="{FF2B5EF4-FFF2-40B4-BE49-F238E27FC236}">
                      <a16:creationId xmlns:a16="http://schemas.microsoft.com/office/drawing/2014/main" id="{D1F25E85-13CC-40F4-A993-A0FE8251ACDF}"/>
                    </a:ext>
                  </a:extLst>
                </p14:cNvPr>
                <p14:cNvContentPartPr/>
                <p14:nvPr/>
              </p14:nvContentPartPr>
              <p14:xfrm>
                <a:off x="466262" y="3988061"/>
                <a:ext cx="185400" cy="216360"/>
              </p14:xfrm>
            </p:contentPart>
          </mc:Choice>
          <mc:Fallback xmlns="">
            <p:pic>
              <p:nvPicPr>
                <p:cNvPr id="91" name="Ink 90">
                  <a:extLst>
                    <a:ext uri="{FF2B5EF4-FFF2-40B4-BE49-F238E27FC236}">
                      <a16:creationId xmlns:a16="http://schemas.microsoft.com/office/drawing/2014/main" id="{D1F25E85-13CC-40F4-A993-A0FE8251ACDF}"/>
                    </a:ext>
                  </a:extLst>
                </p:cNvPr>
                <p:cNvPicPr/>
                <p:nvPr/>
              </p:nvPicPr>
              <p:blipFill>
                <a:blip r:embed="rId136"/>
                <a:stretch>
                  <a:fillRect/>
                </a:stretch>
              </p:blipFill>
              <p:spPr>
                <a:xfrm>
                  <a:off x="457622" y="3979421"/>
                  <a:ext cx="203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C321B6E4-8372-462F-AC4A-5BC66FB437FE}"/>
                    </a:ext>
                  </a:extLst>
                </p14:cNvPr>
                <p14:cNvContentPartPr/>
                <p14:nvPr/>
              </p14:nvContentPartPr>
              <p14:xfrm>
                <a:off x="756062" y="3782501"/>
                <a:ext cx="113040" cy="253800"/>
              </p14:xfrm>
            </p:contentPart>
          </mc:Choice>
          <mc:Fallback xmlns="">
            <p:pic>
              <p:nvPicPr>
                <p:cNvPr id="92" name="Ink 91">
                  <a:extLst>
                    <a:ext uri="{FF2B5EF4-FFF2-40B4-BE49-F238E27FC236}">
                      <a16:creationId xmlns:a16="http://schemas.microsoft.com/office/drawing/2014/main" id="{C321B6E4-8372-462F-AC4A-5BC66FB437FE}"/>
                    </a:ext>
                  </a:extLst>
                </p:cNvPr>
                <p:cNvPicPr/>
                <p:nvPr/>
              </p:nvPicPr>
              <p:blipFill>
                <a:blip r:embed="rId138"/>
                <a:stretch>
                  <a:fillRect/>
                </a:stretch>
              </p:blipFill>
              <p:spPr>
                <a:xfrm>
                  <a:off x="747062" y="3773501"/>
                  <a:ext cx="130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E2D138D4-5B30-42E8-B20A-59984F45DB57}"/>
                    </a:ext>
                  </a:extLst>
                </p14:cNvPr>
                <p14:cNvContentPartPr/>
                <p14:nvPr/>
              </p14:nvContentPartPr>
              <p14:xfrm>
                <a:off x="939662" y="3649301"/>
                <a:ext cx="188280" cy="336240"/>
              </p14:xfrm>
            </p:contentPart>
          </mc:Choice>
          <mc:Fallback xmlns="">
            <p:pic>
              <p:nvPicPr>
                <p:cNvPr id="93" name="Ink 92">
                  <a:extLst>
                    <a:ext uri="{FF2B5EF4-FFF2-40B4-BE49-F238E27FC236}">
                      <a16:creationId xmlns:a16="http://schemas.microsoft.com/office/drawing/2014/main" id="{E2D138D4-5B30-42E8-B20A-59984F45DB57}"/>
                    </a:ext>
                  </a:extLst>
                </p:cNvPr>
                <p:cNvPicPr/>
                <p:nvPr/>
              </p:nvPicPr>
              <p:blipFill>
                <a:blip r:embed="rId140"/>
                <a:stretch>
                  <a:fillRect/>
                </a:stretch>
              </p:blipFill>
              <p:spPr>
                <a:xfrm>
                  <a:off x="930662" y="3640661"/>
                  <a:ext cx="2059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771B9806-81B0-4AD8-BAAF-18EDFEE2542C}"/>
                    </a:ext>
                  </a:extLst>
                </p14:cNvPr>
                <p14:cNvContentPartPr/>
                <p14:nvPr/>
              </p14:nvContentPartPr>
              <p14:xfrm>
                <a:off x="1235942" y="3535181"/>
                <a:ext cx="180000" cy="273960"/>
              </p14:xfrm>
            </p:contentPart>
          </mc:Choice>
          <mc:Fallback xmlns="">
            <p:pic>
              <p:nvPicPr>
                <p:cNvPr id="94" name="Ink 93">
                  <a:extLst>
                    <a:ext uri="{FF2B5EF4-FFF2-40B4-BE49-F238E27FC236}">
                      <a16:creationId xmlns:a16="http://schemas.microsoft.com/office/drawing/2014/main" id="{771B9806-81B0-4AD8-BAAF-18EDFEE2542C}"/>
                    </a:ext>
                  </a:extLst>
                </p:cNvPr>
                <p:cNvPicPr/>
                <p:nvPr/>
              </p:nvPicPr>
              <p:blipFill>
                <a:blip r:embed="rId142"/>
                <a:stretch>
                  <a:fillRect/>
                </a:stretch>
              </p:blipFill>
              <p:spPr>
                <a:xfrm>
                  <a:off x="1226942" y="3526181"/>
                  <a:ext cx="197640" cy="291600"/>
                </a:xfrm>
                <a:prstGeom prst="rect">
                  <a:avLst/>
                </a:prstGeom>
              </p:spPr>
            </p:pic>
          </mc:Fallback>
        </mc:AlternateContent>
      </p:grpSp>
      <p:grpSp>
        <p:nvGrpSpPr>
          <p:cNvPr id="102" name="Group 101">
            <a:extLst>
              <a:ext uri="{FF2B5EF4-FFF2-40B4-BE49-F238E27FC236}">
                <a16:creationId xmlns:a16="http://schemas.microsoft.com/office/drawing/2014/main" id="{3BB9960D-F3B5-46D4-A557-CD1F886BA17B}"/>
              </a:ext>
            </a:extLst>
          </p:cNvPr>
          <p:cNvGrpSpPr/>
          <p:nvPr/>
        </p:nvGrpSpPr>
        <p:grpSpPr>
          <a:xfrm>
            <a:off x="338462" y="4449581"/>
            <a:ext cx="841680" cy="780480"/>
            <a:chOff x="338462" y="4449581"/>
            <a:chExt cx="841680" cy="780480"/>
          </a:xfrm>
        </p:grpSpPr>
        <mc:AlternateContent xmlns:mc="http://schemas.openxmlformats.org/markup-compatibility/2006" xmlns:p14="http://schemas.microsoft.com/office/powerpoint/2010/main">
          <mc:Choice Requires="p14">
            <p:contentPart p14:bwMode="auto" r:id="rId143">
              <p14:nvContentPartPr>
                <p14:cNvPr id="96" name="Ink 95">
                  <a:extLst>
                    <a:ext uri="{FF2B5EF4-FFF2-40B4-BE49-F238E27FC236}">
                      <a16:creationId xmlns:a16="http://schemas.microsoft.com/office/drawing/2014/main" id="{A204AAB2-2630-46D2-BE7B-1AD1AD8798C6}"/>
                    </a:ext>
                  </a:extLst>
                </p14:cNvPr>
                <p14:cNvContentPartPr/>
                <p14:nvPr/>
              </p14:nvContentPartPr>
              <p14:xfrm>
                <a:off x="338462" y="4884461"/>
                <a:ext cx="105120" cy="345600"/>
              </p14:xfrm>
            </p:contentPart>
          </mc:Choice>
          <mc:Fallback xmlns="">
            <p:pic>
              <p:nvPicPr>
                <p:cNvPr id="96" name="Ink 95">
                  <a:extLst>
                    <a:ext uri="{FF2B5EF4-FFF2-40B4-BE49-F238E27FC236}">
                      <a16:creationId xmlns:a16="http://schemas.microsoft.com/office/drawing/2014/main" id="{A204AAB2-2630-46D2-BE7B-1AD1AD8798C6}"/>
                    </a:ext>
                  </a:extLst>
                </p:cNvPr>
                <p:cNvPicPr/>
                <p:nvPr/>
              </p:nvPicPr>
              <p:blipFill>
                <a:blip r:embed="rId144"/>
                <a:stretch>
                  <a:fillRect/>
                </a:stretch>
              </p:blipFill>
              <p:spPr>
                <a:xfrm>
                  <a:off x="329462" y="4875461"/>
                  <a:ext cx="1227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5EE2E9FD-5FD1-489C-9807-D22C1688171E}"/>
                    </a:ext>
                  </a:extLst>
                </p14:cNvPr>
                <p14:cNvContentPartPr/>
                <p14:nvPr/>
              </p14:nvContentPartPr>
              <p14:xfrm>
                <a:off x="355742" y="4837661"/>
                <a:ext cx="214560" cy="284040"/>
              </p14:xfrm>
            </p:contentPart>
          </mc:Choice>
          <mc:Fallback xmlns="">
            <p:pic>
              <p:nvPicPr>
                <p:cNvPr id="97" name="Ink 96">
                  <a:extLst>
                    <a:ext uri="{FF2B5EF4-FFF2-40B4-BE49-F238E27FC236}">
                      <a16:creationId xmlns:a16="http://schemas.microsoft.com/office/drawing/2014/main" id="{5EE2E9FD-5FD1-489C-9807-D22C1688171E}"/>
                    </a:ext>
                  </a:extLst>
                </p:cNvPr>
                <p:cNvPicPr/>
                <p:nvPr/>
              </p:nvPicPr>
              <p:blipFill>
                <a:blip r:embed="rId146"/>
                <a:stretch>
                  <a:fillRect/>
                </a:stretch>
              </p:blipFill>
              <p:spPr>
                <a:xfrm>
                  <a:off x="346742" y="4829021"/>
                  <a:ext cx="2322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7A27833E-E4CD-48F1-8266-6041A064397A}"/>
                    </a:ext>
                  </a:extLst>
                </p14:cNvPr>
                <p14:cNvContentPartPr/>
                <p14:nvPr/>
              </p14:nvContentPartPr>
              <p14:xfrm>
                <a:off x="635462" y="4659461"/>
                <a:ext cx="39600" cy="350280"/>
              </p14:xfrm>
            </p:contentPart>
          </mc:Choice>
          <mc:Fallback xmlns="">
            <p:pic>
              <p:nvPicPr>
                <p:cNvPr id="98" name="Ink 97">
                  <a:extLst>
                    <a:ext uri="{FF2B5EF4-FFF2-40B4-BE49-F238E27FC236}">
                      <a16:creationId xmlns:a16="http://schemas.microsoft.com/office/drawing/2014/main" id="{7A27833E-E4CD-48F1-8266-6041A064397A}"/>
                    </a:ext>
                  </a:extLst>
                </p:cNvPr>
                <p:cNvPicPr/>
                <p:nvPr/>
              </p:nvPicPr>
              <p:blipFill>
                <a:blip r:embed="rId148"/>
                <a:stretch>
                  <a:fillRect/>
                </a:stretch>
              </p:blipFill>
              <p:spPr>
                <a:xfrm>
                  <a:off x="626462" y="4650461"/>
                  <a:ext cx="57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067CAA03-6B1B-4496-B686-5BDCFBF750D6}"/>
                    </a:ext>
                  </a:extLst>
                </p14:cNvPr>
                <p14:cNvContentPartPr/>
                <p14:nvPr/>
              </p14:nvContentPartPr>
              <p14:xfrm>
                <a:off x="629702" y="4658381"/>
                <a:ext cx="191880" cy="347400"/>
              </p14:xfrm>
            </p:contentPart>
          </mc:Choice>
          <mc:Fallback xmlns="">
            <p:pic>
              <p:nvPicPr>
                <p:cNvPr id="99" name="Ink 98">
                  <a:extLst>
                    <a:ext uri="{FF2B5EF4-FFF2-40B4-BE49-F238E27FC236}">
                      <a16:creationId xmlns:a16="http://schemas.microsoft.com/office/drawing/2014/main" id="{067CAA03-6B1B-4496-B686-5BDCFBF750D6}"/>
                    </a:ext>
                  </a:extLst>
                </p:cNvPr>
                <p:cNvPicPr/>
                <p:nvPr/>
              </p:nvPicPr>
              <p:blipFill>
                <a:blip r:embed="rId150"/>
                <a:stretch>
                  <a:fillRect/>
                </a:stretch>
              </p:blipFill>
              <p:spPr>
                <a:xfrm>
                  <a:off x="620702" y="4649381"/>
                  <a:ext cx="2095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Ink 99">
                  <a:extLst>
                    <a:ext uri="{FF2B5EF4-FFF2-40B4-BE49-F238E27FC236}">
                      <a16:creationId xmlns:a16="http://schemas.microsoft.com/office/drawing/2014/main" id="{0CFD5ECA-B9AA-4DA0-B207-1835F0836276}"/>
                    </a:ext>
                  </a:extLst>
                </p14:cNvPr>
                <p14:cNvContentPartPr/>
                <p14:nvPr/>
              </p14:nvContentPartPr>
              <p14:xfrm>
                <a:off x="855062" y="4473701"/>
                <a:ext cx="286920" cy="386640"/>
              </p14:xfrm>
            </p:contentPart>
          </mc:Choice>
          <mc:Fallback xmlns="">
            <p:pic>
              <p:nvPicPr>
                <p:cNvPr id="100" name="Ink 99">
                  <a:extLst>
                    <a:ext uri="{FF2B5EF4-FFF2-40B4-BE49-F238E27FC236}">
                      <a16:creationId xmlns:a16="http://schemas.microsoft.com/office/drawing/2014/main" id="{0CFD5ECA-B9AA-4DA0-B207-1835F0836276}"/>
                    </a:ext>
                  </a:extLst>
                </p:cNvPr>
                <p:cNvPicPr/>
                <p:nvPr/>
              </p:nvPicPr>
              <p:blipFill>
                <a:blip r:embed="rId152"/>
                <a:stretch>
                  <a:fillRect/>
                </a:stretch>
              </p:blipFill>
              <p:spPr>
                <a:xfrm>
                  <a:off x="846422" y="4465061"/>
                  <a:ext cx="3045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Ink 100">
                  <a:extLst>
                    <a:ext uri="{FF2B5EF4-FFF2-40B4-BE49-F238E27FC236}">
                      <a16:creationId xmlns:a16="http://schemas.microsoft.com/office/drawing/2014/main" id="{5819FE3B-3081-408C-AA75-3FDD4B60E893}"/>
                    </a:ext>
                  </a:extLst>
                </p14:cNvPr>
                <p14:cNvContentPartPr/>
                <p14:nvPr/>
              </p14:nvContentPartPr>
              <p14:xfrm>
                <a:off x="1060262" y="4449581"/>
                <a:ext cx="119880" cy="265320"/>
              </p14:xfrm>
            </p:contentPart>
          </mc:Choice>
          <mc:Fallback xmlns="">
            <p:pic>
              <p:nvPicPr>
                <p:cNvPr id="101" name="Ink 100">
                  <a:extLst>
                    <a:ext uri="{FF2B5EF4-FFF2-40B4-BE49-F238E27FC236}">
                      <a16:creationId xmlns:a16="http://schemas.microsoft.com/office/drawing/2014/main" id="{5819FE3B-3081-408C-AA75-3FDD4B60E893}"/>
                    </a:ext>
                  </a:extLst>
                </p:cNvPr>
                <p:cNvPicPr/>
                <p:nvPr/>
              </p:nvPicPr>
              <p:blipFill>
                <a:blip r:embed="rId154"/>
                <a:stretch>
                  <a:fillRect/>
                </a:stretch>
              </p:blipFill>
              <p:spPr>
                <a:xfrm>
                  <a:off x="1051622" y="4440941"/>
                  <a:ext cx="137520" cy="282960"/>
                </a:xfrm>
                <a:prstGeom prst="rect">
                  <a:avLst/>
                </a:prstGeom>
              </p:spPr>
            </p:pic>
          </mc:Fallback>
        </mc:AlternateContent>
      </p:grpSp>
    </p:spTree>
    <p:extLst>
      <p:ext uri="{BB962C8B-B14F-4D97-AF65-F5344CB8AC3E}">
        <p14:creationId xmlns:p14="http://schemas.microsoft.com/office/powerpoint/2010/main" val="46090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B3B-2FA5-4986-941C-B17110CBA44F}"/>
              </a:ext>
            </a:extLst>
          </p:cNvPr>
          <p:cNvSpPr>
            <a:spLocks noGrp="1"/>
          </p:cNvSpPr>
          <p:nvPr>
            <p:ph type="title"/>
          </p:nvPr>
        </p:nvSpPr>
        <p:spPr/>
        <p:txBody>
          <a:bodyPr/>
          <a:lstStyle/>
          <a:p>
            <a:r>
              <a:rPr lang="en-US" dirty="0"/>
              <a:t>Hyperthreading CPUs</a:t>
            </a:r>
          </a:p>
        </p:txBody>
      </p:sp>
      <p:sp>
        <p:nvSpPr>
          <p:cNvPr id="3" name="Content Placeholder 2">
            <a:extLst>
              <a:ext uri="{FF2B5EF4-FFF2-40B4-BE49-F238E27FC236}">
                <a16:creationId xmlns:a16="http://schemas.microsoft.com/office/drawing/2014/main" id="{98458FE7-D187-4C1E-B9F4-AD277897044D}"/>
              </a:ext>
            </a:extLst>
          </p:cNvPr>
          <p:cNvSpPr>
            <a:spLocks noGrp="1"/>
          </p:cNvSpPr>
          <p:nvPr>
            <p:ph idx="1"/>
          </p:nvPr>
        </p:nvSpPr>
        <p:spPr/>
        <p:txBody>
          <a:bodyPr/>
          <a:lstStyle/>
          <a:p>
            <a:r>
              <a:rPr lang="en-US" dirty="0"/>
              <a:t>Hyper-threading – Intel branded term for </a:t>
            </a:r>
            <a:r>
              <a:rPr lang="en-US" b="1" dirty="0"/>
              <a:t>simultaneous multithreading (SMT)</a:t>
            </a:r>
            <a:endParaRPr lang="en-US" dirty="0"/>
          </a:p>
          <a:p>
            <a:pPr lvl="1"/>
            <a:r>
              <a:rPr lang="en-US" dirty="0"/>
              <a:t>CPU splits physical cores into virtual cores, which are known as threads</a:t>
            </a:r>
          </a:p>
          <a:p>
            <a:pPr lvl="2"/>
            <a:r>
              <a:rPr lang="en-US" dirty="0"/>
              <a:t>Standard is one core = two threads ratio</a:t>
            </a:r>
          </a:p>
          <a:p>
            <a:pPr lvl="1"/>
            <a:r>
              <a:rPr lang="en-US" dirty="0"/>
              <a:t>Allows each core to do two things simultaneously</a:t>
            </a:r>
          </a:p>
          <a:p>
            <a:pPr lvl="1"/>
            <a:r>
              <a:rPr lang="en-US" dirty="0"/>
              <a:t>If one is waiting, other logical CPU can take resources</a:t>
            </a:r>
          </a:p>
          <a:p>
            <a:pPr lvl="1"/>
            <a:r>
              <a:rPr lang="en-US" dirty="0"/>
              <a:t>When looking at system specs, logical cores will be listed same as only physical would</a:t>
            </a:r>
          </a:p>
          <a:p>
            <a:pPr lvl="1"/>
            <a:r>
              <a:rPr lang="en-US" dirty="0"/>
              <a:t>Core is capable of executing two sets of instructions in the same clock cycle</a:t>
            </a:r>
          </a:p>
        </p:txBody>
      </p:sp>
    </p:spTree>
    <p:extLst>
      <p:ext uri="{BB962C8B-B14F-4D97-AF65-F5344CB8AC3E}">
        <p14:creationId xmlns:p14="http://schemas.microsoft.com/office/powerpoint/2010/main" val="365995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AB52-7586-420D-9D6D-0F8A68831207}"/>
              </a:ext>
            </a:extLst>
          </p:cNvPr>
          <p:cNvSpPr>
            <a:spLocks noGrp="1"/>
          </p:cNvSpPr>
          <p:nvPr>
            <p:ph type="title"/>
          </p:nvPr>
        </p:nvSpPr>
        <p:spPr/>
        <p:txBody>
          <a:bodyPr/>
          <a:lstStyle/>
          <a:p>
            <a:r>
              <a:rPr lang="en-US" dirty="0"/>
              <a:t>Updates - Lab Schedule</a:t>
            </a:r>
          </a:p>
        </p:txBody>
      </p:sp>
      <p:sp>
        <p:nvSpPr>
          <p:cNvPr id="3" name="Content Placeholder 2">
            <a:extLst>
              <a:ext uri="{FF2B5EF4-FFF2-40B4-BE49-F238E27FC236}">
                <a16:creationId xmlns:a16="http://schemas.microsoft.com/office/drawing/2014/main" id="{26E8386D-0E20-4652-B9FF-FD81B2FE6710}"/>
              </a:ext>
            </a:extLst>
          </p:cNvPr>
          <p:cNvSpPr>
            <a:spLocks noGrp="1"/>
          </p:cNvSpPr>
          <p:nvPr>
            <p:ph idx="1"/>
          </p:nvPr>
        </p:nvSpPr>
        <p:spPr/>
        <p:txBody>
          <a:bodyPr/>
          <a:lstStyle/>
          <a:p>
            <a:r>
              <a:rPr lang="en-US" b="0" i="0" dirty="0">
                <a:solidFill>
                  <a:srgbClr val="DCDDDE"/>
                </a:solidFill>
                <a:effectLst/>
                <a:latin typeface="Whitney"/>
              </a:rPr>
              <a:t>Lab 08 - 11/8 - processes </a:t>
            </a:r>
          </a:p>
          <a:p>
            <a:r>
              <a:rPr lang="en-US" b="0" i="0" dirty="0">
                <a:solidFill>
                  <a:srgbClr val="DCDDDE"/>
                </a:solidFill>
                <a:effectLst/>
                <a:latin typeface="Whitney"/>
              </a:rPr>
              <a:t>Lab 09 - 11/15 - code </a:t>
            </a:r>
          </a:p>
          <a:p>
            <a:r>
              <a:rPr lang="en-US" b="0" i="0" dirty="0">
                <a:solidFill>
                  <a:srgbClr val="DCDDDE"/>
                </a:solidFill>
                <a:effectLst/>
                <a:latin typeface="Whitney"/>
              </a:rPr>
              <a:t>Lab 10 - 11/22 - networking </a:t>
            </a:r>
          </a:p>
          <a:p>
            <a:r>
              <a:rPr lang="en-US" b="0" i="0" dirty="0">
                <a:solidFill>
                  <a:srgbClr val="DCDDDE"/>
                </a:solidFill>
                <a:effectLst/>
                <a:latin typeface="Whitney"/>
              </a:rPr>
              <a:t>Lab 11 - 12/3 (Friday before finals) - systems stuff / random </a:t>
            </a:r>
          </a:p>
          <a:p>
            <a:r>
              <a:rPr lang="en-US" b="0" i="0" dirty="0">
                <a:solidFill>
                  <a:srgbClr val="DCDDDE"/>
                </a:solidFill>
                <a:effectLst/>
                <a:latin typeface="Whitney"/>
              </a:rPr>
              <a:t>Lab </a:t>
            </a:r>
            <a:r>
              <a:rPr lang="en-US" b="0" i="0" dirty="0" err="1">
                <a:solidFill>
                  <a:srgbClr val="DCDDDE"/>
                </a:solidFill>
                <a:effectLst/>
                <a:latin typeface="Whitney"/>
              </a:rPr>
              <a:t>redos</a:t>
            </a:r>
            <a:r>
              <a:rPr lang="en-US" b="0" i="0" dirty="0">
                <a:solidFill>
                  <a:srgbClr val="DCDDDE"/>
                </a:solidFill>
                <a:effectLst/>
                <a:latin typeface="Whitney"/>
              </a:rPr>
              <a:t> - 12/10</a:t>
            </a:r>
          </a:p>
          <a:p>
            <a:pPr lvl="1"/>
            <a:r>
              <a:rPr lang="en-US" dirty="0">
                <a:solidFill>
                  <a:srgbClr val="DCDDDE"/>
                </a:solidFill>
                <a:latin typeface="Whitney"/>
              </a:rPr>
              <a:t>07 - 11</a:t>
            </a:r>
            <a:endParaRPr lang="en-US" dirty="0"/>
          </a:p>
        </p:txBody>
      </p:sp>
    </p:spTree>
    <p:extLst>
      <p:ext uri="{BB962C8B-B14F-4D97-AF65-F5344CB8AC3E}">
        <p14:creationId xmlns:p14="http://schemas.microsoft.com/office/powerpoint/2010/main" val="6882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6C09-4D0B-49A0-B703-BD8E94ABDD33}"/>
              </a:ext>
            </a:extLst>
          </p:cNvPr>
          <p:cNvSpPr>
            <a:spLocks noGrp="1"/>
          </p:cNvSpPr>
          <p:nvPr>
            <p:ph type="title"/>
          </p:nvPr>
        </p:nvSpPr>
        <p:spPr/>
        <p:txBody>
          <a:bodyPr/>
          <a:lstStyle/>
          <a:p>
            <a:r>
              <a:rPr lang="en-US" dirty="0"/>
              <a:t>Process Scheduling</a:t>
            </a:r>
          </a:p>
        </p:txBody>
      </p:sp>
      <p:sp>
        <p:nvSpPr>
          <p:cNvPr id="3" name="Content Placeholder 2">
            <a:extLst>
              <a:ext uri="{FF2B5EF4-FFF2-40B4-BE49-F238E27FC236}">
                <a16:creationId xmlns:a16="http://schemas.microsoft.com/office/drawing/2014/main" id="{5878D32A-96B8-4D0D-AC60-0F3B8D53F518}"/>
              </a:ext>
            </a:extLst>
          </p:cNvPr>
          <p:cNvSpPr>
            <a:spLocks noGrp="1"/>
          </p:cNvSpPr>
          <p:nvPr>
            <p:ph idx="1"/>
          </p:nvPr>
        </p:nvSpPr>
        <p:spPr/>
        <p:txBody>
          <a:bodyPr>
            <a:normAutofit/>
          </a:bodyPr>
          <a:lstStyle/>
          <a:p>
            <a:r>
              <a:rPr lang="en-US" dirty="0"/>
              <a:t>Priority Scheduling</a:t>
            </a:r>
          </a:p>
          <a:p>
            <a:pPr lvl="1"/>
            <a:r>
              <a:rPr lang="en-US" dirty="0"/>
              <a:t>Earliest deadline first (EDF) or least time to go</a:t>
            </a:r>
          </a:p>
          <a:p>
            <a:pPr lvl="1"/>
            <a:r>
              <a:rPr lang="en-US" dirty="0"/>
              <a:t>Whenever a scheduling event occurs (a task finishes, new task is released, etc.), the queue will be searched for the process closest to its deadline, which will be the next to be scheduled for execution.</a:t>
            </a:r>
          </a:p>
          <a:p>
            <a:r>
              <a:rPr lang="en-US" dirty="0"/>
              <a:t>Pre-emptive (fixed priority)</a:t>
            </a:r>
          </a:p>
          <a:p>
            <a:pPr lvl="1"/>
            <a:r>
              <a:rPr lang="en-US" dirty="0"/>
              <a:t>Fixed priority rank to every process</a:t>
            </a:r>
          </a:p>
          <a:p>
            <a:pPr lvl="1"/>
            <a:r>
              <a:rPr lang="en-US" dirty="0"/>
              <a:t>Scheduler arranges the processes in the ready queue in order of their priority. Lower-priority processes get interrupted by incoming higher-priority processes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85A4ECA-664C-435D-9723-00436303D138}"/>
                  </a:ext>
                </a:extLst>
              </p14:cNvPr>
              <p14:cNvContentPartPr/>
              <p14:nvPr/>
            </p14:nvContentPartPr>
            <p14:xfrm>
              <a:off x="1352222" y="1746341"/>
              <a:ext cx="2918520" cy="831960"/>
            </p14:xfrm>
          </p:contentPart>
        </mc:Choice>
        <mc:Fallback xmlns="">
          <p:pic>
            <p:nvPicPr>
              <p:cNvPr id="4" name="Ink 3">
                <a:extLst>
                  <a:ext uri="{FF2B5EF4-FFF2-40B4-BE49-F238E27FC236}">
                    <a16:creationId xmlns:a16="http://schemas.microsoft.com/office/drawing/2014/main" id="{A85A4ECA-664C-435D-9723-00436303D138}"/>
                  </a:ext>
                </a:extLst>
              </p:cNvPr>
              <p:cNvPicPr/>
              <p:nvPr/>
            </p:nvPicPr>
            <p:blipFill>
              <a:blip r:embed="rId4"/>
              <a:stretch>
                <a:fillRect/>
              </a:stretch>
            </p:blipFill>
            <p:spPr>
              <a:xfrm>
                <a:off x="1343222" y="1737341"/>
                <a:ext cx="2936160" cy="849600"/>
              </a:xfrm>
              <a:prstGeom prst="rect">
                <a:avLst/>
              </a:prstGeom>
            </p:spPr>
          </p:pic>
        </mc:Fallback>
      </mc:AlternateContent>
      <p:grpSp>
        <p:nvGrpSpPr>
          <p:cNvPr id="8" name="Group 7">
            <a:extLst>
              <a:ext uri="{FF2B5EF4-FFF2-40B4-BE49-F238E27FC236}">
                <a16:creationId xmlns:a16="http://schemas.microsoft.com/office/drawing/2014/main" id="{6F343432-4FD6-44A5-995C-3A93F7F6B901}"/>
              </a:ext>
            </a:extLst>
          </p:cNvPr>
          <p:cNvGrpSpPr/>
          <p:nvPr/>
        </p:nvGrpSpPr>
        <p:grpSpPr>
          <a:xfrm>
            <a:off x="1261862" y="3685661"/>
            <a:ext cx="4070880" cy="654840"/>
            <a:chOff x="1261862" y="3685661"/>
            <a:chExt cx="4070880" cy="65484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88C7424-9A06-46D8-8ADF-01C65FF6D9AB}"/>
                    </a:ext>
                  </a:extLst>
                </p14:cNvPr>
                <p14:cNvContentPartPr/>
                <p14:nvPr/>
              </p14:nvContentPartPr>
              <p14:xfrm>
                <a:off x="1342502" y="3685661"/>
                <a:ext cx="18720" cy="5400"/>
              </p14:xfrm>
            </p:contentPart>
          </mc:Choice>
          <mc:Fallback xmlns="">
            <p:pic>
              <p:nvPicPr>
                <p:cNvPr id="6" name="Ink 5">
                  <a:extLst>
                    <a:ext uri="{FF2B5EF4-FFF2-40B4-BE49-F238E27FC236}">
                      <a16:creationId xmlns:a16="http://schemas.microsoft.com/office/drawing/2014/main" id="{A88C7424-9A06-46D8-8ADF-01C65FF6D9AB}"/>
                    </a:ext>
                  </a:extLst>
                </p:cNvPr>
                <p:cNvPicPr/>
                <p:nvPr/>
              </p:nvPicPr>
              <p:blipFill>
                <a:blip r:embed="rId6"/>
                <a:stretch>
                  <a:fillRect/>
                </a:stretch>
              </p:blipFill>
              <p:spPr>
                <a:xfrm>
                  <a:off x="1333502" y="3676661"/>
                  <a:ext cx="36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C43F9AF-C863-4876-BB9A-1C54F12DC778}"/>
                    </a:ext>
                  </a:extLst>
                </p14:cNvPr>
                <p14:cNvContentPartPr/>
                <p14:nvPr/>
              </p14:nvContentPartPr>
              <p14:xfrm>
                <a:off x="1261862" y="3703301"/>
                <a:ext cx="4070880" cy="637200"/>
              </p14:xfrm>
            </p:contentPart>
          </mc:Choice>
          <mc:Fallback xmlns="">
            <p:pic>
              <p:nvPicPr>
                <p:cNvPr id="7" name="Ink 6">
                  <a:extLst>
                    <a:ext uri="{FF2B5EF4-FFF2-40B4-BE49-F238E27FC236}">
                      <a16:creationId xmlns:a16="http://schemas.microsoft.com/office/drawing/2014/main" id="{AC43F9AF-C863-4876-BB9A-1C54F12DC778}"/>
                    </a:ext>
                  </a:extLst>
                </p:cNvPr>
                <p:cNvPicPr/>
                <p:nvPr/>
              </p:nvPicPr>
              <p:blipFill>
                <a:blip r:embed="rId8"/>
                <a:stretch>
                  <a:fillRect/>
                </a:stretch>
              </p:blipFill>
              <p:spPr>
                <a:xfrm>
                  <a:off x="1252862" y="3694661"/>
                  <a:ext cx="4088520" cy="654840"/>
                </a:xfrm>
                <a:prstGeom prst="rect">
                  <a:avLst/>
                </a:prstGeom>
              </p:spPr>
            </p:pic>
          </mc:Fallback>
        </mc:AlternateContent>
      </p:grpSp>
      <p:grpSp>
        <p:nvGrpSpPr>
          <p:cNvPr id="11" name="Group 10">
            <a:extLst>
              <a:ext uri="{FF2B5EF4-FFF2-40B4-BE49-F238E27FC236}">
                <a16:creationId xmlns:a16="http://schemas.microsoft.com/office/drawing/2014/main" id="{A9723506-A329-4AD5-AFB5-3EDB831839DD}"/>
              </a:ext>
            </a:extLst>
          </p:cNvPr>
          <p:cNvGrpSpPr/>
          <p:nvPr/>
        </p:nvGrpSpPr>
        <p:grpSpPr>
          <a:xfrm>
            <a:off x="4395662" y="1359701"/>
            <a:ext cx="929520" cy="372600"/>
            <a:chOff x="4395662" y="1359701"/>
            <a:chExt cx="929520" cy="37260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5629366-0089-4919-B329-C93DE8486E96}"/>
                    </a:ext>
                  </a:extLst>
                </p14:cNvPr>
                <p14:cNvContentPartPr/>
                <p14:nvPr/>
              </p14:nvContentPartPr>
              <p14:xfrm>
                <a:off x="4649462" y="1359701"/>
                <a:ext cx="675720" cy="323280"/>
              </p14:xfrm>
            </p:contentPart>
          </mc:Choice>
          <mc:Fallback xmlns="">
            <p:pic>
              <p:nvPicPr>
                <p:cNvPr id="9" name="Ink 8">
                  <a:extLst>
                    <a:ext uri="{FF2B5EF4-FFF2-40B4-BE49-F238E27FC236}">
                      <a16:creationId xmlns:a16="http://schemas.microsoft.com/office/drawing/2014/main" id="{A5629366-0089-4919-B329-C93DE8486E96}"/>
                    </a:ext>
                  </a:extLst>
                </p:cNvPr>
                <p:cNvPicPr/>
                <p:nvPr/>
              </p:nvPicPr>
              <p:blipFill>
                <a:blip r:embed="rId10"/>
                <a:stretch>
                  <a:fillRect/>
                </a:stretch>
              </p:blipFill>
              <p:spPr>
                <a:xfrm>
                  <a:off x="4640462" y="1351061"/>
                  <a:ext cx="6933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F09072B-8518-4465-BEF5-108409CEEC52}"/>
                    </a:ext>
                  </a:extLst>
                </p14:cNvPr>
                <p14:cNvContentPartPr/>
                <p14:nvPr/>
              </p14:nvContentPartPr>
              <p14:xfrm>
                <a:off x="4395662" y="1407581"/>
                <a:ext cx="600840" cy="324720"/>
              </p14:xfrm>
            </p:contentPart>
          </mc:Choice>
          <mc:Fallback xmlns="">
            <p:pic>
              <p:nvPicPr>
                <p:cNvPr id="10" name="Ink 9">
                  <a:extLst>
                    <a:ext uri="{FF2B5EF4-FFF2-40B4-BE49-F238E27FC236}">
                      <a16:creationId xmlns:a16="http://schemas.microsoft.com/office/drawing/2014/main" id="{BF09072B-8518-4465-BEF5-108409CEEC52}"/>
                    </a:ext>
                  </a:extLst>
                </p:cNvPr>
                <p:cNvPicPr/>
                <p:nvPr/>
              </p:nvPicPr>
              <p:blipFill>
                <a:blip r:embed="rId12"/>
                <a:stretch>
                  <a:fillRect/>
                </a:stretch>
              </p:blipFill>
              <p:spPr>
                <a:xfrm>
                  <a:off x="4387022" y="1398941"/>
                  <a:ext cx="618480" cy="342360"/>
                </a:xfrm>
                <a:prstGeom prst="rect">
                  <a:avLst/>
                </a:prstGeom>
              </p:spPr>
            </p:pic>
          </mc:Fallback>
        </mc:AlternateContent>
      </p:grpSp>
    </p:spTree>
    <p:extLst>
      <p:ext uri="{BB962C8B-B14F-4D97-AF65-F5344CB8AC3E}">
        <p14:creationId xmlns:p14="http://schemas.microsoft.com/office/powerpoint/2010/main" val="2436764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D4F6-B575-493E-8045-A13CBE6755B5}"/>
              </a:ext>
            </a:extLst>
          </p:cNvPr>
          <p:cNvSpPr>
            <a:spLocks noGrp="1"/>
          </p:cNvSpPr>
          <p:nvPr>
            <p:ph type="title"/>
          </p:nvPr>
        </p:nvSpPr>
        <p:spPr/>
        <p:txBody>
          <a:bodyPr/>
          <a:lstStyle/>
          <a:p>
            <a:r>
              <a:rPr lang="en-US" dirty="0"/>
              <a:t>Linux: Changing Niceness</a:t>
            </a:r>
          </a:p>
        </p:txBody>
      </p:sp>
      <p:sp>
        <p:nvSpPr>
          <p:cNvPr id="3" name="Content Placeholder 2">
            <a:extLst>
              <a:ext uri="{FF2B5EF4-FFF2-40B4-BE49-F238E27FC236}">
                <a16:creationId xmlns:a16="http://schemas.microsoft.com/office/drawing/2014/main" id="{AC90F704-6B9F-4414-B71B-A47A37F991D0}"/>
              </a:ext>
            </a:extLst>
          </p:cNvPr>
          <p:cNvSpPr>
            <a:spLocks noGrp="1"/>
          </p:cNvSpPr>
          <p:nvPr>
            <p:ph idx="1"/>
          </p:nvPr>
        </p:nvSpPr>
        <p:spPr/>
        <p:txBody>
          <a:bodyPr/>
          <a:lstStyle/>
          <a:p>
            <a:r>
              <a:rPr lang="en-US" dirty="0"/>
              <a:t>Setting niceness</a:t>
            </a:r>
          </a:p>
          <a:p>
            <a:pPr lvl="1"/>
            <a:r>
              <a:rPr lang="en-US" dirty="0"/>
              <a:t>$ renice [-20 : 20] PID</a:t>
            </a:r>
          </a:p>
          <a:p>
            <a:r>
              <a:rPr lang="en-US" dirty="0"/>
              <a:t>Niceness usually set to 0</a:t>
            </a:r>
          </a:p>
          <a:p>
            <a:r>
              <a:rPr lang="en-US" dirty="0"/>
              <a:t>Can “bully” processes out of a natural turn taking order</a:t>
            </a:r>
          </a:p>
          <a:p>
            <a:endParaRPr lang="en-US" dirty="0"/>
          </a:p>
        </p:txBody>
      </p:sp>
      <p:grpSp>
        <p:nvGrpSpPr>
          <p:cNvPr id="30" name="Group 29">
            <a:extLst>
              <a:ext uri="{FF2B5EF4-FFF2-40B4-BE49-F238E27FC236}">
                <a16:creationId xmlns:a16="http://schemas.microsoft.com/office/drawing/2014/main" id="{8E5BF6F4-581F-405E-857A-D0F32A94E5CF}"/>
              </a:ext>
            </a:extLst>
          </p:cNvPr>
          <p:cNvGrpSpPr/>
          <p:nvPr/>
        </p:nvGrpSpPr>
        <p:grpSpPr>
          <a:xfrm>
            <a:off x="8570222" y="1621421"/>
            <a:ext cx="2759040" cy="1062360"/>
            <a:chOff x="8570222" y="1621421"/>
            <a:chExt cx="2759040" cy="1062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38A4B86-3DDC-453C-9176-82DE00E59634}"/>
                    </a:ext>
                  </a:extLst>
                </p14:cNvPr>
                <p14:cNvContentPartPr/>
                <p14:nvPr/>
              </p14:nvContentPartPr>
              <p14:xfrm>
                <a:off x="8570222" y="1945061"/>
                <a:ext cx="176400" cy="250560"/>
              </p14:xfrm>
            </p:contentPart>
          </mc:Choice>
          <mc:Fallback xmlns="">
            <p:pic>
              <p:nvPicPr>
                <p:cNvPr id="4" name="Ink 3">
                  <a:extLst>
                    <a:ext uri="{FF2B5EF4-FFF2-40B4-BE49-F238E27FC236}">
                      <a16:creationId xmlns:a16="http://schemas.microsoft.com/office/drawing/2014/main" id="{338A4B86-3DDC-453C-9176-82DE00E59634}"/>
                    </a:ext>
                  </a:extLst>
                </p:cNvPr>
                <p:cNvPicPr/>
                <p:nvPr/>
              </p:nvPicPr>
              <p:blipFill>
                <a:blip r:embed="rId3"/>
                <a:stretch>
                  <a:fillRect/>
                </a:stretch>
              </p:blipFill>
              <p:spPr>
                <a:xfrm>
                  <a:off x="8561222" y="1936061"/>
                  <a:ext cx="194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8DC6C53-D5F9-45BE-9E42-33D95C9E6178}"/>
                    </a:ext>
                  </a:extLst>
                </p14:cNvPr>
                <p14:cNvContentPartPr/>
                <p14:nvPr/>
              </p14:nvContentPartPr>
              <p14:xfrm>
                <a:off x="8806382" y="1904381"/>
                <a:ext cx="123120" cy="322200"/>
              </p14:xfrm>
            </p:contentPart>
          </mc:Choice>
          <mc:Fallback xmlns="">
            <p:pic>
              <p:nvPicPr>
                <p:cNvPr id="5" name="Ink 4">
                  <a:extLst>
                    <a:ext uri="{FF2B5EF4-FFF2-40B4-BE49-F238E27FC236}">
                      <a16:creationId xmlns:a16="http://schemas.microsoft.com/office/drawing/2014/main" id="{58DC6C53-D5F9-45BE-9E42-33D95C9E6178}"/>
                    </a:ext>
                  </a:extLst>
                </p:cNvPr>
                <p:cNvPicPr/>
                <p:nvPr/>
              </p:nvPicPr>
              <p:blipFill>
                <a:blip r:embed="rId5"/>
                <a:stretch>
                  <a:fillRect/>
                </a:stretch>
              </p:blipFill>
              <p:spPr>
                <a:xfrm>
                  <a:off x="8797382" y="1895741"/>
                  <a:ext cx="1407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2317D18-01C3-4D42-9319-640AF6CEA5EA}"/>
                    </a:ext>
                  </a:extLst>
                </p14:cNvPr>
                <p14:cNvContentPartPr/>
                <p14:nvPr/>
              </p14:nvContentPartPr>
              <p14:xfrm>
                <a:off x="8952902" y="1900781"/>
                <a:ext cx="141120" cy="264240"/>
              </p14:xfrm>
            </p:contentPart>
          </mc:Choice>
          <mc:Fallback xmlns="">
            <p:pic>
              <p:nvPicPr>
                <p:cNvPr id="6" name="Ink 5">
                  <a:extLst>
                    <a:ext uri="{FF2B5EF4-FFF2-40B4-BE49-F238E27FC236}">
                      <a16:creationId xmlns:a16="http://schemas.microsoft.com/office/drawing/2014/main" id="{52317D18-01C3-4D42-9319-640AF6CEA5EA}"/>
                    </a:ext>
                  </a:extLst>
                </p:cNvPr>
                <p:cNvPicPr/>
                <p:nvPr/>
              </p:nvPicPr>
              <p:blipFill>
                <a:blip r:embed="rId7"/>
                <a:stretch>
                  <a:fillRect/>
                </a:stretch>
              </p:blipFill>
              <p:spPr>
                <a:xfrm>
                  <a:off x="8944262" y="1892141"/>
                  <a:ext cx="158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09A11CC-E132-45E6-BB98-1359882536CA}"/>
                    </a:ext>
                  </a:extLst>
                </p14:cNvPr>
                <p14:cNvContentPartPr/>
                <p14:nvPr/>
              </p14:nvContentPartPr>
              <p14:xfrm>
                <a:off x="9179702" y="1868021"/>
                <a:ext cx="160560" cy="256680"/>
              </p14:xfrm>
            </p:contentPart>
          </mc:Choice>
          <mc:Fallback xmlns="">
            <p:pic>
              <p:nvPicPr>
                <p:cNvPr id="7" name="Ink 6">
                  <a:extLst>
                    <a:ext uri="{FF2B5EF4-FFF2-40B4-BE49-F238E27FC236}">
                      <a16:creationId xmlns:a16="http://schemas.microsoft.com/office/drawing/2014/main" id="{709A11CC-E132-45E6-BB98-1359882536CA}"/>
                    </a:ext>
                  </a:extLst>
                </p:cNvPr>
                <p:cNvPicPr/>
                <p:nvPr/>
              </p:nvPicPr>
              <p:blipFill>
                <a:blip r:embed="rId9"/>
                <a:stretch>
                  <a:fillRect/>
                </a:stretch>
              </p:blipFill>
              <p:spPr>
                <a:xfrm>
                  <a:off x="9170702" y="1859021"/>
                  <a:ext cx="1782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5D8B661-1042-4C0B-B1EC-09FBA9155192}"/>
                    </a:ext>
                  </a:extLst>
                </p14:cNvPr>
                <p14:cNvContentPartPr/>
                <p14:nvPr/>
              </p14:nvContentPartPr>
              <p14:xfrm>
                <a:off x="9438542" y="1818341"/>
                <a:ext cx="50400" cy="295560"/>
              </p14:xfrm>
            </p:contentPart>
          </mc:Choice>
          <mc:Fallback xmlns="">
            <p:pic>
              <p:nvPicPr>
                <p:cNvPr id="8" name="Ink 7">
                  <a:extLst>
                    <a:ext uri="{FF2B5EF4-FFF2-40B4-BE49-F238E27FC236}">
                      <a16:creationId xmlns:a16="http://schemas.microsoft.com/office/drawing/2014/main" id="{55D8B661-1042-4C0B-B1EC-09FBA9155192}"/>
                    </a:ext>
                  </a:extLst>
                </p:cNvPr>
                <p:cNvPicPr/>
                <p:nvPr/>
              </p:nvPicPr>
              <p:blipFill>
                <a:blip r:embed="rId11"/>
                <a:stretch>
                  <a:fillRect/>
                </a:stretch>
              </p:blipFill>
              <p:spPr>
                <a:xfrm>
                  <a:off x="9429542" y="1809701"/>
                  <a:ext cx="680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8682D9C-8607-4108-B9DF-0B4E5E00199A}"/>
                    </a:ext>
                  </a:extLst>
                </p14:cNvPr>
                <p14:cNvContentPartPr/>
                <p14:nvPr/>
              </p14:nvContentPartPr>
              <p14:xfrm>
                <a:off x="9454382" y="1898261"/>
                <a:ext cx="163440" cy="162000"/>
              </p14:xfrm>
            </p:contentPart>
          </mc:Choice>
          <mc:Fallback xmlns="">
            <p:pic>
              <p:nvPicPr>
                <p:cNvPr id="9" name="Ink 8">
                  <a:extLst>
                    <a:ext uri="{FF2B5EF4-FFF2-40B4-BE49-F238E27FC236}">
                      <a16:creationId xmlns:a16="http://schemas.microsoft.com/office/drawing/2014/main" id="{B8682D9C-8607-4108-B9DF-0B4E5E00199A}"/>
                    </a:ext>
                  </a:extLst>
                </p:cNvPr>
                <p:cNvPicPr/>
                <p:nvPr/>
              </p:nvPicPr>
              <p:blipFill>
                <a:blip r:embed="rId13"/>
                <a:stretch>
                  <a:fillRect/>
                </a:stretch>
              </p:blipFill>
              <p:spPr>
                <a:xfrm>
                  <a:off x="9445742" y="1889261"/>
                  <a:ext cx="181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D700868-FEA6-4731-9842-8D1502CC34DB}"/>
                    </a:ext>
                  </a:extLst>
                </p14:cNvPr>
                <p14:cNvContentPartPr/>
                <p14:nvPr/>
              </p14:nvContentPartPr>
              <p14:xfrm>
                <a:off x="9662462" y="1843541"/>
                <a:ext cx="164160" cy="253800"/>
              </p14:xfrm>
            </p:contentPart>
          </mc:Choice>
          <mc:Fallback xmlns="">
            <p:pic>
              <p:nvPicPr>
                <p:cNvPr id="10" name="Ink 9">
                  <a:extLst>
                    <a:ext uri="{FF2B5EF4-FFF2-40B4-BE49-F238E27FC236}">
                      <a16:creationId xmlns:a16="http://schemas.microsoft.com/office/drawing/2014/main" id="{5D700868-FEA6-4731-9842-8D1502CC34DB}"/>
                    </a:ext>
                  </a:extLst>
                </p:cNvPr>
                <p:cNvPicPr/>
                <p:nvPr/>
              </p:nvPicPr>
              <p:blipFill>
                <a:blip r:embed="rId15"/>
                <a:stretch>
                  <a:fillRect/>
                </a:stretch>
              </p:blipFill>
              <p:spPr>
                <a:xfrm>
                  <a:off x="9653462" y="1834541"/>
                  <a:ext cx="181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EB8CE2D-D365-4D81-810A-90812A897D2E}"/>
                    </a:ext>
                  </a:extLst>
                </p14:cNvPr>
                <p14:cNvContentPartPr/>
                <p14:nvPr/>
              </p14:nvContentPartPr>
              <p14:xfrm>
                <a:off x="9902582" y="1817261"/>
                <a:ext cx="168480" cy="259200"/>
              </p14:xfrm>
            </p:contentPart>
          </mc:Choice>
          <mc:Fallback xmlns="">
            <p:pic>
              <p:nvPicPr>
                <p:cNvPr id="11" name="Ink 10">
                  <a:extLst>
                    <a:ext uri="{FF2B5EF4-FFF2-40B4-BE49-F238E27FC236}">
                      <a16:creationId xmlns:a16="http://schemas.microsoft.com/office/drawing/2014/main" id="{AEB8CE2D-D365-4D81-810A-90812A897D2E}"/>
                    </a:ext>
                  </a:extLst>
                </p:cNvPr>
                <p:cNvPicPr/>
                <p:nvPr/>
              </p:nvPicPr>
              <p:blipFill>
                <a:blip r:embed="rId17"/>
                <a:stretch>
                  <a:fillRect/>
                </a:stretch>
              </p:blipFill>
              <p:spPr>
                <a:xfrm>
                  <a:off x="9893942" y="1808621"/>
                  <a:ext cx="1861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0ADC5B1-C066-4C2E-B40E-934B9DF82121}"/>
                    </a:ext>
                  </a:extLst>
                </p14:cNvPr>
                <p14:cNvContentPartPr/>
                <p14:nvPr/>
              </p14:nvContentPartPr>
              <p14:xfrm>
                <a:off x="10372742" y="1678301"/>
                <a:ext cx="181440" cy="368280"/>
              </p14:xfrm>
            </p:contentPart>
          </mc:Choice>
          <mc:Fallback xmlns="">
            <p:pic>
              <p:nvPicPr>
                <p:cNvPr id="12" name="Ink 11">
                  <a:extLst>
                    <a:ext uri="{FF2B5EF4-FFF2-40B4-BE49-F238E27FC236}">
                      <a16:creationId xmlns:a16="http://schemas.microsoft.com/office/drawing/2014/main" id="{40ADC5B1-C066-4C2E-B40E-934B9DF82121}"/>
                    </a:ext>
                  </a:extLst>
                </p:cNvPr>
                <p:cNvPicPr/>
                <p:nvPr/>
              </p:nvPicPr>
              <p:blipFill>
                <a:blip r:embed="rId19"/>
                <a:stretch>
                  <a:fillRect/>
                </a:stretch>
              </p:blipFill>
              <p:spPr>
                <a:xfrm>
                  <a:off x="10364102" y="1669661"/>
                  <a:ext cx="1990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39A65C23-7E91-4D46-A49B-83E2FDD100E2}"/>
                    </a:ext>
                  </a:extLst>
                </p14:cNvPr>
                <p14:cNvContentPartPr/>
                <p14:nvPr/>
              </p14:nvContentPartPr>
              <p14:xfrm>
                <a:off x="10640222" y="1750301"/>
                <a:ext cx="165960" cy="248760"/>
              </p14:xfrm>
            </p:contentPart>
          </mc:Choice>
          <mc:Fallback xmlns="">
            <p:pic>
              <p:nvPicPr>
                <p:cNvPr id="13" name="Ink 12">
                  <a:extLst>
                    <a:ext uri="{FF2B5EF4-FFF2-40B4-BE49-F238E27FC236}">
                      <a16:creationId xmlns:a16="http://schemas.microsoft.com/office/drawing/2014/main" id="{39A65C23-7E91-4D46-A49B-83E2FDD100E2}"/>
                    </a:ext>
                  </a:extLst>
                </p:cNvPr>
                <p:cNvPicPr/>
                <p:nvPr/>
              </p:nvPicPr>
              <p:blipFill>
                <a:blip r:embed="rId21"/>
                <a:stretch>
                  <a:fillRect/>
                </a:stretch>
              </p:blipFill>
              <p:spPr>
                <a:xfrm>
                  <a:off x="10631222" y="1741301"/>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B8323B77-33B0-4598-AF5B-FEB81B58E379}"/>
                    </a:ext>
                  </a:extLst>
                </p14:cNvPr>
                <p14:cNvContentPartPr/>
                <p14:nvPr/>
              </p14:nvContentPartPr>
              <p14:xfrm>
                <a:off x="10860542" y="1735181"/>
                <a:ext cx="137160" cy="225720"/>
              </p14:xfrm>
            </p:contentPart>
          </mc:Choice>
          <mc:Fallback xmlns="">
            <p:pic>
              <p:nvPicPr>
                <p:cNvPr id="14" name="Ink 13">
                  <a:extLst>
                    <a:ext uri="{FF2B5EF4-FFF2-40B4-BE49-F238E27FC236}">
                      <a16:creationId xmlns:a16="http://schemas.microsoft.com/office/drawing/2014/main" id="{B8323B77-33B0-4598-AF5B-FEB81B58E379}"/>
                    </a:ext>
                  </a:extLst>
                </p:cNvPr>
                <p:cNvPicPr/>
                <p:nvPr/>
              </p:nvPicPr>
              <p:blipFill>
                <a:blip r:embed="rId23"/>
                <a:stretch>
                  <a:fillRect/>
                </a:stretch>
              </p:blipFill>
              <p:spPr>
                <a:xfrm>
                  <a:off x="10851902" y="1726541"/>
                  <a:ext cx="154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4B80F40C-5613-4970-9015-8A9709A3B18D}"/>
                    </a:ext>
                  </a:extLst>
                </p14:cNvPr>
                <p14:cNvContentPartPr/>
                <p14:nvPr/>
              </p14:nvContentPartPr>
              <p14:xfrm>
                <a:off x="11021822" y="1717181"/>
                <a:ext cx="123840" cy="249120"/>
              </p14:xfrm>
            </p:contentPart>
          </mc:Choice>
          <mc:Fallback xmlns="">
            <p:pic>
              <p:nvPicPr>
                <p:cNvPr id="15" name="Ink 14">
                  <a:extLst>
                    <a:ext uri="{FF2B5EF4-FFF2-40B4-BE49-F238E27FC236}">
                      <a16:creationId xmlns:a16="http://schemas.microsoft.com/office/drawing/2014/main" id="{4B80F40C-5613-4970-9015-8A9709A3B18D}"/>
                    </a:ext>
                  </a:extLst>
                </p:cNvPr>
                <p:cNvPicPr/>
                <p:nvPr/>
              </p:nvPicPr>
              <p:blipFill>
                <a:blip r:embed="rId25"/>
                <a:stretch>
                  <a:fillRect/>
                </a:stretch>
              </p:blipFill>
              <p:spPr>
                <a:xfrm>
                  <a:off x="11012822" y="1708541"/>
                  <a:ext cx="141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61B722D-2939-4435-A1F0-7BC0CFD53A67}"/>
                    </a:ext>
                  </a:extLst>
                </p14:cNvPr>
                <p14:cNvContentPartPr/>
                <p14:nvPr/>
              </p14:nvContentPartPr>
              <p14:xfrm>
                <a:off x="10725542" y="1863341"/>
                <a:ext cx="18000" cy="147240"/>
              </p14:xfrm>
            </p:contentPart>
          </mc:Choice>
          <mc:Fallback xmlns="">
            <p:pic>
              <p:nvPicPr>
                <p:cNvPr id="16" name="Ink 15">
                  <a:extLst>
                    <a:ext uri="{FF2B5EF4-FFF2-40B4-BE49-F238E27FC236}">
                      <a16:creationId xmlns:a16="http://schemas.microsoft.com/office/drawing/2014/main" id="{B61B722D-2939-4435-A1F0-7BC0CFD53A67}"/>
                    </a:ext>
                  </a:extLst>
                </p:cNvPr>
                <p:cNvPicPr/>
                <p:nvPr/>
              </p:nvPicPr>
              <p:blipFill>
                <a:blip r:embed="rId27"/>
                <a:stretch>
                  <a:fillRect/>
                </a:stretch>
              </p:blipFill>
              <p:spPr>
                <a:xfrm>
                  <a:off x="10716902" y="1854701"/>
                  <a:ext cx="35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EEDB89A-F976-4F78-9D58-14310F3B2E7E}"/>
                    </a:ext>
                  </a:extLst>
                </p14:cNvPr>
                <p14:cNvContentPartPr/>
                <p14:nvPr/>
              </p14:nvContentPartPr>
              <p14:xfrm>
                <a:off x="10820222" y="1641941"/>
                <a:ext cx="24840" cy="33480"/>
              </p14:xfrm>
            </p:contentPart>
          </mc:Choice>
          <mc:Fallback xmlns="">
            <p:pic>
              <p:nvPicPr>
                <p:cNvPr id="17" name="Ink 16">
                  <a:extLst>
                    <a:ext uri="{FF2B5EF4-FFF2-40B4-BE49-F238E27FC236}">
                      <a16:creationId xmlns:a16="http://schemas.microsoft.com/office/drawing/2014/main" id="{1EEDB89A-F976-4F78-9D58-14310F3B2E7E}"/>
                    </a:ext>
                  </a:extLst>
                </p:cNvPr>
                <p:cNvPicPr/>
                <p:nvPr/>
              </p:nvPicPr>
              <p:blipFill>
                <a:blip r:embed="rId29"/>
                <a:stretch>
                  <a:fillRect/>
                </a:stretch>
              </p:blipFill>
              <p:spPr>
                <a:xfrm>
                  <a:off x="10811222" y="1632941"/>
                  <a:ext cx="42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75E10BE2-4B8D-457B-8B53-898D39117FF1}"/>
                    </a:ext>
                  </a:extLst>
                </p14:cNvPr>
                <p14:cNvContentPartPr/>
                <p14:nvPr/>
              </p14:nvContentPartPr>
              <p14:xfrm>
                <a:off x="11178062" y="1621421"/>
                <a:ext cx="151200" cy="322200"/>
              </p14:xfrm>
            </p:contentPart>
          </mc:Choice>
          <mc:Fallback xmlns="">
            <p:pic>
              <p:nvPicPr>
                <p:cNvPr id="18" name="Ink 17">
                  <a:extLst>
                    <a:ext uri="{FF2B5EF4-FFF2-40B4-BE49-F238E27FC236}">
                      <a16:creationId xmlns:a16="http://schemas.microsoft.com/office/drawing/2014/main" id="{75E10BE2-4B8D-457B-8B53-898D39117FF1}"/>
                    </a:ext>
                  </a:extLst>
                </p:cNvPr>
                <p:cNvPicPr/>
                <p:nvPr/>
              </p:nvPicPr>
              <p:blipFill>
                <a:blip r:embed="rId31"/>
                <a:stretch>
                  <a:fillRect/>
                </a:stretch>
              </p:blipFill>
              <p:spPr>
                <a:xfrm>
                  <a:off x="11169062" y="1612781"/>
                  <a:ext cx="1688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7B6A51EA-6BCD-4601-8EFB-57431D9D08E9}"/>
                    </a:ext>
                  </a:extLst>
                </p14:cNvPr>
                <p14:cNvContentPartPr/>
                <p14:nvPr/>
              </p14:nvContentPartPr>
              <p14:xfrm>
                <a:off x="9554822" y="2367341"/>
                <a:ext cx="209520" cy="289080"/>
              </p14:xfrm>
            </p:contentPart>
          </mc:Choice>
          <mc:Fallback xmlns="">
            <p:pic>
              <p:nvPicPr>
                <p:cNvPr id="19" name="Ink 18">
                  <a:extLst>
                    <a:ext uri="{FF2B5EF4-FFF2-40B4-BE49-F238E27FC236}">
                      <a16:creationId xmlns:a16="http://schemas.microsoft.com/office/drawing/2014/main" id="{7B6A51EA-6BCD-4601-8EFB-57431D9D08E9}"/>
                    </a:ext>
                  </a:extLst>
                </p:cNvPr>
                <p:cNvPicPr/>
                <p:nvPr/>
              </p:nvPicPr>
              <p:blipFill>
                <a:blip r:embed="rId33"/>
                <a:stretch>
                  <a:fillRect/>
                </a:stretch>
              </p:blipFill>
              <p:spPr>
                <a:xfrm>
                  <a:off x="9545822" y="2358341"/>
                  <a:ext cx="2271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5CC8EB2-881B-437D-AB3A-EE11A75149C7}"/>
                    </a:ext>
                  </a:extLst>
                </p14:cNvPr>
                <p14:cNvContentPartPr/>
                <p14:nvPr/>
              </p14:nvContentPartPr>
              <p14:xfrm>
                <a:off x="9754622" y="2345381"/>
                <a:ext cx="157320" cy="338400"/>
              </p14:xfrm>
            </p:contentPart>
          </mc:Choice>
          <mc:Fallback xmlns="">
            <p:pic>
              <p:nvPicPr>
                <p:cNvPr id="20" name="Ink 19">
                  <a:extLst>
                    <a:ext uri="{FF2B5EF4-FFF2-40B4-BE49-F238E27FC236}">
                      <a16:creationId xmlns:a16="http://schemas.microsoft.com/office/drawing/2014/main" id="{95CC8EB2-881B-437D-AB3A-EE11A75149C7}"/>
                    </a:ext>
                  </a:extLst>
                </p:cNvPr>
                <p:cNvPicPr/>
                <p:nvPr/>
              </p:nvPicPr>
              <p:blipFill>
                <a:blip r:embed="rId35"/>
                <a:stretch>
                  <a:fillRect/>
                </a:stretch>
              </p:blipFill>
              <p:spPr>
                <a:xfrm>
                  <a:off x="9745982" y="2336741"/>
                  <a:ext cx="1749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7B1BBC95-77FF-474F-8ABD-ADB1872ABC81}"/>
                    </a:ext>
                  </a:extLst>
                </p14:cNvPr>
                <p14:cNvContentPartPr/>
                <p14:nvPr/>
              </p14:nvContentPartPr>
              <p14:xfrm>
                <a:off x="9963422" y="2178341"/>
                <a:ext cx="140400" cy="326880"/>
              </p14:xfrm>
            </p:contentPart>
          </mc:Choice>
          <mc:Fallback xmlns="">
            <p:pic>
              <p:nvPicPr>
                <p:cNvPr id="21" name="Ink 20">
                  <a:extLst>
                    <a:ext uri="{FF2B5EF4-FFF2-40B4-BE49-F238E27FC236}">
                      <a16:creationId xmlns:a16="http://schemas.microsoft.com/office/drawing/2014/main" id="{7B1BBC95-77FF-474F-8ABD-ADB1872ABC81}"/>
                    </a:ext>
                  </a:extLst>
                </p:cNvPr>
                <p:cNvPicPr/>
                <p:nvPr/>
              </p:nvPicPr>
              <p:blipFill>
                <a:blip r:embed="rId37"/>
                <a:stretch>
                  <a:fillRect/>
                </a:stretch>
              </p:blipFill>
              <p:spPr>
                <a:xfrm>
                  <a:off x="9954422" y="2169701"/>
                  <a:ext cx="158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5DAED770-25F7-4E8B-BE69-68DADCB6F261}"/>
                    </a:ext>
                  </a:extLst>
                </p14:cNvPr>
                <p14:cNvContentPartPr/>
                <p14:nvPr/>
              </p14:nvContentPartPr>
              <p14:xfrm>
                <a:off x="10158542" y="2263661"/>
                <a:ext cx="144000" cy="202680"/>
              </p14:xfrm>
            </p:contentPart>
          </mc:Choice>
          <mc:Fallback xmlns="">
            <p:pic>
              <p:nvPicPr>
                <p:cNvPr id="22" name="Ink 21">
                  <a:extLst>
                    <a:ext uri="{FF2B5EF4-FFF2-40B4-BE49-F238E27FC236}">
                      <a16:creationId xmlns:a16="http://schemas.microsoft.com/office/drawing/2014/main" id="{5DAED770-25F7-4E8B-BE69-68DADCB6F261}"/>
                    </a:ext>
                  </a:extLst>
                </p:cNvPr>
                <p:cNvPicPr/>
                <p:nvPr/>
              </p:nvPicPr>
              <p:blipFill>
                <a:blip r:embed="rId39"/>
                <a:stretch>
                  <a:fillRect/>
                </a:stretch>
              </p:blipFill>
              <p:spPr>
                <a:xfrm>
                  <a:off x="10149902" y="2255021"/>
                  <a:ext cx="161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ECB455B4-E937-4FEA-A9FB-07BC711513C4}"/>
                    </a:ext>
                  </a:extLst>
                </p14:cNvPr>
                <p14:cNvContentPartPr/>
                <p14:nvPr/>
              </p14:nvContentPartPr>
              <p14:xfrm>
                <a:off x="10332782" y="2139101"/>
                <a:ext cx="33120" cy="295200"/>
              </p14:xfrm>
            </p:contentPart>
          </mc:Choice>
          <mc:Fallback xmlns="">
            <p:pic>
              <p:nvPicPr>
                <p:cNvPr id="23" name="Ink 22">
                  <a:extLst>
                    <a:ext uri="{FF2B5EF4-FFF2-40B4-BE49-F238E27FC236}">
                      <a16:creationId xmlns:a16="http://schemas.microsoft.com/office/drawing/2014/main" id="{ECB455B4-E937-4FEA-A9FB-07BC711513C4}"/>
                    </a:ext>
                  </a:extLst>
                </p:cNvPr>
                <p:cNvPicPr/>
                <p:nvPr/>
              </p:nvPicPr>
              <p:blipFill>
                <a:blip r:embed="rId41"/>
                <a:stretch>
                  <a:fillRect/>
                </a:stretch>
              </p:blipFill>
              <p:spPr>
                <a:xfrm>
                  <a:off x="10323782" y="2130101"/>
                  <a:ext cx="507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F543EB0A-8402-4E11-AFC8-A2B9A337CE90}"/>
                    </a:ext>
                  </a:extLst>
                </p14:cNvPr>
                <p14:cNvContentPartPr/>
                <p14:nvPr/>
              </p14:nvContentPartPr>
              <p14:xfrm>
                <a:off x="10298942" y="2233781"/>
                <a:ext cx="99000" cy="36000"/>
              </p14:xfrm>
            </p:contentPart>
          </mc:Choice>
          <mc:Fallback xmlns="">
            <p:pic>
              <p:nvPicPr>
                <p:cNvPr id="24" name="Ink 23">
                  <a:extLst>
                    <a:ext uri="{FF2B5EF4-FFF2-40B4-BE49-F238E27FC236}">
                      <a16:creationId xmlns:a16="http://schemas.microsoft.com/office/drawing/2014/main" id="{F543EB0A-8402-4E11-AFC8-A2B9A337CE90}"/>
                    </a:ext>
                  </a:extLst>
                </p:cNvPr>
                <p:cNvPicPr/>
                <p:nvPr/>
              </p:nvPicPr>
              <p:blipFill>
                <a:blip r:embed="rId43"/>
                <a:stretch>
                  <a:fillRect/>
                </a:stretch>
              </p:blipFill>
              <p:spPr>
                <a:xfrm>
                  <a:off x="10289942" y="2225141"/>
                  <a:ext cx="116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1E99B6B3-698A-45C3-82FD-94212A8ECF7E}"/>
                    </a:ext>
                  </a:extLst>
                </p14:cNvPr>
                <p14:cNvContentPartPr/>
                <p14:nvPr/>
              </p14:nvContentPartPr>
              <p14:xfrm>
                <a:off x="10425302" y="2215421"/>
                <a:ext cx="141120" cy="246960"/>
              </p14:xfrm>
            </p:contentPart>
          </mc:Choice>
          <mc:Fallback xmlns="">
            <p:pic>
              <p:nvPicPr>
                <p:cNvPr id="25" name="Ink 24">
                  <a:extLst>
                    <a:ext uri="{FF2B5EF4-FFF2-40B4-BE49-F238E27FC236}">
                      <a16:creationId xmlns:a16="http://schemas.microsoft.com/office/drawing/2014/main" id="{1E99B6B3-698A-45C3-82FD-94212A8ECF7E}"/>
                    </a:ext>
                  </a:extLst>
                </p:cNvPr>
                <p:cNvPicPr/>
                <p:nvPr/>
              </p:nvPicPr>
              <p:blipFill>
                <a:blip r:embed="rId45"/>
                <a:stretch>
                  <a:fillRect/>
                </a:stretch>
              </p:blipFill>
              <p:spPr>
                <a:xfrm>
                  <a:off x="10416302" y="2206421"/>
                  <a:ext cx="158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99D00AD3-F0DA-48C5-845C-150A9553F65C}"/>
                    </a:ext>
                  </a:extLst>
                </p14:cNvPr>
                <p14:cNvContentPartPr/>
                <p14:nvPr/>
              </p14:nvContentPartPr>
              <p14:xfrm>
                <a:off x="10616462" y="2178701"/>
                <a:ext cx="200160" cy="293040"/>
              </p14:xfrm>
            </p:contentPart>
          </mc:Choice>
          <mc:Fallback xmlns="">
            <p:pic>
              <p:nvPicPr>
                <p:cNvPr id="26" name="Ink 25">
                  <a:extLst>
                    <a:ext uri="{FF2B5EF4-FFF2-40B4-BE49-F238E27FC236}">
                      <a16:creationId xmlns:a16="http://schemas.microsoft.com/office/drawing/2014/main" id="{99D00AD3-F0DA-48C5-845C-150A9553F65C}"/>
                    </a:ext>
                  </a:extLst>
                </p:cNvPr>
                <p:cNvPicPr/>
                <p:nvPr/>
              </p:nvPicPr>
              <p:blipFill>
                <a:blip r:embed="rId47"/>
                <a:stretch>
                  <a:fillRect/>
                </a:stretch>
              </p:blipFill>
              <p:spPr>
                <a:xfrm>
                  <a:off x="10607462" y="2169701"/>
                  <a:ext cx="2178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9FBA3818-7118-4A36-8654-2D2F923949FF}"/>
                    </a:ext>
                  </a:extLst>
                </p14:cNvPr>
                <p14:cNvContentPartPr/>
                <p14:nvPr/>
              </p14:nvContentPartPr>
              <p14:xfrm>
                <a:off x="8784782" y="2159261"/>
                <a:ext cx="32040" cy="304920"/>
              </p14:xfrm>
            </p:contentPart>
          </mc:Choice>
          <mc:Fallback xmlns="">
            <p:pic>
              <p:nvPicPr>
                <p:cNvPr id="28" name="Ink 27">
                  <a:extLst>
                    <a:ext uri="{FF2B5EF4-FFF2-40B4-BE49-F238E27FC236}">
                      <a16:creationId xmlns:a16="http://schemas.microsoft.com/office/drawing/2014/main" id="{9FBA3818-7118-4A36-8654-2D2F923949FF}"/>
                    </a:ext>
                  </a:extLst>
                </p:cNvPr>
                <p:cNvPicPr/>
                <p:nvPr/>
              </p:nvPicPr>
              <p:blipFill>
                <a:blip r:embed="rId49"/>
                <a:stretch>
                  <a:fillRect/>
                </a:stretch>
              </p:blipFill>
              <p:spPr>
                <a:xfrm>
                  <a:off x="8775782" y="2150261"/>
                  <a:ext cx="496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06328DFB-1B5F-4CAB-883D-4FCAFF9D61F8}"/>
                    </a:ext>
                  </a:extLst>
                </p14:cNvPr>
                <p14:cNvContentPartPr/>
                <p14:nvPr/>
              </p14:nvContentPartPr>
              <p14:xfrm>
                <a:off x="8842022" y="1906181"/>
                <a:ext cx="117000" cy="222480"/>
              </p14:xfrm>
            </p:contentPart>
          </mc:Choice>
          <mc:Fallback xmlns="">
            <p:pic>
              <p:nvPicPr>
                <p:cNvPr id="29" name="Ink 28">
                  <a:extLst>
                    <a:ext uri="{FF2B5EF4-FFF2-40B4-BE49-F238E27FC236}">
                      <a16:creationId xmlns:a16="http://schemas.microsoft.com/office/drawing/2014/main" id="{06328DFB-1B5F-4CAB-883D-4FCAFF9D61F8}"/>
                    </a:ext>
                  </a:extLst>
                </p:cNvPr>
                <p:cNvPicPr/>
                <p:nvPr/>
              </p:nvPicPr>
              <p:blipFill>
                <a:blip r:embed="rId51"/>
                <a:stretch>
                  <a:fillRect/>
                </a:stretch>
              </p:blipFill>
              <p:spPr>
                <a:xfrm>
                  <a:off x="8833022" y="1897541"/>
                  <a:ext cx="134640" cy="240120"/>
                </a:xfrm>
                <a:prstGeom prst="rect">
                  <a:avLst/>
                </a:prstGeom>
              </p:spPr>
            </p:pic>
          </mc:Fallback>
        </mc:AlternateContent>
      </p:grpSp>
      <p:grpSp>
        <p:nvGrpSpPr>
          <p:cNvPr id="33" name="Group 32">
            <a:extLst>
              <a:ext uri="{FF2B5EF4-FFF2-40B4-BE49-F238E27FC236}">
                <a16:creationId xmlns:a16="http://schemas.microsoft.com/office/drawing/2014/main" id="{7F69A6A3-8366-449E-BB86-1C61E3AAFCD4}"/>
              </a:ext>
            </a:extLst>
          </p:cNvPr>
          <p:cNvGrpSpPr/>
          <p:nvPr/>
        </p:nvGrpSpPr>
        <p:grpSpPr>
          <a:xfrm>
            <a:off x="2187062" y="3552461"/>
            <a:ext cx="770040" cy="403920"/>
            <a:chOff x="2187062" y="3552461"/>
            <a:chExt cx="770040" cy="403920"/>
          </a:xfrm>
        </p:grpSpPr>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BDC00058-7937-47AF-B29A-096E3EC6BE9E}"/>
                    </a:ext>
                  </a:extLst>
                </p14:cNvPr>
                <p14:cNvContentPartPr/>
                <p14:nvPr/>
              </p14:nvContentPartPr>
              <p14:xfrm>
                <a:off x="2187062" y="3638501"/>
                <a:ext cx="770040" cy="317880"/>
              </p14:xfrm>
            </p:contentPart>
          </mc:Choice>
          <mc:Fallback xmlns="">
            <p:pic>
              <p:nvPicPr>
                <p:cNvPr id="31" name="Ink 30">
                  <a:extLst>
                    <a:ext uri="{FF2B5EF4-FFF2-40B4-BE49-F238E27FC236}">
                      <a16:creationId xmlns:a16="http://schemas.microsoft.com/office/drawing/2014/main" id="{BDC00058-7937-47AF-B29A-096E3EC6BE9E}"/>
                    </a:ext>
                  </a:extLst>
                </p:cNvPr>
                <p:cNvPicPr/>
                <p:nvPr/>
              </p:nvPicPr>
              <p:blipFill>
                <a:blip r:embed="rId53"/>
                <a:stretch>
                  <a:fillRect/>
                </a:stretch>
              </p:blipFill>
              <p:spPr>
                <a:xfrm>
                  <a:off x="2178062" y="3629861"/>
                  <a:ext cx="7876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D975F328-94D9-4CCC-A83E-FAA0F0957A7F}"/>
                    </a:ext>
                  </a:extLst>
                </p14:cNvPr>
                <p14:cNvContentPartPr/>
                <p14:nvPr/>
              </p14:nvContentPartPr>
              <p14:xfrm>
                <a:off x="2916422" y="3552461"/>
                <a:ext cx="31320" cy="266400"/>
              </p14:xfrm>
            </p:contentPart>
          </mc:Choice>
          <mc:Fallback xmlns="">
            <p:pic>
              <p:nvPicPr>
                <p:cNvPr id="32" name="Ink 31">
                  <a:extLst>
                    <a:ext uri="{FF2B5EF4-FFF2-40B4-BE49-F238E27FC236}">
                      <a16:creationId xmlns:a16="http://schemas.microsoft.com/office/drawing/2014/main" id="{D975F328-94D9-4CCC-A83E-FAA0F0957A7F}"/>
                    </a:ext>
                  </a:extLst>
                </p:cNvPr>
                <p:cNvPicPr/>
                <p:nvPr/>
              </p:nvPicPr>
              <p:blipFill>
                <a:blip r:embed="rId55"/>
                <a:stretch>
                  <a:fillRect/>
                </a:stretch>
              </p:blipFill>
              <p:spPr>
                <a:xfrm>
                  <a:off x="2907782" y="3543461"/>
                  <a:ext cx="48960" cy="284040"/>
                </a:xfrm>
                <a:prstGeom prst="rect">
                  <a:avLst/>
                </a:prstGeom>
              </p:spPr>
            </p:pic>
          </mc:Fallback>
        </mc:AlternateContent>
      </p:grpSp>
    </p:spTree>
    <p:extLst>
      <p:ext uri="{BB962C8B-B14F-4D97-AF65-F5344CB8AC3E}">
        <p14:creationId xmlns:p14="http://schemas.microsoft.com/office/powerpoint/2010/main" val="903702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F5C3-22CC-4967-A08D-2B8C03A48059}"/>
              </a:ext>
            </a:extLst>
          </p:cNvPr>
          <p:cNvSpPr>
            <a:spLocks noGrp="1"/>
          </p:cNvSpPr>
          <p:nvPr>
            <p:ph type="title"/>
          </p:nvPr>
        </p:nvSpPr>
        <p:spPr/>
        <p:txBody>
          <a:bodyPr/>
          <a:lstStyle/>
          <a:p>
            <a:r>
              <a:rPr lang="en-US" dirty="0"/>
              <a:t>Memory Management</a:t>
            </a:r>
          </a:p>
        </p:txBody>
      </p:sp>
      <p:sp>
        <p:nvSpPr>
          <p:cNvPr id="3" name="Content Placeholder 2">
            <a:extLst>
              <a:ext uri="{FF2B5EF4-FFF2-40B4-BE49-F238E27FC236}">
                <a16:creationId xmlns:a16="http://schemas.microsoft.com/office/drawing/2014/main" id="{02E1F06F-64BD-4C71-BBFA-1211F5FADF5E}"/>
              </a:ext>
            </a:extLst>
          </p:cNvPr>
          <p:cNvSpPr>
            <a:spLocks noGrp="1"/>
          </p:cNvSpPr>
          <p:nvPr>
            <p:ph idx="1"/>
          </p:nvPr>
        </p:nvSpPr>
        <p:spPr/>
        <p:txBody>
          <a:bodyPr/>
          <a:lstStyle/>
          <a:p>
            <a:r>
              <a:rPr lang="en-US" dirty="0"/>
              <a:t>Kernel has its own protected memory (kernel space)</a:t>
            </a:r>
          </a:p>
          <a:p>
            <a:r>
              <a:rPr lang="en-US" dirty="0"/>
              <a:t>In user space (post </a:t>
            </a:r>
            <a:r>
              <a:rPr lang="en-US" dirty="0" err="1"/>
              <a:t>init</a:t>
            </a:r>
            <a:r>
              <a:rPr lang="en-US" dirty="0"/>
              <a:t> world):</a:t>
            </a:r>
          </a:p>
          <a:p>
            <a:r>
              <a:rPr lang="en-US" dirty="0"/>
              <a:t>Each process needs its own section of memory</a:t>
            </a:r>
          </a:p>
          <a:p>
            <a:r>
              <a:rPr lang="en-US" dirty="0"/>
              <a:t>Some processes may not access another process’s memory</a:t>
            </a:r>
          </a:p>
          <a:p>
            <a:r>
              <a:rPr lang="en-US" dirty="0"/>
              <a:t>Some memory is read only (file permissions)</a:t>
            </a:r>
          </a:p>
          <a:p>
            <a:r>
              <a:rPr lang="en-US" dirty="0"/>
              <a:t>System can use more memory by using disk space as an offset (virtual memory - swap &amp; paging)</a:t>
            </a:r>
          </a:p>
        </p:txBody>
      </p:sp>
      <p:grpSp>
        <p:nvGrpSpPr>
          <p:cNvPr id="46" name="Group 45">
            <a:extLst>
              <a:ext uri="{FF2B5EF4-FFF2-40B4-BE49-F238E27FC236}">
                <a16:creationId xmlns:a16="http://schemas.microsoft.com/office/drawing/2014/main" id="{D5081865-8FDF-4CBD-896D-9AF696D26541}"/>
              </a:ext>
            </a:extLst>
          </p:cNvPr>
          <p:cNvGrpSpPr/>
          <p:nvPr/>
        </p:nvGrpSpPr>
        <p:grpSpPr>
          <a:xfrm>
            <a:off x="8386982" y="285101"/>
            <a:ext cx="3507840" cy="3122280"/>
            <a:chOff x="8386982" y="285101"/>
            <a:chExt cx="3507840" cy="31222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8015057-1F59-41B8-9248-4F2FDBA2453D}"/>
                    </a:ext>
                  </a:extLst>
                </p14:cNvPr>
                <p14:cNvContentPartPr/>
                <p14:nvPr/>
              </p14:nvContentPartPr>
              <p14:xfrm>
                <a:off x="8707742" y="1200941"/>
                <a:ext cx="40320" cy="1133640"/>
              </p14:xfrm>
            </p:contentPart>
          </mc:Choice>
          <mc:Fallback xmlns="">
            <p:pic>
              <p:nvPicPr>
                <p:cNvPr id="4" name="Ink 3">
                  <a:extLst>
                    <a:ext uri="{FF2B5EF4-FFF2-40B4-BE49-F238E27FC236}">
                      <a16:creationId xmlns:a16="http://schemas.microsoft.com/office/drawing/2014/main" id="{88015057-1F59-41B8-9248-4F2FDBA2453D}"/>
                    </a:ext>
                  </a:extLst>
                </p:cNvPr>
                <p:cNvPicPr/>
                <p:nvPr/>
              </p:nvPicPr>
              <p:blipFill>
                <a:blip r:embed="rId3"/>
                <a:stretch>
                  <a:fillRect/>
                </a:stretch>
              </p:blipFill>
              <p:spPr>
                <a:xfrm>
                  <a:off x="8698742" y="1191941"/>
                  <a:ext cx="57960"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64708A6-88F7-4073-9A8E-362D310929B7}"/>
                    </a:ext>
                  </a:extLst>
                </p14:cNvPr>
                <p14:cNvContentPartPr/>
                <p14:nvPr/>
              </p14:nvContentPartPr>
              <p14:xfrm>
                <a:off x="8758502" y="905741"/>
                <a:ext cx="3136320" cy="207720"/>
              </p14:xfrm>
            </p:contentPart>
          </mc:Choice>
          <mc:Fallback xmlns="">
            <p:pic>
              <p:nvPicPr>
                <p:cNvPr id="5" name="Ink 4">
                  <a:extLst>
                    <a:ext uri="{FF2B5EF4-FFF2-40B4-BE49-F238E27FC236}">
                      <a16:creationId xmlns:a16="http://schemas.microsoft.com/office/drawing/2014/main" id="{A64708A6-88F7-4073-9A8E-362D310929B7}"/>
                    </a:ext>
                  </a:extLst>
                </p:cNvPr>
                <p:cNvPicPr/>
                <p:nvPr/>
              </p:nvPicPr>
              <p:blipFill>
                <a:blip r:embed="rId5"/>
                <a:stretch>
                  <a:fillRect/>
                </a:stretch>
              </p:blipFill>
              <p:spPr>
                <a:xfrm>
                  <a:off x="8749862" y="896741"/>
                  <a:ext cx="3153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96752CE-4A7E-4EA2-9F6B-AA16E073359D}"/>
                    </a:ext>
                  </a:extLst>
                </p14:cNvPr>
                <p14:cNvContentPartPr/>
                <p14:nvPr/>
              </p14:nvContentPartPr>
              <p14:xfrm>
                <a:off x="8815742" y="2323421"/>
                <a:ext cx="2861640" cy="406080"/>
              </p14:xfrm>
            </p:contentPart>
          </mc:Choice>
          <mc:Fallback xmlns="">
            <p:pic>
              <p:nvPicPr>
                <p:cNvPr id="6" name="Ink 5">
                  <a:extLst>
                    <a:ext uri="{FF2B5EF4-FFF2-40B4-BE49-F238E27FC236}">
                      <a16:creationId xmlns:a16="http://schemas.microsoft.com/office/drawing/2014/main" id="{996752CE-4A7E-4EA2-9F6B-AA16E073359D}"/>
                    </a:ext>
                  </a:extLst>
                </p:cNvPr>
                <p:cNvPicPr/>
                <p:nvPr/>
              </p:nvPicPr>
              <p:blipFill>
                <a:blip r:embed="rId7"/>
                <a:stretch>
                  <a:fillRect/>
                </a:stretch>
              </p:blipFill>
              <p:spPr>
                <a:xfrm>
                  <a:off x="8806742" y="2314421"/>
                  <a:ext cx="28792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67711BE-D13D-4404-A38E-306CAC5471AB}"/>
                    </a:ext>
                  </a:extLst>
                </p14:cNvPr>
                <p14:cNvContentPartPr/>
                <p14:nvPr/>
              </p14:nvContentPartPr>
              <p14:xfrm>
                <a:off x="11671982" y="977381"/>
                <a:ext cx="97920" cy="1570680"/>
              </p14:xfrm>
            </p:contentPart>
          </mc:Choice>
          <mc:Fallback xmlns="">
            <p:pic>
              <p:nvPicPr>
                <p:cNvPr id="7" name="Ink 6">
                  <a:extLst>
                    <a:ext uri="{FF2B5EF4-FFF2-40B4-BE49-F238E27FC236}">
                      <a16:creationId xmlns:a16="http://schemas.microsoft.com/office/drawing/2014/main" id="{C67711BE-D13D-4404-A38E-306CAC5471AB}"/>
                    </a:ext>
                  </a:extLst>
                </p:cNvPr>
                <p:cNvPicPr/>
                <p:nvPr/>
              </p:nvPicPr>
              <p:blipFill>
                <a:blip r:embed="rId9"/>
                <a:stretch>
                  <a:fillRect/>
                </a:stretch>
              </p:blipFill>
              <p:spPr>
                <a:xfrm>
                  <a:off x="11663342" y="968741"/>
                  <a:ext cx="115560" cy="158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7C1AF31-E711-4916-9A0B-5C090FB428C4}"/>
                    </a:ext>
                  </a:extLst>
                </p14:cNvPr>
                <p14:cNvContentPartPr/>
                <p14:nvPr/>
              </p14:nvContentPartPr>
              <p14:xfrm>
                <a:off x="9274742" y="1134701"/>
                <a:ext cx="73440" cy="1464120"/>
              </p14:xfrm>
            </p:contentPart>
          </mc:Choice>
          <mc:Fallback xmlns="">
            <p:pic>
              <p:nvPicPr>
                <p:cNvPr id="8" name="Ink 7">
                  <a:extLst>
                    <a:ext uri="{FF2B5EF4-FFF2-40B4-BE49-F238E27FC236}">
                      <a16:creationId xmlns:a16="http://schemas.microsoft.com/office/drawing/2014/main" id="{87C1AF31-E711-4916-9A0B-5C090FB428C4}"/>
                    </a:ext>
                  </a:extLst>
                </p:cNvPr>
                <p:cNvPicPr/>
                <p:nvPr/>
              </p:nvPicPr>
              <p:blipFill>
                <a:blip r:embed="rId11"/>
                <a:stretch>
                  <a:fillRect/>
                </a:stretch>
              </p:blipFill>
              <p:spPr>
                <a:xfrm>
                  <a:off x="9266102" y="1126061"/>
                  <a:ext cx="91080" cy="148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E44F425-1C21-4983-A00D-094D08F51D59}"/>
                    </a:ext>
                  </a:extLst>
                </p14:cNvPr>
                <p14:cNvContentPartPr/>
                <p14:nvPr/>
              </p14:nvContentPartPr>
              <p14:xfrm>
                <a:off x="8386982" y="602981"/>
                <a:ext cx="77400" cy="327960"/>
              </p14:xfrm>
            </p:contentPart>
          </mc:Choice>
          <mc:Fallback xmlns="">
            <p:pic>
              <p:nvPicPr>
                <p:cNvPr id="9" name="Ink 8">
                  <a:extLst>
                    <a:ext uri="{FF2B5EF4-FFF2-40B4-BE49-F238E27FC236}">
                      <a16:creationId xmlns:a16="http://schemas.microsoft.com/office/drawing/2014/main" id="{3E44F425-1C21-4983-A00D-094D08F51D59}"/>
                    </a:ext>
                  </a:extLst>
                </p:cNvPr>
                <p:cNvPicPr/>
                <p:nvPr/>
              </p:nvPicPr>
              <p:blipFill>
                <a:blip r:embed="rId13"/>
                <a:stretch>
                  <a:fillRect/>
                </a:stretch>
              </p:blipFill>
              <p:spPr>
                <a:xfrm>
                  <a:off x="8378342" y="594341"/>
                  <a:ext cx="950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9745162-A181-4B70-8060-40844F245428}"/>
                    </a:ext>
                  </a:extLst>
                </p14:cNvPr>
                <p14:cNvContentPartPr/>
                <p14:nvPr/>
              </p14:nvContentPartPr>
              <p14:xfrm>
                <a:off x="8443862" y="680021"/>
                <a:ext cx="167040" cy="166320"/>
              </p14:xfrm>
            </p:contentPart>
          </mc:Choice>
          <mc:Fallback xmlns="">
            <p:pic>
              <p:nvPicPr>
                <p:cNvPr id="10" name="Ink 9">
                  <a:extLst>
                    <a:ext uri="{FF2B5EF4-FFF2-40B4-BE49-F238E27FC236}">
                      <a16:creationId xmlns:a16="http://schemas.microsoft.com/office/drawing/2014/main" id="{49745162-A181-4B70-8060-40844F245428}"/>
                    </a:ext>
                  </a:extLst>
                </p:cNvPr>
                <p:cNvPicPr/>
                <p:nvPr/>
              </p:nvPicPr>
              <p:blipFill>
                <a:blip r:embed="rId15"/>
                <a:stretch>
                  <a:fillRect/>
                </a:stretch>
              </p:blipFill>
              <p:spPr>
                <a:xfrm>
                  <a:off x="8435222" y="671381"/>
                  <a:ext cx="1846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86C1E1B-561B-4231-806E-ACC178B8FB2F}"/>
                    </a:ext>
                  </a:extLst>
                </p14:cNvPr>
                <p14:cNvContentPartPr/>
                <p14:nvPr/>
              </p14:nvContentPartPr>
              <p14:xfrm>
                <a:off x="8580662" y="703421"/>
                <a:ext cx="99720" cy="174960"/>
              </p14:xfrm>
            </p:contentPart>
          </mc:Choice>
          <mc:Fallback xmlns="">
            <p:pic>
              <p:nvPicPr>
                <p:cNvPr id="11" name="Ink 10">
                  <a:extLst>
                    <a:ext uri="{FF2B5EF4-FFF2-40B4-BE49-F238E27FC236}">
                      <a16:creationId xmlns:a16="http://schemas.microsoft.com/office/drawing/2014/main" id="{786C1E1B-561B-4231-806E-ACC178B8FB2F}"/>
                    </a:ext>
                  </a:extLst>
                </p:cNvPr>
                <p:cNvPicPr/>
                <p:nvPr/>
              </p:nvPicPr>
              <p:blipFill>
                <a:blip r:embed="rId17"/>
                <a:stretch>
                  <a:fillRect/>
                </a:stretch>
              </p:blipFill>
              <p:spPr>
                <a:xfrm>
                  <a:off x="8572022" y="694781"/>
                  <a:ext cx="1173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765B8374-5993-47C8-ACD4-0B90D127D162}"/>
                    </a:ext>
                  </a:extLst>
                </p14:cNvPr>
                <p14:cNvContentPartPr/>
                <p14:nvPr/>
              </p14:nvContentPartPr>
              <p14:xfrm>
                <a:off x="8675342" y="609821"/>
                <a:ext cx="125280" cy="219240"/>
              </p14:xfrm>
            </p:contentPart>
          </mc:Choice>
          <mc:Fallback xmlns="">
            <p:pic>
              <p:nvPicPr>
                <p:cNvPr id="12" name="Ink 11">
                  <a:extLst>
                    <a:ext uri="{FF2B5EF4-FFF2-40B4-BE49-F238E27FC236}">
                      <a16:creationId xmlns:a16="http://schemas.microsoft.com/office/drawing/2014/main" id="{765B8374-5993-47C8-ACD4-0B90D127D162}"/>
                    </a:ext>
                  </a:extLst>
                </p:cNvPr>
                <p:cNvPicPr/>
                <p:nvPr/>
              </p:nvPicPr>
              <p:blipFill>
                <a:blip r:embed="rId19"/>
                <a:stretch>
                  <a:fillRect/>
                </a:stretch>
              </p:blipFill>
              <p:spPr>
                <a:xfrm>
                  <a:off x="8666702" y="601181"/>
                  <a:ext cx="142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19F7078-12C9-4286-809B-815CBFAC0E6F}"/>
                    </a:ext>
                  </a:extLst>
                </p14:cNvPr>
                <p14:cNvContentPartPr/>
                <p14:nvPr/>
              </p14:nvContentPartPr>
              <p14:xfrm>
                <a:off x="8886302" y="545021"/>
                <a:ext cx="160920" cy="213120"/>
              </p14:xfrm>
            </p:contentPart>
          </mc:Choice>
          <mc:Fallback xmlns="">
            <p:pic>
              <p:nvPicPr>
                <p:cNvPr id="13" name="Ink 12">
                  <a:extLst>
                    <a:ext uri="{FF2B5EF4-FFF2-40B4-BE49-F238E27FC236}">
                      <a16:creationId xmlns:a16="http://schemas.microsoft.com/office/drawing/2014/main" id="{619F7078-12C9-4286-809B-815CBFAC0E6F}"/>
                    </a:ext>
                  </a:extLst>
                </p:cNvPr>
                <p:cNvPicPr/>
                <p:nvPr/>
              </p:nvPicPr>
              <p:blipFill>
                <a:blip r:embed="rId21"/>
                <a:stretch>
                  <a:fillRect/>
                </a:stretch>
              </p:blipFill>
              <p:spPr>
                <a:xfrm>
                  <a:off x="8877302" y="536021"/>
                  <a:ext cx="178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4EE2106-6E7E-4313-A787-282CB9D5204B}"/>
                    </a:ext>
                  </a:extLst>
                </p14:cNvPr>
                <p14:cNvContentPartPr/>
                <p14:nvPr/>
              </p14:nvContentPartPr>
              <p14:xfrm>
                <a:off x="9112022" y="478421"/>
                <a:ext cx="79200" cy="211320"/>
              </p14:xfrm>
            </p:contentPart>
          </mc:Choice>
          <mc:Fallback xmlns="">
            <p:pic>
              <p:nvPicPr>
                <p:cNvPr id="14" name="Ink 13">
                  <a:extLst>
                    <a:ext uri="{FF2B5EF4-FFF2-40B4-BE49-F238E27FC236}">
                      <a16:creationId xmlns:a16="http://schemas.microsoft.com/office/drawing/2014/main" id="{C4EE2106-6E7E-4313-A787-282CB9D5204B}"/>
                    </a:ext>
                  </a:extLst>
                </p:cNvPr>
                <p:cNvPicPr/>
                <p:nvPr/>
              </p:nvPicPr>
              <p:blipFill>
                <a:blip r:embed="rId23"/>
                <a:stretch>
                  <a:fillRect/>
                </a:stretch>
              </p:blipFill>
              <p:spPr>
                <a:xfrm>
                  <a:off x="9103022" y="469421"/>
                  <a:ext cx="96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7238BDA8-A242-4250-9C42-C7DE6ADF638C}"/>
                    </a:ext>
                  </a:extLst>
                </p14:cNvPr>
                <p14:cNvContentPartPr/>
                <p14:nvPr/>
              </p14:nvContentPartPr>
              <p14:xfrm>
                <a:off x="9283022" y="315341"/>
                <a:ext cx="39240" cy="333000"/>
              </p14:xfrm>
            </p:contentPart>
          </mc:Choice>
          <mc:Fallback xmlns="">
            <p:pic>
              <p:nvPicPr>
                <p:cNvPr id="15" name="Ink 14">
                  <a:extLst>
                    <a:ext uri="{FF2B5EF4-FFF2-40B4-BE49-F238E27FC236}">
                      <a16:creationId xmlns:a16="http://schemas.microsoft.com/office/drawing/2014/main" id="{7238BDA8-A242-4250-9C42-C7DE6ADF638C}"/>
                    </a:ext>
                  </a:extLst>
                </p:cNvPr>
                <p:cNvPicPr/>
                <p:nvPr/>
              </p:nvPicPr>
              <p:blipFill>
                <a:blip r:embed="rId25"/>
                <a:stretch>
                  <a:fillRect/>
                </a:stretch>
              </p:blipFill>
              <p:spPr>
                <a:xfrm>
                  <a:off x="9274022" y="306701"/>
                  <a:ext cx="568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E3D2F8A-4EB0-40E7-BF4C-BDFC0ACE57B4}"/>
                    </a:ext>
                  </a:extLst>
                </p14:cNvPr>
                <p14:cNvContentPartPr/>
                <p14:nvPr/>
              </p14:nvContentPartPr>
              <p14:xfrm>
                <a:off x="9351422" y="2922101"/>
                <a:ext cx="89280" cy="485280"/>
              </p14:xfrm>
            </p:contentPart>
          </mc:Choice>
          <mc:Fallback xmlns="">
            <p:pic>
              <p:nvPicPr>
                <p:cNvPr id="17" name="Ink 16">
                  <a:extLst>
                    <a:ext uri="{FF2B5EF4-FFF2-40B4-BE49-F238E27FC236}">
                      <a16:creationId xmlns:a16="http://schemas.microsoft.com/office/drawing/2014/main" id="{0E3D2F8A-4EB0-40E7-BF4C-BDFC0ACE57B4}"/>
                    </a:ext>
                  </a:extLst>
                </p:cNvPr>
                <p:cNvPicPr/>
                <p:nvPr/>
              </p:nvPicPr>
              <p:blipFill>
                <a:blip r:embed="rId27"/>
                <a:stretch>
                  <a:fillRect/>
                </a:stretch>
              </p:blipFill>
              <p:spPr>
                <a:xfrm>
                  <a:off x="9342422" y="2913461"/>
                  <a:ext cx="1069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263D96F-0427-4BDB-86CC-D1EDD7C537AF}"/>
                    </a:ext>
                  </a:extLst>
                </p14:cNvPr>
                <p14:cNvContentPartPr/>
                <p14:nvPr/>
              </p14:nvContentPartPr>
              <p14:xfrm>
                <a:off x="9364382" y="2835341"/>
                <a:ext cx="419760" cy="502200"/>
              </p14:xfrm>
            </p:contentPart>
          </mc:Choice>
          <mc:Fallback xmlns="">
            <p:pic>
              <p:nvPicPr>
                <p:cNvPr id="18" name="Ink 17">
                  <a:extLst>
                    <a:ext uri="{FF2B5EF4-FFF2-40B4-BE49-F238E27FC236}">
                      <a16:creationId xmlns:a16="http://schemas.microsoft.com/office/drawing/2014/main" id="{8263D96F-0427-4BDB-86CC-D1EDD7C537AF}"/>
                    </a:ext>
                  </a:extLst>
                </p:cNvPr>
                <p:cNvPicPr/>
                <p:nvPr/>
              </p:nvPicPr>
              <p:blipFill>
                <a:blip r:embed="rId29"/>
                <a:stretch>
                  <a:fillRect/>
                </a:stretch>
              </p:blipFill>
              <p:spPr>
                <a:xfrm>
                  <a:off x="9355382" y="2826701"/>
                  <a:ext cx="4374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643E5DA-A271-4E58-8FAD-76D862413E52}"/>
                    </a:ext>
                  </a:extLst>
                </p14:cNvPr>
                <p14:cNvContentPartPr/>
                <p14:nvPr/>
              </p14:nvContentPartPr>
              <p14:xfrm>
                <a:off x="9768302" y="2797181"/>
                <a:ext cx="458640" cy="532080"/>
              </p14:xfrm>
            </p:contentPart>
          </mc:Choice>
          <mc:Fallback xmlns="">
            <p:pic>
              <p:nvPicPr>
                <p:cNvPr id="19" name="Ink 18">
                  <a:extLst>
                    <a:ext uri="{FF2B5EF4-FFF2-40B4-BE49-F238E27FC236}">
                      <a16:creationId xmlns:a16="http://schemas.microsoft.com/office/drawing/2014/main" id="{A643E5DA-A271-4E58-8FAD-76D862413E52}"/>
                    </a:ext>
                  </a:extLst>
                </p:cNvPr>
                <p:cNvPicPr/>
                <p:nvPr/>
              </p:nvPicPr>
              <p:blipFill>
                <a:blip r:embed="rId31"/>
                <a:stretch>
                  <a:fillRect/>
                </a:stretch>
              </p:blipFill>
              <p:spPr>
                <a:xfrm>
                  <a:off x="9759662" y="2788541"/>
                  <a:ext cx="4762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CA3957AB-977E-49A0-B374-25AD57F44989}"/>
                    </a:ext>
                  </a:extLst>
                </p14:cNvPr>
                <p14:cNvContentPartPr/>
                <p14:nvPr/>
              </p14:nvContentPartPr>
              <p14:xfrm>
                <a:off x="9785942" y="3070421"/>
                <a:ext cx="421200" cy="73800"/>
              </p14:xfrm>
            </p:contentPart>
          </mc:Choice>
          <mc:Fallback xmlns="">
            <p:pic>
              <p:nvPicPr>
                <p:cNvPr id="20" name="Ink 19">
                  <a:extLst>
                    <a:ext uri="{FF2B5EF4-FFF2-40B4-BE49-F238E27FC236}">
                      <a16:creationId xmlns:a16="http://schemas.microsoft.com/office/drawing/2014/main" id="{CA3957AB-977E-49A0-B374-25AD57F44989}"/>
                    </a:ext>
                  </a:extLst>
                </p:cNvPr>
                <p:cNvPicPr/>
                <p:nvPr/>
              </p:nvPicPr>
              <p:blipFill>
                <a:blip r:embed="rId33"/>
                <a:stretch>
                  <a:fillRect/>
                </a:stretch>
              </p:blipFill>
              <p:spPr>
                <a:xfrm>
                  <a:off x="9776942" y="3061421"/>
                  <a:ext cx="438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982CE0C8-F576-469A-9F49-4FFB0670B3A7}"/>
                    </a:ext>
                  </a:extLst>
                </p14:cNvPr>
                <p14:cNvContentPartPr/>
                <p14:nvPr/>
              </p14:nvContentPartPr>
              <p14:xfrm>
                <a:off x="10476062" y="2676221"/>
                <a:ext cx="614160" cy="601200"/>
              </p14:xfrm>
            </p:contentPart>
          </mc:Choice>
          <mc:Fallback xmlns="">
            <p:pic>
              <p:nvPicPr>
                <p:cNvPr id="21" name="Ink 20">
                  <a:extLst>
                    <a:ext uri="{FF2B5EF4-FFF2-40B4-BE49-F238E27FC236}">
                      <a16:creationId xmlns:a16="http://schemas.microsoft.com/office/drawing/2014/main" id="{982CE0C8-F576-469A-9F49-4FFB0670B3A7}"/>
                    </a:ext>
                  </a:extLst>
                </p:cNvPr>
                <p:cNvPicPr/>
                <p:nvPr/>
              </p:nvPicPr>
              <p:blipFill>
                <a:blip r:embed="rId35"/>
                <a:stretch>
                  <a:fillRect/>
                </a:stretch>
              </p:blipFill>
              <p:spPr>
                <a:xfrm>
                  <a:off x="10467062" y="2667581"/>
                  <a:ext cx="6318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74BE9E1-2F8C-4FAA-BF31-320B142B2688}"/>
                    </a:ext>
                  </a:extLst>
                </p14:cNvPr>
                <p14:cNvContentPartPr/>
                <p14:nvPr/>
              </p14:nvContentPartPr>
              <p14:xfrm>
                <a:off x="9769022" y="1108421"/>
                <a:ext cx="46440" cy="1335240"/>
              </p14:xfrm>
            </p:contentPart>
          </mc:Choice>
          <mc:Fallback xmlns="">
            <p:pic>
              <p:nvPicPr>
                <p:cNvPr id="23" name="Ink 22">
                  <a:extLst>
                    <a:ext uri="{FF2B5EF4-FFF2-40B4-BE49-F238E27FC236}">
                      <a16:creationId xmlns:a16="http://schemas.microsoft.com/office/drawing/2014/main" id="{574BE9E1-2F8C-4FAA-BF31-320B142B2688}"/>
                    </a:ext>
                  </a:extLst>
                </p:cNvPr>
                <p:cNvPicPr/>
                <p:nvPr/>
              </p:nvPicPr>
              <p:blipFill>
                <a:blip r:embed="rId37"/>
                <a:stretch>
                  <a:fillRect/>
                </a:stretch>
              </p:blipFill>
              <p:spPr>
                <a:xfrm>
                  <a:off x="9760022" y="1099781"/>
                  <a:ext cx="64080" cy="1352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1F5F509B-326B-474C-9AFC-BEF11660CE07}"/>
                    </a:ext>
                  </a:extLst>
                </p14:cNvPr>
                <p14:cNvContentPartPr/>
                <p14:nvPr/>
              </p14:nvContentPartPr>
              <p14:xfrm>
                <a:off x="9441422" y="664901"/>
                <a:ext cx="159120" cy="286560"/>
              </p14:xfrm>
            </p:contentPart>
          </mc:Choice>
          <mc:Fallback xmlns="">
            <p:pic>
              <p:nvPicPr>
                <p:cNvPr id="25" name="Ink 24">
                  <a:extLst>
                    <a:ext uri="{FF2B5EF4-FFF2-40B4-BE49-F238E27FC236}">
                      <a16:creationId xmlns:a16="http://schemas.microsoft.com/office/drawing/2014/main" id="{1F5F509B-326B-474C-9AFC-BEF11660CE07}"/>
                    </a:ext>
                  </a:extLst>
                </p:cNvPr>
                <p:cNvPicPr/>
                <p:nvPr/>
              </p:nvPicPr>
              <p:blipFill>
                <a:blip r:embed="rId39"/>
                <a:stretch>
                  <a:fillRect/>
                </a:stretch>
              </p:blipFill>
              <p:spPr>
                <a:xfrm>
                  <a:off x="9432782" y="656261"/>
                  <a:ext cx="1767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B866056E-8B73-4D1F-8C21-1666155E74DA}"/>
                    </a:ext>
                  </a:extLst>
                </p14:cNvPr>
                <p14:cNvContentPartPr/>
                <p14:nvPr/>
              </p14:nvContentPartPr>
              <p14:xfrm>
                <a:off x="9633302" y="515501"/>
                <a:ext cx="129240" cy="65880"/>
              </p14:xfrm>
            </p:contentPart>
          </mc:Choice>
          <mc:Fallback xmlns="">
            <p:pic>
              <p:nvPicPr>
                <p:cNvPr id="26" name="Ink 25">
                  <a:extLst>
                    <a:ext uri="{FF2B5EF4-FFF2-40B4-BE49-F238E27FC236}">
                      <a16:creationId xmlns:a16="http://schemas.microsoft.com/office/drawing/2014/main" id="{B866056E-8B73-4D1F-8C21-1666155E74DA}"/>
                    </a:ext>
                  </a:extLst>
                </p:cNvPr>
                <p:cNvPicPr/>
                <p:nvPr/>
              </p:nvPicPr>
              <p:blipFill>
                <a:blip r:embed="rId41"/>
                <a:stretch>
                  <a:fillRect/>
                </a:stretch>
              </p:blipFill>
              <p:spPr>
                <a:xfrm>
                  <a:off x="9624302" y="506501"/>
                  <a:ext cx="146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DC976CED-354C-4332-82DE-11F2D8980467}"/>
                    </a:ext>
                  </a:extLst>
                </p14:cNvPr>
                <p14:cNvContentPartPr/>
                <p14:nvPr/>
              </p14:nvContentPartPr>
              <p14:xfrm>
                <a:off x="9704582" y="553661"/>
                <a:ext cx="67320" cy="256680"/>
              </p14:xfrm>
            </p:contentPart>
          </mc:Choice>
          <mc:Fallback xmlns="">
            <p:pic>
              <p:nvPicPr>
                <p:cNvPr id="27" name="Ink 26">
                  <a:extLst>
                    <a:ext uri="{FF2B5EF4-FFF2-40B4-BE49-F238E27FC236}">
                      <a16:creationId xmlns:a16="http://schemas.microsoft.com/office/drawing/2014/main" id="{DC976CED-354C-4332-82DE-11F2D8980467}"/>
                    </a:ext>
                  </a:extLst>
                </p:cNvPr>
                <p:cNvPicPr/>
                <p:nvPr/>
              </p:nvPicPr>
              <p:blipFill>
                <a:blip r:embed="rId43"/>
                <a:stretch>
                  <a:fillRect/>
                </a:stretch>
              </p:blipFill>
              <p:spPr>
                <a:xfrm>
                  <a:off x="9695942" y="544661"/>
                  <a:ext cx="84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669851DC-E579-4BA2-B4B3-675B32B9C053}"/>
                    </a:ext>
                  </a:extLst>
                </p14:cNvPr>
                <p14:cNvContentPartPr/>
                <p14:nvPr/>
              </p14:nvContentPartPr>
              <p14:xfrm>
                <a:off x="9672542" y="500741"/>
                <a:ext cx="241560" cy="351000"/>
              </p14:xfrm>
            </p:contentPart>
          </mc:Choice>
          <mc:Fallback xmlns="">
            <p:pic>
              <p:nvPicPr>
                <p:cNvPr id="28" name="Ink 27">
                  <a:extLst>
                    <a:ext uri="{FF2B5EF4-FFF2-40B4-BE49-F238E27FC236}">
                      <a16:creationId xmlns:a16="http://schemas.microsoft.com/office/drawing/2014/main" id="{669851DC-E579-4BA2-B4B3-675B32B9C053}"/>
                    </a:ext>
                  </a:extLst>
                </p:cNvPr>
                <p:cNvPicPr/>
                <p:nvPr/>
              </p:nvPicPr>
              <p:blipFill>
                <a:blip r:embed="rId45"/>
                <a:stretch>
                  <a:fillRect/>
                </a:stretch>
              </p:blipFill>
              <p:spPr>
                <a:xfrm>
                  <a:off x="9663902" y="491741"/>
                  <a:ext cx="2592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FE2BF397-66D4-4222-98C9-46A27C564F57}"/>
                    </a:ext>
                  </a:extLst>
                </p14:cNvPr>
                <p14:cNvContentPartPr/>
                <p14:nvPr/>
              </p14:nvContentPartPr>
              <p14:xfrm>
                <a:off x="9889622" y="481301"/>
                <a:ext cx="147240" cy="307080"/>
              </p14:xfrm>
            </p:contentPart>
          </mc:Choice>
          <mc:Fallback xmlns="">
            <p:pic>
              <p:nvPicPr>
                <p:cNvPr id="29" name="Ink 28">
                  <a:extLst>
                    <a:ext uri="{FF2B5EF4-FFF2-40B4-BE49-F238E27FC236}">
                      <a16:creationId xmlns:a16="http://schemas.microsoft.com/office/drawing/2014/main" id="{FE2BF397-66D4-4222-98C9-46A27C564F57}"/>
                    </a:ext>
                  </a:extLst>
                </p:cNvPr>
                <p:cNvPicPr/>
                <p:nvPr/>
              </p:nvPicPr>
              <p:blipFill>
                <a:blip r:embed="rId47"/>
                <a:stretch>
                  <a:fillRect/>
                </a:stretch>
              </p:blipFill>
              <p:spPr>
                <a:xfrm>
                  <a:off x="9880982" y="472661"/>
                  <a:ext cx="1648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78A2A65-6B57-4481-B121-A66F49EE32A7}"/>
                    </a:ext>
                  </a:extLst>
                </p14:cNvPr>
                <p14:cNvContentPartPr/>
                <p14:nvPr/>
              </p14:nvContentPartPr>
              <p14:xfrm>
                <a:off x="10047662" y="285101"/>
                <a:ext cx="148680" cy="345600"/>
              </p14:xfrm>
            </p:contentPart>
          </mc:Choice>
          <mc:Fallback xmlns="">
            <p:pic>
              <p:nvPicPr>
                <p:cNvPr id="30" name="Ink 29">
                  <a:extLst>
                    <a:ext uri="{FF2B5EF4-FFF2-40B4-BE49-F238E27FC236}">
                      <a16:creationId xmlns:a16="http://schemas.microsoft.com/office/drawing/2014/main" id="{A78A2A65-6B57-4481-B121-A66F49EE32A7}"/>
                    </a:ext>
                  </a:extLst>
                </p:cNvPr>
                <p:cNvPicPr/>
                <p:nvPr/>
              </p:nvPicPr>
              <p:blipFill>
                <a:blip r:embed="rId49"/>
                <a:stretch>
                  <a:fillRect/>
                </a:stretch>
              </p:blipFill>
              <p:spPr>
                <a:xfrm>
                  <a:off x="10038662" y="276461"/>
                  <a:ext cx="166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A53B390-1A8C-40FD-B65F-4708197329ED}"/>
                    </a:ext>
                  </a:extLst>
                </p14:cNvPr>
                <p14:cNvContentPartPr/>
                <p14:nvPr/>
              </p14:nvContentPartPr>
              <p14:xfrm>
                <a:off x="10149542" y="626381"/>
                <a:ext cx="217440" cy="78480"/>
              </p14:xfrm>
            </p:contentPart>
          </mc:Choice>
          <mc:Fallback xmlns="">
            <p:pic>
              <p:nvPicPr>
                <p:cNvPr id="31" name="Ink 30">
                  <a:extLst>
                    <a:ext uri="{FF2B5EF4-FFF2-40B4-BE49-F238E27FC236}">
                      <a16:creationId xmlns:a16="http://schemas.microsoft.com/office/drawing/2014/main" id="{6A53B390-1A8C-40FD-B65F-4708197329ED}"/>
                    </a:ext>
                  </a:extLst>
                </p:cNvPr>
                <p:cNvPicPr/>
                <p:nvPr/>
              </p:nvPicPr>
              <p:blipFill>
                <a:blip r:embed="rId51"/>
                <a:stretch>
                  <a:fillRect/>
                </a:stretch>
              </p:blipFill>
              <p:spPr>
                <a:xfrm>
                  <a:off x="10140902" y="617741"/>
                  <a:ext cx="235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144D4FCF-4B2A-4623-B12B-EAB8E30C6FA0}"/>
                    </a:ext>
                  </a:extLst>
                </p14:cNvPr>
                <p14:cNvContentPartPr/>
                <p14:nvPr/>
              </p14:nvContentPartPr>
              <p14:xfrm>
                <a:off x="10429622" y="1103381"/>
                <a:ext cx="94320" cy="1153080"/>
              </p14:xfrm>
            </p:contentPart>
          </mc:Choice>
          <mc:Fallback xmlns="">
            <p:pic>
              <p:nvPicPr>
                <p:cNvPr id="33" name="Ink 32">
                  <a:extLst>
                    <a:ext uri="{FF2B5EF4-FFF2-40B4-BE49-F238E27FC236}">
                      <a16:creationId xmlns:a16="http://schemas.microsoft.com/office/drawing/2014/main" id="{144D4FCF-4B2A-4623-B12B-EAB8E30C6FA0}"/>
                    </a:ext>
                  </a:extLst>
                </p:cNvPr>
                <p:cNvPicPr/>
                <p:nvPr/>
              </p:nvPicPr>
              <p:blipFill>
                <a:blip r:embed="rId53"/>
                <a:stretch>
                  <a:fillRect/>
                </a:stretch>
              </p:blipFill>
              <p:spPr>
                <a:xfrm>
                  <a:off x="10420982" y="1094741"/>
                  <a:ext cx="111960" cy="117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24BCF705-D1D0-4B18-B5BB-E7E89FB74E05}"/>
                    </a:ext>
                  </a:extLst>
                </p14:cNvPr>
                <p14:cNvContentPartPr/>
                <p14:nvPr/>
              </p14:nvContentPartPr>
              <p14:xfrm>
                <a:off x="10622582" y="1100501"/>
                <a:ext cx="210600" cy="1189080"/>
              </p14:xfrm>
            </p:contentPart>
          </mc:Choice>
          <mc:Fallback xmlns="">
            <p:pic>
              <p:nvPicPr>
                <p:cNvPr id="34" name="Ink 33">
                  <a:extLst>
                    <a:ext uri="{FF2B5EF4-FFF2-40B4-BE49-F238E27FC236}">
                      <a16:creationId xmlns:a16="http://schemas.microsoft.com/office/drawing/2014/main" id="{24BCF705-D1D0-4B18-B5BB-E7E89FB74E05}"/>
                    </a:ext>
                  </a:extLst>
                </p:cNvPr>
                <p:cNvPicPr/>
                <p:nvPr/>
              </p:nvPicPr>
              <p:blipFill>
                <a:blip r:embed="rId55"/>
                <a:stretch>
                  <a:fillRect/>
                </a:stretch>
              </p:blipFill>
              <p:spPr>
                <a:xfrm>
                  <a:off x="10613582" y="1091861"/>
                  <a:ext cx="22824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0C5D2D47-29B8-475F-9781-941E634DA06A}"/>
                    </a:ext>
                  </a:extLst>
                </p14:cNvPr>
                <p14:cNvContentPartPr/>
                <p14:nvPr/>
              </p14:nvContentPartPr>
              <p14:xfrm>
                <a:off x="10464182" y="659501"/>
                <a:ext cx="55800" cy="195480"/>
              </p14:xfrm>
            </p:contentPart>
          </mc:Choice>
          <mc:Fallback xmlns="">
            <p:pic>
              <p:nvPicPr>
                <p:cNvPr id="36" name="Ink 35">
                  <a:extLst>
                    <a:ext uri="{FF2B5EF4-FFF2-40B4-BE49-F238E27FC236}">
                      <a16:creationId xmlns:a16="http://schemas.microsoft.com/office/drawing/2014/main" id="{0C5D2D47-29B8-475F-9781-941E634DA06A}"/>
                    </a:ext>
                  </a:extLst>
                </p:cNvPr>
                <p:cNvPicPr/>
                <p:nvPr/>
              </p:nvPicPr>
              <p:blipFill>
                <a:blip r:embed="rId57"/>
                <a:stretch>
                  <a:fillRect/>
                </a:stretch>
              </p:blipFill>
              <p:spPr>
                <a:xfrm>
                  <a:off x="10455182" y="650861"/>
                  <a:ext cx="73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38A26296-C796-4712-9EE6-BC8DAE1AF771}"/>
                    </a:ext>
                  </a:extLst>
                </p14:cNvPr>
                <p14:cNvContentPartPr/>
                <p14:nvPr/>
              </p14:nvContentPartPr>
              <p14:xfrm>
                <a:off x="10496582" y="603341"/>
                <a:ext cx="105480" cy="158760"/>
              </p14:xfrm>
            </p:contentPart>
          </mc:Choice>
          <mc:Fallback xmlns="">
            <p:pic>
              <p:nvPicPr>
                <p:cNvPr id="37" name="Ink 36">
                  <a:extLst>
                    <a:ext uri="{FF2B5EF4-FFF2-40B4-BE49-F238E27FC236}">
                      <a16:creationId xmlns:a16="http://schemas.microsoft.com/office/drawing/2014/main" id="{38A26296-C796-4712-9EE6-BC8DAE1AF771}"/>
                    </a:ext>
                  </a:extLst>
                </p:cNvPr>
                <p:cNvPicPr/>
                <p:nvPr/>
              </p:nvPicPr>
              <p:blipFill>
                <a:blip r:embed="rId59"/>
                <a:stretch>
                  <a:fillRect/>
                </a:stretch>
              </p:blipFill>
              <p:spPr>
                <a:xfrm>
                  <a:off x="10487582" y="594341"/>
                  <a:ext cx="123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E4A091A3-BB33-4C1C-B885-11F281558115}"/>
                    </a:ext>
                  </a:extLst>
                </p14:cNvPr>
                <p14:cNvContentPartPr/>
                <p14:nvPr/>
              </p14:nvContentPartPr>
              <p14:xfrm>
                <a:off x="10496582" y="606941"/>
                <a:ext cx="236160" cy="247320"/>
              </p14:xfrm>
            </p:contentPart>
          </mc:Choice>
          <mc:Fallback xmlns="">
            <p:pic>
              <p:nvPicPr>
                <p:cNvPr id="39" name="Ink 38">
                  <a:extLst>
                    <a:ext uri="{FF2B5EF4-FFF2-40B4-BE49-F238E27FC236}">
                      <a16:creationId xmlns:a16="http://schemas.microsoft.com/office/drawing/2014/main" id="{E4A091A3-BB33-4C1C-B885-11F281558115}"/>
                    </a:ext>
                  </a:extLst>
                </p:cNvPr>
                <p:cNvPicPr/>
                <p:nvPr/>
              </p:nvPicPr>
              <p:blipFill>
                <a:blip r:embed="rId61"/>
                <a:stretch>
                  <a:fillRect/>
                </a:stretch>
              </p:blipFill>
              <p:spPr>
                <a:xfrm>
                  <a:off x="10487942" y="597941"/>
                  <a:ext cx="253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55691251-62DA-4FFC-B0AF-FF74E3B015C2}"/>
                    </a:ext>
                  </a:extLst>
                </p14:cNvPr>
                <p14:cNvContentPartPr/>
                <p14:nvPr/>
              </p14:nvContentPartPr>
              <p14:xfrm>
                <a:off x="11447342" y="1034981"/>
                <a:ext cx="41400" cy="1448640"/>
              </p14:xfrm>
            </p:contentPart>
          </mc:Choice>
          <mc:Fallback xmlns="">
            <p:pic>
              <p:nvPicPr>
                <p:cNvPr id="40" name="Ink 39">
                  <a:extLst>
                    <a:ext uri="{FF2B5EF4-FFF2-40B4-BE49-F238E27FC236}">
                      <a16:creationId xmlns:a16="http://schemas.microsoft.com/office/drawing/2014/main" id="{55691251-62DA-4FFC-B0AF-FF74E3B015C2}"/>
                    </a:ext>
                  </a:extLst>
                </p:cNvPr>
                <p:cNvPicPr/>
                <p:nvPr/>
              </p:nvPicPr>
              <p:blipFill>
                <a:blip r:embed="rId63"/>
                <a:stretch>
                  <a:fillRect/>
                </a:stretch>
              </p:blipFill>
              <p:spPr>
                <a:xfrm>
                  <a:off x="11438702" y="1026341"/>
                  <a:ext cx="5904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B3056759-D5A3-497F-9797-0A541A54C5C5}"/>
                    </a:ext>
                  </a:extLst>
                </p14:cNvPr>
                <p14:cNvContentPartPr/>
                <p14:nvPr/>
              </p14:nvContentPartPr>
              <p14:xfrm>
                <a:off x="11385422" y="463661"/>
                <a:ext cx="187200" cy="424800"/>
              </p14:xfrm>
            </p:contentPart>
          </mc:Choice>
          <mc:Fallback xmlns="">
            <p:pic>
              <p:nvPicPr>
                <p:cNvPr id="41" name="Ink 40">
                  <a:extLst>
                    <a:ext uri="{FF2B5EF4-FFF2-40B4-BE49-F238E27FC236}">
                      <a16:creationId xmlns:a16="http://schemas.microsoft.com/office/drawing/2014/main" id="{B3056759-D5A3-497F-9797-0A541A54C5C5}"/>
                    </a:ext>
                  </a:extLst>
                </p:cNvPr>
                <p:cNvPicPr/>
                <p:nvPr/>
              </p:nvPicPr>
              <p:blipFill>
                <a:blip r:embed="rId65"/>
                <a:stretch>
                  <a:fillRect/>
                </a:stretch>
              </p:blipFill>
              <p:spPr>
                <a:xfrm>
                  <a:off x="11376782" y="454661"/>
                  <a:ext cx="2048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274DA3EF-B88A-452E-B544-C6D4760EAE9B}"/>
                    </a:ext>
                  </a:extLst>
                </p14:cNvPr>
                <p14:cNvContentPartPr/>
                <p14:nvPr/>
              </p14:nvContentPartPr>
              <p14:xfrm>
                <a:off x="10917062" y="970541"/>
                <a:ext cx="135000" cy="1300680"/>
              </p14:xfrm>
            </p:contentPart>
          </mc:Choice>
          <mc:Fallback xmlns="">
            <p:pic>
              <p:nvPicPr>
                <p:cNvPr id="42" name="Ink 41">
                  <a:extLst>
                    <a:ext uri="{FF2B5EF4-FFF2-40B4-BE49-F238E27FC236}">
                      <a16:creationId xmlns:a16="http://schemas.microsoft.com/office/drawing/2014/main" id="{274DA3EF-B88A-452E-B544-C6D4760EAE9B}"/>
                    </a:ext>
                  </a:extLst>
                </p:cNvPr>
                <p:cNvPicPr/>
                <p:nvPr/>
              </p:nvPicPr>
              <p:blipFill>
                <a:blip r:embed="rId67"/>
                <a:stretch>
                  <a:fillRect/>
                </a:stretch>
              </p:blipFill>
              <p:spPr>
                <a:xfrm>
                  <a:off x="10908062" y="961901"/>
                  <a:ext cx="152640" cy="1318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4AB5AFCA-EAB6-4A49-9D28-76ED6B698339}"/>
                    </a:ext>
                  </a:extLst>
                </p14:cNvPr>
                <p14:cNvContentPartPr/>
                <p14:nvPr/>
              </p14:nvContentPartPr>
              <p14:xfrm>
                <a:off x="11106782" y="1003301"/>
                <a:ext cx="39240" cy="1207800"/>
              </p14:xfrm>
            </p:contentPart>
          </mc:Choice>
          <mc:Fallback xmlns="">
            <p:pic>
              <p:nvPicPr>
                <p:cNvPr id="43" name="Ink 42">
                  <a:extLst>
                    <a:ext uri="{FF2B5EF4-FFF2-40B4-BE49-F238E27FC236}">
                      <a16:creationId xmlns:a16="http://schemas.microsoft.com/office/drawing/2014/main" id="{4AB5AFCA-EAB6-4A49-9D28-76ED6B698339}"/>
                    </a:ext>
                  </a:extLst>
                </p:cNvPr>
                <p:cNvPicPr/>
                <p:nvPr/>
              </p:nvPicPr>
              <p:blipFill>
                <a:blip r:embed="rId69"/>
                <a:stretch>
                  <a:fillRect/>
                </a:stretch>
              </p:blipFill>
              <p:spPr>
                <a:xfrm>
                  <a:off x="11097782" y="994301"/>
                  <a:ext cx="56880" cy="122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1D5482B-475F-4E55-A58A-F19171F2B767}"/>
                    </a:ext>
                  </a:extLst>
                </p14:cNvPr>
                <p14:cNvContentPartPr/>
                <p14:nvPr/>
              </p14:nvContentPartPr>
              <p14:xfrm>
                <a:off x="11069702" y="2521421"/>
                <a:ext cx="213480" cy="189720"/>
              </p14:xfrm>
            </p:contentPart>
          </mc:Choice>
          <mc:Fallback xmlns="">
            <p:pic>
              <p:nvPicPr>
                <p:cNvPr id="45" name="Ink 44">
                  <a:extLst>
                    <a:ext uri="{FF2B5EF4-FFF2-40B4-BE49-F238E27FC236}">
                      <a16:creationId xmlns:a16="http://schemas.microsoft.com/office/drawing/2014/main" id="{E1D5482B-475F-4E55-A58A-F19171F2B767}"/>
                    </a:ext>
                  </a:extLst>
                </p:cNvPr>
                <p:cNvPicPr/>
                <p:nvPr/>
              </p:nvPicPr>
              <p:blipFill>
                <a:blip r:embed="rId71"/>
                <a:stretch>
                  <a:fillRect/>
                </a:stretch>
              </p:blipFill>
              <p:spPr>
                <a:xfrm>
                  <a:off x="11060702" y="2512781"/>
                  <a:ext cx="231120" cy="207360"/>
                </a:xfrm>
                <a:prstGeom prst="rect">
                  <a:avLst/>
                </a:prstGeom>
              </p:spPr>
            </p:pic>
          </mc:Fallback>
        </mc:AlternateContent>
      </p:grpSp>
    </p:spTree>
    <p:extLst>
      <p:ext uri="{BB962C8B-B14F-4D97-AF65-F5344CB8AC3E}">
        <p14:creationId xmlns:p14="http://schemas.microsoft.com/office/powerpoint/2010/main" val="216920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9" name="Ink 138">
                <a:extLst>
                  <a:ext uri="{FF2B5EF4-FFF2-40B4-BE49-F238E27FC236}">
                    <a16:creationId xmlns:a16="http://schemas.microsoft.com/office/drawing/2014/main" id="{CC45642E-6AC3-4AA2-A2AE-EF611F61C4AB}"/>
                  </a:ext>
                </a:extLst>
              </p14:cNvPr>
              <p14:cNvContentPartPr/>
              <p14:nvPr/>
            </p14:nvContentPartPr>
            <p14:xfrm>
              <a:off x="4200182" y="2526461"/>
              <a:ext cx="132480" cy="4051080"/>
            </p14:xfrm>
          </p:contentPart>
        </mc:Choice>
        <mc:Fallback xmlns="">
          <p:pic>
            <p:nvPicPr>
              <p:cNvPr id="139" name="Ink 138">
                <a:extLst>
                  <a:ext uri="{FF2B5EF4-FFF2-40B4-BE49-F238E27FC236}">
                    <a16:creationId xmlns:a16="http://schemas.microsoft.com/office/drawing/2014/main" id="{CC45642E-6AC3-4AA2-A2AE-EF611F61C4AB}"/>
                  </a:ext>
                </a:extLst>
              </p:cNvPr>
              <p:cNvPicPr/>
              <p:nvPr/>
            </p:nvPicPr>
            <p:blipFill>
              <a:blip r:embed="rId3"/>
              <a:stretch>
                <a:fillRect/>
              </a:stretch>
            </p:blipFill>
            <p:spPr>
              <a:xfrm>
                <a:off x="4191542" y="2517461"/>
                <a:ext cx="150120" cy="4068720"/>
              </a:xfrm>
              <a:prstGeom prst="rect">
                <a:avLst/>
              </a:prstGeom>
            </p:spPr>
          </p:pic>
        </mc:Fallback>
      </mc:AlternateContent>
      <p:grpSp>
        <p:nvGrpSpPr>
          <p:cNvPr id="153" name="Group 152">
            <a:extLst>
              <a:ext uri="{FF2B5EF4-FFF2-40B4-BE49-F238E27FC236}">
                <a16:creationId xmlns:a16="http://schemas.microsoft.com/office/drawing/2014/main" id="{33E12220-6FD2-40E6-849F-3197A8623AD7}"/>
              </a:ext>
            </a:extLst>
          </p:cNvPr>
          <p:cNvGrpSpPr/>
          <p:nvPr/>
        </p:nvGrpSpPr>
        <p:grpSpPr>
          <a:xfrm>
            <a:off x="459422" y="244061"/>
            <a:ext cx="10284120" cy="6732360"/>
            <a:chOff x="459422" y="244061"/>
            <a:chExt cx="10284120" cy="6732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E8C65DA-9837-4A9D-9B94-4759208E9C4E}"/>
                    </a:ext>
                  </a:extLst>
                </p14:cNvPr>
                <p14:cNvContentPartPr/>
                <p14:nvPr/>
              </p14:nvContentPartPr>
              <p14:xfrm>
                <a:off x="481742" y="618821"/>
                <a:ext cx="210240" cy="339480"/>
              </p14:xfrm>
            </p:contentPart>
          </mc:Choice>
          <mc:Fallback xmlns="">
            <p:pic>
              <p:nvPicPr>
                <p:cNvPr id="4" name="Ink 3">
                  <a:extLst>
                    <a:ext uri="{FF2B5EF4-FFF2-40B4-BE49-F238E27FC236}">
                      <a16:creationId xmlns:a16="http://schemas.microsoft.com/office/drawing/2014/main" id="{4E8C65DA-9837-4A9D-9B94-4759208E9C4E}"/>
                    </a:ext>
                  </a:extLst>
                </p:cNvPr>
                <p:cNvPicPr/>
                <p:nvPr/>
              </p:nvPicPr>
              <p:blipFill>
                <a:blip r:embed="rId5"/>
                <a:stretch>
                  <a:fillRect/>
                </a:stretch>
              </p:blipFill>
              <p:spPr>
                <a:xfrm>
                  <a:off x="473102" y="610181"/>
                  <a:ext cx="2278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CF7A517-0F4C-43DB-B15A-3B033FCC55B1}"/>
                    </a:ext>
                  </a:extLst>
                </p14:cNvPr>
                <p14:cNvContentPartPr/>
                <p14:nvPr/>
              </p14:nvContentPartPr>
              <p14:xfrm>
                <a:off x="838142" y="590741"/>
                <a:ext cx="26640" cy="290880"/>
              </p14:xfrm>
            </p:contentPart>
          </mc:Choice>
          <mc:Fallback xmlns="">
            <p:pic>
              <p:nvPicPr>
                <p:cNvPr id="5" name="Ink 4">
                  <a:extLst>
                    <a:ext uri="{FF2B5EF4-FFF2-40B4-BE49-F238E27FC236}">
                      <a16:creationId xmlns:a16="http://schemas.microsoft.com/office/drawing/2014/main" id="{0CF7A517-0F4C-43DB-B15A-3B033FCC55B1}"/>
                    </a:ext>
                  </a:extLst>
                </p:cNvPr>
                <p:cNvPicPr/>
                <p:nvPr/>
              </p:nvPicPr>
              <p:blipFill>
                <a:blip r:embed="rId7"/>
                <a:stretch>
                  <a:fillRect/>
                </a:stretch>
              </p:blipFill>
              <p:spPr>
                <a:xfrm>
                  <a:off x="829142" y="581741"/>
                  <a:ext cx="44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5A0569B-BF15-4076-99D2-6575DA5F5E46}"/>
                    </a:ext>
                  </a:extLst>
                </p14:cNvPr>
                <p14:cNvContentPartPr/>
                <p14:nvPr/>
              </p14:nvContentPartPr>
              <p14:xfrm>
                <a:off x="870542" y="536741"/>
                <a:ext cx="155880" cy="177120"/>
              </p14:xfrm>
            </p:contentPart>
          </mc:Choice>
          <mc:Fallback xmlns="">
            <p:pic>
              <p:nvPicPr>
                <p:cNvPr id="6" name="Ink 5">
                  <a:extLst>
                    <a:ext uri="{FF2B5EF4-FFF2-40B4-BE49-F238E27FC236}">
                      <a16:creationId xmlns:a16="http://schemas.microsoft.com/office/drawing/2014/main" id="{15A0569B-BF15-4076-99D2-6575DA5F5E46}"/>
                    </a:ext>
                  </a:extLst>
                </p:cNvPr>
                <p:cNvPicPr/>
                <p:nvPr/>
              </p:nvPicPr>
              <p:blipFill>
                <a:blip r:embed="rId9"/>
                <a:stretch>
                  <a:fillRect/>
                </a:stretch>
              </p:blipFill>
              <p:spPr>
                <a:xfrm>
                  <a:off x="861902" y="527741"/>
                  <a:ext cx="173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1E04C7E-E317-44F9-B3A1-B0036438E039}"/>
                    </a:ext>
                  </a:extLst>
                </p14:cNvPr>
                <p14:cNvContentPartPr/>
                <p14:nvPr/>
              </p14:nvContentPartPr>
              <p14:xfrm>
                <a:off x="1138382" y="444581"/>
                <a:ext cx="209880" cy="388800"/>
              </p14:xfrm>
            </p:contentPart>
          </mc:Choice>
          <mc:Fallback xmlns="">
            <p:pic>
              <p:nvPicPr>
                <p:cNvPr id="7" name="Ink 6">
                  <a:extLst>
                    <a:ext uri="{FF2B5EF4-FFF2-40B4-BE49-F238E27FC236}">
                      <a16:creationId xmlns:a16="http://schemas.microsoft.com/office/drawing/2014/main" id="{81E04C7E-E317-44F9-B3A1-B0036438E039}"/>
                    </a:ext>
                  </a:extLst>
                </p:cNvPr>
                <p:cNvPicPr/>
                <p:nvPr/>
              </p:nvPicPr>
              <p:blipFill>
                <a:blip r:embed="rId11"/>
                <a:stretch>
                  <a:fillRect/>
                </a:stretch>
              </p:blipFill>
              <p:spPr>
                <a:xfrm>
                  <a:off x="1129382" y="435941"/>
                  <a:ext cx="2275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5DDC5E7-F240-4B06-9219-845AF26C64C5}"/>
                    </a:ext>
                  </a:extLst>
                </p14:cNvPr>
                <p14:cNvContentPartPr/>
                <p14:nvPr/>
              </p14:nvContentPartPr>
              <p14:xfrm>
                <a:off x="459422" y="1505141"/>
                <a:ext cx="294120" cy="463680"/>
              </p14:xfrm>
            </p:contentPart>
          </mc:Choice>
          <mc:Fallback xmlns="">
            <p:pic>
              <p:nvPicPr>
                <p:cNvPr id="8" name="Ink 7">
                  <a:extLst>
                    <a:ext uri="{FF2B5EF4-FFF2-40B4-BE49-F238E27FC236}">
                      <a16:creationId xmlns:a16="http://schemas.microsoft.com/office/drawing/2014/main" id="{75DDC5E7-F240-4B06-9219-845AF26C64C5}"/>
                    </a:ext>
                  </a:extLst>
                </p:cNvPr>
                <p:cNvPicPr/>
                <p:nvPr/>
              </p:nvPicPr>
              <p:blipFill>
                <a:blip r:embed="rId13"/>
                <a:stretch>
                  <a:fillRect/>
                </a:stretch>
              </p:blipFill>
              <p:spPr>
                <a:xfrm>
                  <a:off x="450422" y="1496141"/>
                  <a:ext cx="311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FB585166-9AD6-41CA-95F8-F5DCF80436E2}"/>
                    </a:ext>
                  </a:extLst>
                </p14:cNvPr>
                <p14:cNvContentPartPr/>
                <p14:nvPr/>
              </p14:nvContentPartPr>
              <p14:xfrm>
                <a:off x="890702" y="1456541"/>
                <a:ext cx="74160" cy="337320"/>
              </p14:xfrm>
            </p:contentPart>
          </mc:Choice>
          <mc:Fallback xmlns="">
            <p:pic>
              <p:nvPicPr>
                <p:cNvPr id="9" name="Ink 8">
                  <a:extLst>
                    <a:ext uri="{FF2B5EF4-FFF2-40B4-BE49-F238E27FC236}">
                      <a16:creationId xmlns:a16="http://schemas.microsoft.com/office/drawing/2014/main" id="{FB585166-9AD6-41CA-95F8-F5DCF80436E2}"/>
                    </a:ext>
                  </a:extLst>
                </p:cNvPr>
                <p:cNvPicPr/>
                <p:nvPr/>
              </p:nvPicPr>
              <p:blipFill>
                <a:blip r:embed="rId15"/>
                <a:stretch>
                  <a:fillRect/>
                </a:stretch>
              </p:blipFill>
              <p:spPr>
                <a:xfrm>
                  <a:off x="881702" y="1447901"/>
                  <a:ext cx="918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18206608-5377-4272-AA38-55E012F7FDF5}"/>
                    </a:ext>
                  </a:extLst>
                </p14:cNvPr>
                <p14:cNvContentPartPr/>
                <p14:nvPr/>
              </p14:nvContentPartPr>
              <p14:xfrm>
                <a:off x="905822" y="1396421"/>
                <a:ext cx="308880" cy="310320"/>
              </p14:xfrm>
            </p:contentPart>
          </mc:Choice>
          <mc:Fallback xmlns="">
            <p:pic>
              <p:nvPicPr>
                <p:cNvPr id="10" name="Ink 9">
                  <a:extLst>
                    <a:ext uri="{FF2B5EF4-FFF2-40B4-BE49-F238E27FC236}">
                      <a16:creationId xmlns:a16="http://schemas.microsoft.com/office/drawing/2014/main" id="{18206608-5377-4272-AA38-55E012F7FDF5}"/>
                    </a:ext>
                  </a:extLst>
                </p:cNvPr>
                <p:cNvPicPr/>
                <p:nvPr/>
              </p:nvPicPr>
              <p:blipFill>
                <a:blip r:embed="rId17"/>
                <a:stretch>
                  <a:fillRect/>
                </a:stretch>
              </p:blipFill>
              <p:spPr>
                <a:xfrm>
                  <a:off x="896822" y="1387421"/>
                  <a:ext cx="3265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1771CAB-0F63-4408-BFD0-FEED16190BB5}"/>
                    </a:ext>
                  </a:extLst>
                </p14:cNvPr>
                <p14:cNvContentPartPr/>
                <p14:nvPr/>
              </p14:nvContentPartPr>
              <p14:xfrm>
                <a:off x="1315862" y="1205981"/>
                <a:ext cx="298080" cy="466920"/>
              </p14:xfrm>
            </p:contentPart>
          </mc:Choice>
          <mc:Fallback xmlns="">
            <p:pic>
              <p:nvPicPr>
                <p:cNvPr id="11" name="Ink 10">
                  <a:extLst>
                    <a:ext uri="{FF2B5EF4-FFF2-40B4-BE49-F238E27FC236}">
                      <a16:creationId xmlns:a16="http://schemas.microsoft.com/office/drawing/2014/main" id="{A1771CAB-0F63-4408-BFD0-FEED16190BB5}"/>
                    </a:ext>
                  </a:extLst>
                </p:cNvPr>
                <p:cNvPicPr/>
                <p:nvPr/>
              </p:nvPicPr>
              <p:blipFill>
                <a:blip r:embed="rId19"/>
                <a:stretch>
                  <a:fillRect/>
                </a:stretch>
              </p:blipFill>
              <p:spPr>
                <a:xfrm>
                  <a:off x="1306862" y="1196981"/>
                  <a:ext cx="3157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391BC2A-401F-4AF6-9448-C865F1E9BC06}"/>
                    </a:ext>
                  </a:extLst>
                </p14:cNvPr>
                <p14:cNvContentPartPr/>
                <p14:nvPr/>
              </p14:nvContentPartPr>
              <p14:xfrm>
                <a:off x="8428022" y="291941"/>
                <a:ext cx="175680" cy="381960"/>
              </p14:xfrm>
            </p:contentPart>
          </mc:Choice>
          <mc:Fallback xmlns="">
            <p:pic>
              <p:nvPicPr>
                <p:cNvPr id="20" name="Ink 19">
                  <a:extLst>
                    <a:ext uri="{FF2B5EF4-FFF2-40B4-BE49-F238E27FC236}">
                      <a16:creationId xmlns:a16="http://schemas.microsoft.com/office/drawing/2014/main" id="{D391BC2A-401F-4AF6-9448-C865F1E9BC06}"/>
                    </a:ext>
                  </a:extLst>
                </p:cNvPr>
                <p:cNvPicPr/>
                <p:nvPr/>
              </p:nvPicPr>
              <p:blipFill>
                <a:blip r:embed="rId21"/>
                <a:stretch>
                  <a:fillRect/>
                </a:stretch>
              </p:blipFill>
              <p:spPr>
                <a:xfrm>
                  <a:off x="8419022" y="282941"/>
                  <a:ext cx="1933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A9A92268-0447-4983-8185-0007B07E7CB2}"/>
                    </a:ext>
                  </a:extLst>
                </p14:cNvPr>
                <p14:cNvContentPartPr/>
                <p14:nvPr/>
              </p14:nvContentPartPr>
              <p14:xfrm>
                <a:off x="8676062" y="311381"/>
                <a:ext cx="150840" cy="330120"/>
              </p14:xfrm>
            </p:contentPart>
          </mc:Choice>
          <mc:Fallback xmlns="">
            <p:pic>
              <p:nvPicPr>
                <p:cNvPr id="21" name="Ink 20">
                  <a:extLst>
                    <a:ext uri="{FF2B5EF4-FFF2-40B4-BE49-F238E27FC236}">
                      <a16:creationId xmlns:a16="http://schemas.microsoft.com/office/drawing/2014/main" id="{A9A92268-0447-4983-8185-0007B07E7CB2}"/>
                    </a:ext>
                  </a:extLst>
                </p:cNvPr>
                <p:cNvPicPr/>
                <p:nvPr/>
              </p:nvPicPr>
              <p:blipFill>
                <a:blip r:embed="rId23"/>
                <a:stretch>
                  <a:fillRect/>
                </a:stretch>
              </p:blipFill>
              <p:spPr>
                <a:xfrm>
                  <a:off x="8667062" y="302741"/>
                  <a:ext cx="168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78C639A8-4937-4CC0-92EE-FE8F0E2E6ADE}"/>
                    </a:ext>
                  </a:extLst>
                </p14:cNvPr>
                <p14:cNvContentPartPr/>
                <p14:nvPr/>
              </p14:nvContentPartPr>
              <p14:xfrm>
                <a:off x="8862542" y="374741"/>
                <a:ext cx="157320" cy="299160"/>
              </p14:xfrm>
            </p:contentPart>
          </mc:Choice>
          <mc:Fallback xmlns="">
            <p:pic>
              <p:nvPicPr>
                <p:cNvPr id="22" name="Ink 21">
                  <a:extLst>
                    <a:ext uri="{FF2B5EF4-FFF2-40B4-BE49-F238E27FC236}">
                      <a16:creationId xmlns:a16="http://schemas.microsoft.com/office/drawing/2014/main" id="{78C639A8-4937-4CC0-92EE-FE8F0E2E6ADE}"/>
                    </a:ext>
                  </a:extLst>
                </p:cNvPr>
                <p:cNvPicPr/>
                <p:nvPr/>
              </p:nvPicPr>
              <p:blipFill>
                <a:blip r:embed="rId25"/>
                <a:stretch>
                  <a:fillRect/>
                </a:stretch>
              </p:blipFill>
              <p:spPr>
                <a:xfrm>
                  <a:off x="8853542" y="366101"/>
                  <a:ext cx="1749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6711542F-36B2-4651-84CF-6E80ED65796A}"/>
                    </a:ext>
                  </a:extLst>
                </p14:cNvPr>
                <p14:cNvContentPartPr/>
                <p14:nvPr/>
              </p14:nvContentPartPr>
              <p14:xfrm>
                <a:off x="9174662" y="268541"/>
                <a:ext cx="20880" cy="379800"/>
              </p14:xfrm>
            </p:contentPart>
          </mc:Choice>
          <mc:Fallback xmlns="">
            <p:pic>
              <p:nvPicPr>
                <p:cNvPr id="23" name="Ink 22">
                  <a:extLst>
                    <a:ext uri="{FF2B5EF4-FFF2-40B4-BE49-F238E27FC236}">
                      <a16:creationId xmlns:a16="http://schemas.microsoft.com/office/drawing/2014/main" id="{6711542F-36B2-4651-84CF-6E80ED65796A}"/>
                    </a:ext>
                  </a:extLst>
                </p:cNvPr>
                <p:cNvPicPr/>
                <p:nvPr/>
              </p:nvPicPr>
              <p:blipFill>
                <a:blip r:embed="rId27"/>
                <a:stretch>
                  <a:fillRect/>
                </a:stretch>
              </p:blipFill>
              <p:spPr>
                <a:xfrm>
                  <a:off x="9165662" y="259901"/>
                  <a:ext cx="385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C9B6D705-A687-4C7A-AB2D-C60A50C36AED}"/>
                    </a:ext>
                  </a:extLst>
                </p14:cNvPr>
                <p14:cNvContentPartPr/>
                <p14:nvPr/>
              </p14:nvContentPartPr>
              <p14:xfrm>
                <a:off x="9181142" y="359261"/>
                <a:ext cx="193320" cy="295920"/>
              </p14:xfrm>
            </p:contentPart>
          </mc:Choice>
          <mc:Fallback xmlns="">
            <p:pic>
              <p:nvPicPr>
                <p:cNvPr id="24" name="Ink 23">
                  <a:extLst>
                    <a:ext uri="{FF2B5EF4-FFF2-40B4-BE49-F238E27FC236}">
                      <a16:creationId xmlns:a16="http://schemas.microsoft.com/office/drawing/2014/main" id="{C9B6D705-A687-4C7A-AB2D-C60A50C36AED}"/>
                    </a:ext>
                  </a:extLst>
                </p:cNvPr>
                <p:cNvPicPr/>
                <p:nvPr/>
              </p:nvPicPr>
              <p:blipFill>
                <a:blip r:embed="rId29"/>
                <a:stretch>
                  <a:fillRect/>
                </a:stretch>
              </p:blipFill>
              <p:spPr>
                <a:xfrm>
                  <a:off x="9172142" y="350621"/>
                  <a:ext cx="2109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DF75A1F8-A089-4058-B4E6-4057353745EE}"/>
                    </a:ext>
                  </a:extLst>
                </p14:cNvPr>
                <p14:cNvContentPartPr/>
                <p14:nvPr/>
              </p14:nvContentPartPr>
              <p14:xfrm>
                <a:off x="9658862" y="385901"/>
                <a:ext cx="144000" cy="257400"/>
              </p14:xfrm>
            </p:contentPart>
          </mc:Choice>
          <mc:Fallback xmlns="">
            <p:pic>
              <p:nvPicPr>
                <p:cNvPr id="25" name="Ink 24">
                  <a:extLst>
                    <a:ext uri="{FF2B5EF4-FFF2-40B4-BE49-F238E27FC236}">
                      <a16:creationId xmlns:a16="http://schemas.microsoft.com/office/drawing/2014/main" id="{DF75A1F8-A089-4058-B4E6-4057353745EE}"/>
                    </a:ext>
                  </a:extLst>
                </p:cNvPr>
                <p:cNvPicPr/>
                <p:nvPr/>
              </p:nvPicPr>
              <p:blipFill>
                <a:blip r:embed="rId31"/>
                <a:stretch>
                  <a:fillRect/>
                </a:stretch>
              </p:blipFill>
              <p:spPr>
                <a:xfrm>
                  <a:off x="9650222" y="377261"/>
                  <a:ext cx="161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2D631499-7937-4FF3-B023-E69281C73A89}"/>
                    </a:ext>
                  </a:extLst>
                </p14:cNvPr>
                <p14:cNvContentPartPr/>
                <p14:nvPr/>
              </p14:nvContentPartPr>
              <p14:xfrm>
                <a:off x="9912302" y="369341"/>
                <a:ext cx="151560" cy="430200"/>
              </p14:xfrm>
            </p:contentPart>
          </mc:Choice>
          <mc:Fallback xmlns="">
            <p:pic>
              <p:nvPicPr>
                <p:cNvPr id="26" name="Ink 25">
                  <a:extLst>
                    <a:ext uri="{FF2B5EF4-FFF2-40B4-BE49-F238E27FC236}">
                      <a16:creationId xmlns:a16="http://schemas.microsoft.com/office/drawing/2014/main" id="{2D631499-7937-4FF3-B023-E69281C73A89}"/>
                    </a:ext>
                  </a:extLst>
                </p:cNvPr>
                <p:cNvPicPr/>
                <p:nvPr/>
              </p:nvPicPr>
              <p:blipFill>
                <a:blip r:embed="rId33"/>
                <a:stretch>
                  <a:fillRect/>
                </a:stretch>
              </p:blipFill>
              <p:spPr>
                <a:xfrm>
                  <a:off x="9903302" y="360341"/>
                  <a:ext cx="1692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5AD6870E-88C8-4678-BF42-05217DFDBC86}"/>
                    </a:ext>
                  </a:extLst>
                </p14:cNvPr>
                <p14:cNvContentPartPr/>
                <p14:nvPr/>
              </p14:nvContentPartPr>
              <p14:xfrm>
                <a:off x="10098062" y="308861"/>
                <a:ext cx="127800" cy="288000"/>
              </p14:xfrm>
            </p:contentPart>
          </mc:Choice>
          <mc:Fallback xmlns="">
            <p:pic>
              <p:nvPicPr>
                <p:cNvPr id="27" name="Ink 26">
                  <a:extLst>
                    <a:ext uri="{FF2B5EF4-FFF2-40B4-BE49-F238E27FC236}">
                      <a16:creationId xmlns:a16="http://schemas.microsoft.com/office/drawing/2014/main" id="{5AD6870E-88C8-4678-BF42-05217DFDBC86}"/>
                    </a:ext>
                  </a:extLst>
                </p:cNvPr>
                <p:cNvPicPr/>
                <p:nvPr/>
              </p:nvPicPr>
              <p:blipFill>
                <a:blip r:embed="rId35"/>
                <a:stretch>
                  <a:fillRect/>
                </a:stretch>
              </p:blipFill>
              <p:spPr>
                <a:xfrm>
                  <a:off x="10089422" y="299861"/>
                  <a:ext cx="145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12668041-DD14-47B2-894C-FA98EE0B84A2}"/>
                    </a:ext>
                  </a:extLst>
                </p14:cNvPr>
                <p14:cNvContentPartPr/>
                <p14:nvPr/>
              </p14:nvContentPartPr>
              <p14:xfrm>
                <a:off x="10318022" y="260981"/>
                <a:ext cx="116640" cy="298800"/>
              </p14:xfrm>
            </p:contentPart>
          </mc:Choice>
          <mc:Fallback xmlns="">
            <p:pic>
              <p:nvPicPr>
                <p:cNvPr id="28" name="Ink 27">
                  <a:extLst>
                    <a:ext uri="{FF2B5EF4-FFF2-40B4-BE49-F238E27FC236}">
                      <a16:creationId xmlns:a16="http://schemas.microsoft.com/office/drawing/2014/main" id="{12668041-DD14-47B2-894C-FA98EE0B84A2}"/>
                    </a:ext>
                  </a:extLst>
                </p:cNvPr>
                <p:cNvPicPr/>
                <p:nvPr/>
              </p:nvPicPr>
              <p:blipFill>
                <a:blip r:embed="rId37"/>
                <a:stretch>
                  <a:fillRect/>
                </a:stretch>
              </p:blipFill>
              <p:spPr>
                <a:xfrm>
                  <a:off x="10309382" y="251981"/>
                  <a:ext cx="134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15031291-9284-4655-89E3-0509245149FC}"/>
                    </a:ext>
                  </a:extLst>
                </p14:cNvPr>
                <p14:cNvContentPartPr/>
                <p14:nvPr/>
              </p14:nvContentPartPr>
              <p14:xfrm>
                <a:off x="10459862" y="246581"/>
                <a:ext cx="146520" cy="368280"/>
              </p14:xfrm>
            </p:contentPart>
          </mc:Choice>
          <mc:Fallback xmlns="">
            <p:pic>
              <p:nvPicPr>
                <p:cNvPr id="29" name="Ink 28">
                  <a:extLst>
                    <a:ext uri="{FF2B5EF4-FFF2-40B4-BE49-F238E27FC236}">
                      <a16:creationId xmlns:a16="http://schemas.microsoft.com/office/drawing/2014/main" id="{15031291-9284-4655-89E3-0509245149FC}"/>
                    </a:ext>
                  </a:extLst>
                </p:cNvPr>
                <p:cNvPicPr/>
                <p:nvPr/>
              </p:nvPicPr>
              <p:blipFill>
                <a:blip r:embed="rId39"/>
                <a:stretch>
                  <a:fillRect/>
                </a:stretch>
              </p:blipFill>
              <p:spPr>
                <a:xfrm>
                  <a:off x="10450862" y="237581"/>
                  <a:ext cx="1641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93A1622C-70B7-4ED0-8D77-9B6D9636D8AB}"/>
                    </a:ext>
                  </a:extLst>
                </p14:cNvPr>
                <p14:cNvContentPartPr/>
                <p14:nvPr/>
              </p14:nvContentPartPr>
              <p14:xfrm>
                <a:off x="8578142" y="1447541"/>
                <a:ext cx="54360" cy="97200"/>
              </p14:xfrm>
            </p:contentPart>
          </mc:Choice>
          <mc:Fallback xmlns="">
            <p:pic>
              <p:nvPicPr>
                <p:cNvPr id="42" name="Ink 41">
                  <a:extLst>
                    <a:ext uri="{FF2B5EF4-FFF2-40B4-BE49-F238E27FC236}">
                      <a16:creationId xmlns:a16="http://schemas.microsoft.com/office/drawing/2014/main" id="{93A1622C-70B7-4ED0-8D77-9B6D9636D8AB}"/>
                    </a:ext>
                  </a:extLst>
                </p:cNvPr>
                <p:cNvPicPr/>
                <p:nvPr/>
              </p:nvPicPr>
              <p:blipFill>
                <a:blip r:embed="rId41"/>
                <a:stretch>
                  <a:fillRect/>
                </a:stretch>
              </p:blipFill>
              <p:spPr>
                <a:xfrm>
                  <a:off x="8569142" y="1438901"/>
                  <a:ext cx="72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6E9B66A4-66D7-404F-A37F-0F9EE1F75FEC}"/>
                    </a:ext>
                  </a:extLst>
                </p14:cNvPr>
                <p14:cNvContentPartPr/>
                <p14:nvPr/>
              </p14:nvContentPartPr>
              <p14:xfrm>
                <a:off x="8582822" y="1212821"/>
                <a:ext cx="82080" cy="1586160"/>
              </p14:xfrm>
            </p:contentPart>
          </mc:Choice>
          <mc:Fallback xmlns="">
            <p:pic>
              <p:nvPicPr>
                <p:cNvPr id="43" name="Ink 42">
                  <a:extLst>
                    <a:ext uri="{FF2B5EF4-FFF2-40B4-BE49-F238E27FC236}">
                      <a16:creationId xmlns:a16="http://schemas.microsoft.com/office/drawing/2014/main" id="{6E9B66A4-66D7-404F-A37F-0F9EE1F75FEC}"/>
                    </a:ext>
                  </a:extLst>
                </p:cNvPr>
                <p:cNvPicPr/>
                <p:nvPr/>
              </p:nvPicPr>
              <p:blipFill>
                <a:blip r:embed="rId43"/>
                <a:stretch>
                  <a:fillRect/>
                </a:stretch>
              </p:blipFill>
              <p:spPr>
                <a:xfrm>
                  <a:off x="8574182" y="1203821"/>
                  <a:ext cx="99720" cy="1603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8F638BDF-5A95-42D4-92D0-0D9B833D8881}"/>
                    </a:ext>
                  </a:extLst>
                </p14:cNvPr>
                <p14:cNvContentPartPr/>
                <p14:nvPr/>
              </p14:nvContentPartPr>
              <p14:xfrm>
                <a:off x="8706302" y="2607101"/>
                <a:ext cx="52920" cy="481320"/>
              </p14:xfrm>
            </p:contentPart>
          </mc:Choice>
          <mc:Fallback xmlns="">
            <p:pic>
              <p:nvPicPr>
                <p:cNvPr id="46" name="Ink 45">
                  <a:extLst>
                    <a:ext uri="{FF2B5EF4-FFF2-40B4-BE49-F238E27FC236}">
                      <a16:creationId xmlns:a16="http://schemas.microsoft.com/office/drawing/2014/main" id="{8F638BDF-5A95-42D4-92D0-0D9B833D8881}"/>
                    </a:ext>
                  </a:extLst>
                </p:cNvPr>
                <p:cNvPicPr/>
                <p:nvPr/>
              </p:nvPicPr>
              <p:blipFill>
                <a:blip r:embed="rId45"/>
                <a:stretch>
                  <a:fillRect/>
                </a:stretch>
              </p:blipFill>
              <p:spPr>
                <a:xfrm>
                  <a:off x="8697302" y="2598101"/>
                  <a:ext cx="7056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BADA54DC-33B6-4431-857C-969DEC7275BC}"/>
                    </a:ext>
                  </a:extLst>
                </p14:cNvPr>
                <p14:cNvContentPartPr/>
                <p14:nvPr/>
              </p14:nvContentPartPr>
              <p14:xfrm>
                <a:off x="8687582" y="631781"/>
                <a:ext cx="2055960" cy="2344320"/>
              </p14:xfrm>
            </p:contentPart>
          </mc:Choice>
          <mc:Fallback xmlns="">
            <p:pic>
              <p:nvPicPr>
                <p:cNvPr id="47" name="Ink 46">
                  <a:extLst>
                    <a:ext uri="{FF2B5EF4-FFF2-40B4-BE49-F238E27FC236}">
                      <a16:creationId xmlns:a16="http://schemas.microsoft.com/office/drawing/2014/main" id="{BADA54DC-33B6-4431-857C-969DEC7275BC}"/>
                    </a:ext>
                  </a:extLst>
                </p:cNvPr>
                <p:cNvPicPr/>
                <p:nvPr/>
              </p:nvPicPr>
              <p:blipFill>
                <a:blip r:embed="rId47"/>
                <a:stretch>
                  <a:fillRect/>
                </a:stretch>
              </p:blipFill>
              <p:spPr>
                <a:xfrm>
                  <a:off x="8678582" y="622781"/>
                  <a:ext cx="2073600" cy="2361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84813804-8FC1-4069-89E0-722118369552}"/>
                    </a:ext>
                  </a:extLst>
                </p14:cNvPr>
                <p14:cNvContentPartPr/>
                <p14:nvPr/>
              </p14:nvContentPartPr>
              <p14:xfrm>
                <a:off x="8558342" y="3210821"/>
                <a:ext cx="1967760" cy="108360"/>
              </p14:xfrm>
            </p:contentPart>
          </mc:Choice>
          <mc:Fallback xmlns="">
            <p:pic>
              <p:nvPicPr>
                <p:cNvPr id="48" name="Ink 47">
                  <a:extLst>
                    <a:ext uri="{FF2B5EF4-FFF2-40B4-BE49-F238E27FC236}">
                      <a16:creationId xmlns:a16="http://schemas.microsoft.com/office/drawing/2014/main" id="{84813804-8FC1-4069-89E0-722118369552}"/>
                    </a:ext>
                  </a:extLst>
                </p:cNvPr>
                <p:cNvPicPr/>
                <p:nvPr/>
              </p:nvPicPr>
              <p:blipFill>
                <a:blip r:embed="rId49"/>
                <a:stretch>
                  <a:fillRect/>
                </a:stretch>
              </p:blipFill>
              <p:spPr>
                <a:xfrm>
                  <a:off x="8549342" y="3202181"/>
                  <a:ext cx="1985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46A9D58E-BAA4-4261-A94F-A897C243A2E1}"/>
                    </a:ext>
                  </a:extLst>
                </p14:cNvPr>
                <p14:cNvContentPartPr/>
                <p14:nvPr/>
              </p14:nvContentPartPr>
              <p14:xfrm>
                <a:off x="8869742" y="1180421"/>
                <a:ext cx="40320" cy="338760"/>
              </p14:xfrm>
            </p:contentPart>
          </mc:Choice>
          <mc:Fallback xmlns="">
            <p:pic>
              <p:nvPicPr>
                <p:cNvPr id="50" name="Ink 49">
                  <a:extLst>
                    <a:ext uri="{FF2B5EF4-FFF2-40B4-BE49-F238E27FC236}">
                      <a16:creationId xmlns:a16="http://schemas.microsoft.com/office/drawing/2014/main" id="{46A9D58E-BAA4-4261-A94F-A897C243A2E1}"/>
                    </a:ext>
                  </a:extLst>
                </p:cNvPr>
                <p:cNvPicPr/>
                <p:nvPr/>
              </p:nvPicPr>
              <p:blipFill>
                <a:blip r:embed="rId51"/>
                <a:stretch>
                  <a:fillRect/>
                </a:stretch>
              </p:blipFill>
              <p:spPr>
                <a:xfrm>
                  <a:off x="8861102" y="1171421"/>
                  <a:ext cx="579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89676584-2A9C-4C65-A090-AD118D8F6FBF}"/>
                    </a:ext>
                  </a:extLst>
                </p14:cNvPr>
                <p14:cNvContentPartPr/>
                <p14:nvPr/>
              </p14:nvContentPartPr>
              <p14:xfrm>
                <a:off x="9031742" y="1119221"/>
                <a:ext cx="133200" cy="399960"/>
              </p14:xfrm>
            </p:contentPart>
          </mc:Choice>
          <mc:Fallback xmlns="">
            <p:pic>
              <p:nvPicPr>
                <p:cNvPr id="51" name="Ink 50">
                  <a:extLst>
                    <a:ext uri="{FF2B5EF4-FFF2-40B4-BE49-F238E27FC236}">
                      <a16:creationId xmlns:a16="http://schemas.microsoft.com/office/drawing/2014/main" id="{89676584-2A9C-4C65-A090-AD118D8F6FBF}"/>
                    </a:ext>
                  </a:extLst>
                </p:cNvPr>
                <p:cNvPicPr/>
                <p:nvPr/>
              </p:nvPicPr>
              <p:blipFill>
                <a:blip r:embed="rId53"/>
                <a:stretch>
                  <a:fillRect/>
                </a:stretch>
              </p:blipFill>
              <p:spPr>
                <a:xfrm>
                  <a:off x="9023102" y="1110581"/>
                  <a:ext cx="1508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E829426A-31FE-4FD0-9C1E-DF7E597BD5CB}"/>
                    </a:ext>
                  </a:extLst>
                </p14:cNvPr>
                <p14:cNvContentPartPr/>
                <p14:nvPr/>
              </p14:nvContentPartPr>
              <p14:xfrm>
                <a:off x="9423422" y="1159181"/>
                <a:ext cx="32400" cy="334800"/>
              </p14:xfrm>
            </p:contentPart>
          </mc:Choice>
          <mc:Fallback xmlns="">
            <p:pic>
              <p:nvPicPr>
                <p:cNvPr id="52" name="Ink 51">
                  <a:extLst>
                    <a:ext uri="{FF2B5EF4-FFF2-40B4-BE49-F238E27FC236}">
                      <a16:creationId xmlns:a16="http://schemas.microsoft.com/office/drawing/2014/main" id="{E829426A-31FE-4FD0-9C1E-DF7E597BD5CB}"/>
                    </a:ext>
                  </a:extLst>
                </p:cNvPr>
                <p:cNvPicPr/>
                <p:nvPr/>
              </p:nvPicPr>
              <p:blipFill>
                <a:blip r:embed="rId55"/>
                <a:stretch>
                  <a:fillRect/>
                </a:stretch>
              </p:blipFill>
              <p:spPr>
                <a:xfrm>
                  <a:off x="9414422" y="1150541"/>
                  <a:ext cx="500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748C8BAA-0420-4DC0-B29F-C409DB2B6FE9}"/>
                    </a:ext>
                  </a:extLst>
                </p14:cNvPr>
                <p14:cNvContentPartPr/>
                <p14:nvPr/>
              </p14:nvContentPartPr>
              <p14:xfrm>
                <a:off x="9411542" y="1077461"/>
                <a:ext cx="121320" cy="452880"/>
              </p14:xfrm>
            </p:contentPart>
          </mc:Choice>
          <mc:Fallback xmlns="">
            <p:pic>
              <p:nvPicPr>
                <p:cNvPr id="53" name="Ink 52">
                  <a:extLst>
                    <a:ext uri="{FF2B5EF4-FFF2-40B4-BE49-F238E27FC236}">
                      <a16:creationId xmlns:a16="http://schemas.microsoft.com/office/drawing/2014/main" id="{748C8BAA-0420-4DC0-B29F-C409DB2B6FE9}"/>
                    </a:ext>
                  </a:extLst>
                </p:cNvPr>
                <p:cNvPicPr/>
                <p:nvPr/>
              </p:nvPicPr>
              <p:blipFill>
                <a:blip r:embed="rId57"/>
                <a:stretch>
                  <a:fillRect/>
                </a:stretch>
              </p:blipFill>
              <p:spPr>
                <a:xfrm>
                  <a:off x="9402542" y="1068461"/>
                  <a:ext cx="1389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BB340712-30FC-4EBA-AB38-28B0817A34D3}"/>
                    </a:ext>
                  </a:extLst>
                </p14:cNvPr>
                <p14:cNvContentPartPr/>
                <p14:nvPr/>
              </p14:nvContentPartPr>
              <p14:xfrm>
                <a:off x="9663542" y="1028141"/>
                <a:ext cx="191880" cy="392400"/>
              </p14:xfrm>
            </p:contentPart>
          </mc:Choice>
          <mc:Fallback xmlns="">
            <p:pic>
              <p:nvPicPr>
                <p:cNvPr id="54" name="Ink 53">
                  <a:extLst>
                    <a:ext uri="{FF2B5EF4-FFF2-40B4-BE49-F238E27FC236}">
                      <a16:creationId xmlns:a16="http://schemas.microsoft.com/office/drawing/2014/main" id="{BB340712-30FC-4EBA-AB38-28B0817A34D3}"/>
                    </a:ext>
                  </a:extLst>
                </p:cNvPr>
                <p:cNvPicPr/>
                <p:nvPr/>
              </p:nvPicPr>
              <p:blipFill>
                <a:blip r:embed="rId59"/>
                <a:stretch>
                  <a:fillRect/>
                </a:stretch>
              </p:blipFill>
              <p:spPr>
                <a:xfrm>
                  <a:off x="9654542" y="1019501"/>
                  <a:ext cx="20952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0E45076E-90D1-42D5-ACE9-F079BE9FD0C5}"/>
                    </a:ext>
                  </a:extLst>
                </p14:cNvPr>
                <p14:cNvContentPartPr/>
                <p14:nvPr/>
              </p14:nvContentPartPr>
              <p14:xfrm>
                <a:off x="9510902" y="1308941"/>
                <a:ext cx="69480" cy="28800"/>
              </p14:xfrm>
            </p:contentPart>
          </mc:Choice>
          <mc:Fallback xmlns="">
            <p:pic>
              <p:nvPicPr>
                <p:cNvPr id="55" name="Ink 54">
                  <a:extLst>
                    <a:ext uri="{FF2B5EF4-FFF2-40B4-BE49-F238E27FC236}">
                      <a16:creationId xmlns:a16="http://schemas.microsoft.com/office/drawing/2014/main" id="{0E45076E-90D1-42D5-ACE9-F079BE9FD0C5}"/>
                    </a:ext>
                  </a:extLst>
                </p:cNvPr>
                <p:cNvPicPr/>
                <p:nvPr/>
              </p:nvPicPr>
              <p:blipFill>
                <a:blip r:embed="rId61"/>
                <a:stretch>
                  <a:fillRect/>
                </a:stretch>
              </p:blipFill>
              <p:spPr>
                <a:xfrm>
                  <a:off x="9501902" y="1300301"/>
                  <a:ext cx="87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AAE53BEE-6FC5-4A41-922A-1C30A406BB68}"/>
                    </a:ext>
                  </a:extLst>
                </p14:cNvPr>
                <p14:cNvContentPartPr/>
                <p14:nvPr/>
              </p14:nvContentPartPr>
              <p14:xfrm>
                <a:off x="9531422" y="1258541"/>
                <a:ext cx="44640" cy="226440"/>
              </p14:xfrm>
            </p:contentPart>
          </mc:Choice>
          <mc:Fallback xmlns="">
            <p:pic>
              <p:nvPicPr>
                <p:cNvPr id="56" name="Ink 55">
                  <a:extLst>
                    <a:ext uri="{FF2B5EF4-FFF2-40B4-BE49-F238E27FC236}">
                      <a16:creationId xmlns:a16="http://schemas.microsoft.com/office/drawing/2014/main" id="{AAE53BEE-6FC5-4A41-922A-1C30A406BB68}"/>
                    </a:ext>
                  </a:extLst>
                </p:cNvPr>
                <p:cNvPicPr/>
                <p:nvPr/>
              </p:nvPicPr>
              <p:blipFill>
                <a:blip r:embed="rId63"/>
                <a:stretch>
                  <a:fillRect/>
                </a:stretch>
              </p:blipFill>
              <p:spPr>
                <a:xfrm>
                  <a:off x="9522422" y="1249541"/>
                  <a:ext cx="62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FB029EA4-6B0A-4FD2-B721-1A06BA1CD748}"/>
                    </a:ext>
                  </a:extLst>
                </p14:cNvPr>
                <p14:cNvContentPartPr/>
                <p14:nvPr/>
              </p14:nvContentPartPr>
              <p14:xfrm>
                <a:off x="8991062" y="1906181"/>
                <a:ext cx="159120" cy="217440"/>
              </p14:xfrm>
            </p:contentPart>
          </mc:Choice>
          <mc:Fallback xmlns="">
            <p:pic>
              <p:nvPicPr>
                <p:cNvPr id="58" name="Ink 57">
                  <a:extLst>
                    <a:ext uri="{FF2B5EF4-FFF2-40B4-BE49-F238E27FC236}">
                      <a16:creationId xmlns:a16="http://schemas.microsoft.com/office/drawing/2014/main" id="{FB029EA4-6B0A-4FD2-B721-1A06BA1CD748}"/>
                    </a:ext>
                  </a:extLst>
                </p:cNvPr>
                <p:cNvPicPr/>
                <p:nvPr/>
              </p:nvPicPr>
              <p:blipFill>
                <a:blip r:embed="rId65"/>
                <a:stretch>
                  <a:fillRect/>
                </a:stretch>
              </p:blipFill>
              <p:spPr>
                <a:xfrm>
                  <a:off x="8982422" y="1897181"/>
                  <a:ext cx="1767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5F2807B4-AB73-4FDF-900E-D3B29DC7F8D9}"/>
                    </a:ext>
                  </a:extLst>
                </p14:cNvPr>
                <p14:cNvContentPartPr/>
                <p14:nvPr/>
              </p14:nvContentPartPr>
              <p14:xfrm>
                <a:off x="9176462" y="1830941"/>
                <a:ext cx="199080" cy="268920"/>
              </p14:xfrm>
            </p:contentPart>
          </mc:Choice>
          <mc:Fallback xmlns="">
            <p:pic>
              <p:nvPicPr>
                <p:cNvPr id="59" name="Ink 58">
                  <a:extLst>
                    <a:ext uri="{FF2B5EF4-FFF2-40B4-BE49-F238E27FC236}">
                      <a16:creationId xmlns:a16="http://schemas.microsoft.com/office/drawing/2014/main" id="{5F2807B4-AB73-4FDF-900E-D3B29DC7F8D9}"/>
                    </a:ext>
                  </a:extLst>
                </p:cNvPr>
                <p:cNvPicPr/>
                <p:nvPr/>
              </p:nvPicPr>
              <p:blipFill>
                <a:blip r:embed="rId67"/>
                <a:stretch>
                  <a:fillRect/>
                </a:stretch>
              </p:blipFill>
              <p:spPr>
                <a:xfrm>
                  <a:off x="9167462" y="1822301"/>
                  <a:ext cx="216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D6E10E13-A3E0-4958-94C1-15075828A280}"/>
                    </a:ext>
                  </a:extLst>
                </p14:cNvPr>
                <p14:cNvContentPartPr/>
                <p14:nvPr/>
              </p14:nvContentPartPr>
              <p14:xfrm>
                <a:off x="9438902" y="1844621"/>
                <a:ext cx="14400" cy="250920"/>
              </p14:xfrm>
            </p:contentPart>
          </mc:Choice>
          <mc:Fallback xmlns="">
            <p:pic>
              <p:nvPicPr>
                <p:cNvPr id="60" name="Ink 59">
                  <a:extLst>
                    <a:ext uri="{FF2B5EF4-FFF2-40B4-BE49-F238E27FC236}">
                      <a16:creationId xmlns:a16="http://schemas.microsoft.com/office/drawing/2014/main" id="{D6E10E13-A3E0-4958-94C1-15075828A280}"/>
                    </a:ext>
                  </a:extLst>
                </p:cNvPr>
                <p:cNvPicPr/>
                <p:nvPr/>
              </p:nvPicPr>
              <p:blipFill>
                <a:blip r:embed="rId69"/>
                <a:stretch>
                  <a:fillRect/>
                </a:stretch>
              </p:blipFill>
              <p:spPr>
                <a:xfrm>
                  <a:off x="9429902" y="1835981"/>
                  <a:ext cx="32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3FA97874-1845-4A56-9FE5-C91EC75AF182}"/>
                    </a:ext>
                  </a:extLst>
                </p14:cNvPr>
                <p14:cNvContentPartPr/>
                <p14:nvPr/>
              </p14:nvContentPartPr>
              <p14:xfrm>
                <a:off x="9416582" y="1824821"/>
                <a:ext cx="108720" cy="201600"/>
              </p14:xfrm>
            </p:contentPart>
          </mc:Choice>
          <mc:Fallback xmlns="">
            <p:pic>
              <p:nvPicPr>
                <p:cNvPr id="61" name="Ink 60">
                  <a:extLst>
                    <a:ext uri="{FF2B5EF4-FFF2-40B4-BE49-F238E27FC236}">
                      <a16:creationId xmlns:a16="http://schemas.microsoft.com/office/drawing/2014/main" id="{3FA97874-1845-4A56-9FE5-C91EC75AF182}"/>
                    </a:ext>
                  </a:extLst>
                </p:cNvPr>
                <p:cNvPicPr/>
                <p:nvPr/>
              </p:nvPicPr>
              <p:blipFill>
                <a:blip r:embed="rId71"/>
                <a:stretch>
                  <a:fillRect/>
                </a:stretch>
              </p:blipFill>
              <p:spPr>
                <a:xfrm>
                  <a:off x="9407942" y="1816181"/>
                  <a:ext cx="126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990CE570-612A-4067-BCD7-77655714D57C}"/>
                    </a:ext>
                  </a:extLst>
                </p14:cNvPr>
                <p14:cNvContentPartPr/>
                <p14:nvPr/>
              </p14:nvContentPartPr>
              <p14:xfrm>
                <a:off x="9599102" y="1779461"/>
                <a:ext cx="178560" cy="358200"/>
              </p14:xfrm>
            </p:contentPart>
          </mc:Choice>
          <mc:Fallback xmlns="">
            <p:pic>
              <p:nvPicPr>
                <p:cNvPr id="62" name="Ink 61">
                  <a:extLst>
                    <a:ext uri="{FF2B5EF4-FFF2-40B4-BE49-F238E27FC236}">
                      <a16:creationId xmlns:a16="http://schemas.microsoft.com/office/drawing/2014/main" id="{990CE570-612A-4067-BCD7-77655714D57C}"/>
                    </a:ext>
                  </a:extLst>
                </p:cNvPr>
                <p:cNvPicPr/>
                <p:nvPr/>
              </p:nvPicPr>
              <p:blipFill>
                <a:blip r:embed="rId73"/>
                <a:stretch>
                  <a:fillRect/>
                </a:stretch>
              </p:blipFill>
              <p:spPr>
                <a:xfrm>
                  <a:off x="9590102" y="1770461"/>
                  <a:ext cx="1962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28ECA489-DC96-4AC8-BE1C-1F82EC83E5BB}"/>
                    </a:ext>
                  </a:extLst>
                </p14:cNvPr>
                <p14:cNvContentPartPr/>
                <p14:nvPr/>
              </p14:nvContentPartPr>
              <p14:xfrm>
                <a:off x="9048302" y="2513861"/>
                <a:ext cx="151200" cy="311400"/>
              </p14:xfrm>
            </p:contentPart>
          </mc:Choice>
          <mc:Fallback xmlns="">
            <p:pic>
              <p:nvPicPr>
                <p:cNvPr id="63" name="Ink 62">
                  <a:extLst>
                    <a:ext uri="{FF2B5EF4-FFF2-40B4-BE49-F238E27FC236}">
                      <a16:creationId xmlns:a16="http://schemas.microsoft.com/office/drawing/2014/main" id="{28ECA489-DC96-4AC8-BE1C-1F82EC83E5BB}"/>
                    </a:ext>
                  </a:extLst>
                </p:cNvPr>
                <p:cNvPicPr/>
                <p:nvPr/>
              </p:nvPicPr>
              <p:blipFill>
                <a:blip r:embed="rId75"/>
                <a:stretch>
                  <a:fillRect/>
                </a:stretch>
              </p:blipFill>
              <p:spPr>
                <a:xfrm>
                  <a:off x="9039662" y="2504861"/>
                  <a:ext cx="1688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72E4937C-BCDD-4DE8-992E-DEF1E1D22133}"/>
                    </a:ext>
                  </a:extLst>
                </p14:cNvPr>
                <p14:cNvContentPartPr/>
                <p14:nvPr/>
              </p14:nvContentPartPr>
              <p14:xfrm>
                <a:off x="9218222" y="2459501"/>
                <a:ext cx="160920" cy="208080"/>
              </p14:xfrm>
            </p:contentPart>
          </mc:Choice>
          <mc:Fallback xmlns="">
            <p:pic>
              <p:nvPicPr>
                <p:cNvPr id="64" name="Ink 63">
                  <a:extLst>
                    <a:ext uri="{FF2B5EF4-FFF2-40B4-BE49-F238E27FC236}">
                      <a16:creationId xmlns:a16="http://schemas.microsoft.com/office/drawing/2014/main" id="{72E4937C-BCDD-4DE8-992E-DEF1E1D22133}"/>
                    </a:ext>
                  </a:extLst>
                </p:cNvPr>
                <p:cNvPicPr/>
                <p:nvPr/>
              </p:nvPicPr>
              <p:blipFill>
                <a:blip r:embed="rId77"/>
                <a:stretch>
                  <a:fillRect/>
                </a:stretch>
              </p:blipFill>
              <p:spPr>
                <a:xfrm>
                  <a:off x="9209222" y="2450861"/>
                  <a:ext cx="178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481E8702-D02B-45E0-8C3B-95BF1EE29B65}"/>
                    </a:ext>
                  </a:extLst>
                </p14:cNvPr>
                <p14:cNvContentPartPr/>
                <p14:nvPr/>
              </p14:nvContentPartPr>
              <p14:xfrm>
                <a:off x="9415862" y="2424941"/>
                <a:ext cx="87840" cy="245880"/>
              </p14:xfrm>
            </p:contentPart>
          </mc:Choice>
          <mc:Fallback xmlns="">
            <p:pic>
              <p:nvPicPr>
                <p:cNvPr id="65" name="Ink 64">
                  <a:extLst>
                    <a:ext uri="{FF2B5EF4-FFF2-40B4-BE49-F238E27FC236}">
                      <a16:creationId xmlns:a16="http://schemas.microsoft.com/office/drawing/2014/main" id="{481E8702-D02B-45E0-8C3B-95BF1EE29B65}"/>
                    </a:ext>
                  </a:extLst>
                </p:cNvPr>
                <p:cNvPicPr/>
                <p:nvPr/>
              </p:nvPicPr>
              <p:blipFill>
                <a:blip r:embed="rId79"/>
                <a:stretch>
                  <a:fillRect/>
                </a:stretch>
              </p:blipFill>
              <p:spPr>
                <a:xfrm>
                  <a:off x="9406862" y="2415941"/>
                  <a:ext cx="105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91D2E2BF-F2AE-441C-91CB-1B003559EE4F}"/>
                    </a:ext>
                  </a:extLst>
                </p14:cNvPr>
                <p14:cNvContentPartPr/>
                <p14:nvPr/>
              </p14:nvContentPartPr>
              <p14:xfrm>
                <a:off x="9591182" y="2424581"/>
                <a:ext cx="40680" cy="126360"/>
              </p14:xfrm>
            </p:contentPart>
          </mc:Choice>
          <mc:Fallback xmlns="">
            <p:pic>
              <p:nvPicPr>
                <p:cNvPr id="66" name="Ink 65">
                  <a:extLst>
                    <a:ext uri="{FF2B5EF4-FFF2-40B4-BE49-F238E27FC236}">
                      <a16:creationId xmlns:a16="http://schemas.microsoft.com/office/drawing/2014/main" id="{91D2E2BF-F2AE-441C-91CB-1B003559EE4F}"/>
                    </a:ext>
                  </a:extLst>
                </p:cNvPr>
                <p:cNvPicPr/>
                <p:nvPr/>
              </p:nvPicPr>
              <p:blipFill>
                <a:blip r:embed="rId81"/>
                <a:stretch>
                  <a:fillRect/>
                </a:stretch>
              </p:blipFill>
              <p:spPr>
                <a:xfrm>
                  <a:off x="9582182" y="2415941"/>
                  <a:ext cx="58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6E562317-52B2-4E70-90CC-8CA39BFA4EE7}"/>
                    </a:ext>
                  </a:extLst>
                </p14:cNvPr>
                <p14:cNvContentPartPr/>
                <p14:nvPr/>
              </p14:nvContentPartPr>
              <p14:xfrm>
                <a:off x="9375182" y="2429981"/>
                <a:ext cx="142560" cy="458280"/>
              </p14:xfrm>
            </p:contentPart>
          </mc:Choice>
          <mc:Fallback xmlns="">
            <p:pic>
              <p:nvPicPr>
                <p:cNvPr id="67" name="Ink 66">
                  <a:extLst>
                    <a:ext uri="{FF2B5EF4-FFF2-40B4-BE49-F238E27FC236}">
                      <a16:creationId xmlns:a16="http://schemas.microsoft.com/office/drawing/2014/main" id="{6E562317-52B2-4E70-90CC-8CA39BFA4EE7}"/>
                    </a:ext>
                  </a:extLst>
                </p:cNvPr>
                <p:cNvPicPr/>
                <p:nvPr/>
              </p:nvPicPr>
              <p:blipFill>
                <a:blip r:embed="rId83"/>
                <a:stretch>
                  <a:fillRect/>
                </a:stretch>
              </p:blipFill>
              <p:spPr>
                <a:xfrm>
                  <a:off x="9366182" y="2420981"/>
                  <a:ext cx="1602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Ink 67">
                  <a:extLst>
                    <a:ext uri="{FF2B5EF4-FFF2-40B4-BE49-F238E27FC236}">
                      <a16:creationId xmlns:a16="http://schemas.microsoft.com/office/drawing/2014/main" id="{724DF93C-2CBA-41E3-9F75-F9837C927585}"/>
                    </a:ext>
                  </a:extLst>
                </p14:cNvPr>
                <p14:cNvContentPartPr/>
                <p14:nvPr/>
              </p14:nvContentPartPr>
              <p14:xfrm>
                <a:off x="9516302" y="2409821"/>
                <a:ext cx="129600" cy="261720"/>
              </p14:xfrm>
            </p:contentPart>
          </mc:Choice>
          <mc:Fallback xmlns="">
            <p:pic>
              <p:nvPicPr>
                <p:cNvPr id="68" name="Ink 67">
                  <a:extLst>
                    <a:ext uri="{FF2B5EF4-FFF2-40B4-BE49-F238E27FC236}">
                      <a16:creationId xmlns:a16="http://schemas.microsoft.com/office/drawing/2014/main" id="{724DF93C-2CBA-41E3-9F75-F9837C927585}"/>
                    </a:ext>
                  </a:extLst>
                </p:cNvPr>
                <p:cNvPicPr/>
                <p:nvPr/>
              </p:nvPicPr>
              <p:blipFill>
                <a:blip r:embed="rId85"/>
                <a:stretch>
                  <a:fillRect/>
                </a:stretch>
              </p:blipFill>
              <p:spPr>
                <a:xfrm>
                  <a:off x="9507662" y="2401181"/>
                  <a:ext cx="147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9" name="Ink 68">
                  <a:extLst>
                    <a:ext uri="{FF2B5EF4-FFF2-40B4-BE49-F238E27FC236}">
                      <a16:creationId xmlns:a16="http://schemas.microsoft.com/office/drawing/2014/main" id="{5F368804-2412-4915-A9DD-84DF3508747C}"/>
                    </a:ext>
                  </a:extLst>
                </p14:cNvPr>
                <p14:cNvContentPartPr/>
                <p14:nvPr/>
              </p14:nvContentPartPr>
              <p14:xfrm>
                <a:off x="9838502" y="2183741"/>
                <a:ext cx="98280" cy="460080"/>
              </p14:xfrm>
            </p:contentPart>
          </mc:Choice>
          <mc:Fallback xmlns="">
            <p:pic>
              <p:nvPicPr>
                <p:cNvPr id="69" name="Ink 68">
                  <a:extLst>
                    <a:ext uri="{FF2B5EF4-FFF2-40B4-BE49-F238E27FC236}">
                      <a16:creationId xmlns:a16="http://schemas.microsoft.com/office/drawing/2014/main" id="{5F368804-2412-4915-A9DD-84DF3508747C}"/>
                    </a:ext>
                  </a:extLst>
                </p:cNvPr>
                <p:cNvPicPr/>
                <p:nvPr/>
              </p:nvPicPr>
              <p:blipFill>
                <a:blip r:embed="rId87"/>
                <a:stretch>
                  <a:fillRect/>
                </a:stretch>
              </p:blipFill>
              <p:spPr>
                <a:xfrm>
                  <a:off x="9829862" y="2174741"/>
                  <a:ext cx="11592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06C59A7B-9A06-4F93-B724-2BACB80C91E3}"/>
                    </a:ext>
                  </a:extLst>
                </p14:cNvPr>
                <p14:cNvContentPartPr/>
                <p14:nvPr/>
              </p14:nvContentPartPr>
              <p14:xfrm>
                <a:off x="9748502" y="2466701"/>
                <a:ext cx="200880" cy="41400"/>
              </p14:xfrm>
            </p:contentPart>
          </mc:Choice>
          <mc:Fallback xmlns="">
            <p:pic>
              <p:nvPicPr>
                <p:cNvPr id="70" name="Ink 69">
                  <a:extLst>
                    <a:ext uri="{FF2B5EF4-FFF2-40B4-BE49-F238E27FC236}">
                      <a16:creationId xmlns:a16="http://schemas.microsoft.com/office/drawing/2014/main" id="{06C59A7B-9A06-4F93-B724-2BACB80C91E3}"/>
                    </a:ext>
                  </a:extLst>
                </p:cNvPr>
                <p:cNvPicPr/>
                <p:nvPr/>
              </p:nvPicPr>
              <p:blipFill>
                <a:blip r:embed="rId89"/>
                <a:stretch>
                  <a:fillRect/>
                </a:stretch>
              </p:blipFill>
              <p:spPr>
                <a:xfrm>
                  <a:off x="9739502" y="2458061"/>
                  <a:ext cx="218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AFDE01D9-7ACA-4C33-A423-2B5D64DF3993}"/>
                    </a:ext>
                  </a:extLst>
                </p14:cNvPr>
                <p14:cNvContentPartPr/>
                <p14:nvPr/>
              </p14:nvContentPartPr>
              <p14:xfrm>
                <a:off x="10056662" y="2217221"/>
                <a:ext cx="82440" cy="424800"/>
              </p14:xfrm>
            </p:contentPart>
          </mc:Choice>
          <mc:Fallback xmlns="">
            <p:pic>
              <p:nvPicPr>
                <p:cNvPr id="71" name="Ink 70">
                  <a:extLst>
                    <a:ext uri="{FF2B5EF4-FFF2-40B4-BE49-F238E27FC236}">
                      <a16:creationId xmlns:a16="http://schemas.microsoft.com/office/drawing/2014/main" id="{AFDE01D9-7ACA-4C33-A423-2B5D64DF3993}"/>
                    </a:ext>
                  </a:extLst>
                </p:cNvPr>
                <p:cNvPicPr/>
                <p:nvPr/>
              </p:nvPicPr>
              <p:blipFill>
                <a:blip r:embed="rId91"/>
                <a:stretch>
                  <a:fillRect/>
                </a:stretch>
              </p:blipFill>
              <p:spPr>
                <a:xfrm>
                  <a:off x="10047662" y="2208581"/>
                  <a:ext cx="1000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BADFD1F9-7EE5-49F1-A5D5-B2720FC2A6C0}"/>
                    </a:ext>
                  </a:extLst>
                </p14:cNvPr>
                <p14:cNvContentPartPr/>
                <p14:nvPr/>
              </p14:nvContentPartPr>
              <p14:xfrm>
                <a:off x="10155662" y="2198501"/>
                <a:ext cx="58680" cy="390600"/>
              </p14:xfrm>
            </p:contentPart>
          </mc:Choice>
          <mc:Fallback xmlns="">
            <p:pic>
              <p:nvPicPr>
                <p:cNvPr id="72" name="Ink 71">
                  <a:extLst>
                    <a:ext uri="{FF2B5EF4-FFF2-40B4-BE49-F238E27FC236}">
                      <a16:creationId xmlns:a16="http://schemas.microsoft.com/office/drawing/2014/main" id="{BADFD1F9-7EE5-49F1-A5D5-B2720FC2A6C0}"/>
                    </a:ext>
                  </a:extLst>
                </p:cNvPr>
                <p:cNvPicPr/>
                <p:nvPr/>
              </p:nvPicPr>
              <p:blipFill>
                <a:blip r:embed="rId93"/>
                <a:stretch>
                  <a:fillRect/>
                </a:stretch>
              </p:blipFill>
              <p:spPr>
                <a:xfrm>
                  <a:off x="10146662" y="2189861"/>
                  <a:ext cx="763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347AD724-25AF-427B-A904-1AD27E1A0ACD}"/>
                    </a:ext>
                  </a:extLst>
                </p14:cNvPr>
                <p14:cNvContentPartPr/>
                <p14:nvPr/>
              </p14:nvContentPartPr>
              <p14:xfrm>
                <a:off x="10235582" y="2298221"/>
                <a:ext cx="146880" cy="226440"/>
              </p14:xfrm>
            </p:contentPart>
          </mc:Choice>
          <mc:Fallback xmlns="">
            <p:pic>
              <p:nvPicPr>
                <p:cNvPr id="73" name="Ink 72">
                  <a:extLst>
                    <a:ext uri="{FF2B5EF4-FFF2-40B4-BE49-F238E27FC236}">
                      <a16:creationId xmlns:a16="http://schemas.microsoft.com/office/drawing/2014/main" id="{347AD724-25AF-427B-A904-1AD27E1A0ACD}"/>
                    </a:ext>
                  </a:extLst>
                </p:cNvPr>
                <p:cNvPicPr/>
                <p:nvPr/>
              </p:nvPicPr>
              <p:blipFill>
                <a:blip r:embed="rId95"/>
                <a:stretch>
                  <a:fillRect/>
                </a:stretch>
              </p:blipFill>
              <p:spPr>
                <a:xfrm>
                  <a:off x="10226582" y="2289581"/>
                  <a:ext cx="164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3" name="Ink 82">
                  <a:extLst>
                    <a:ext uri="{FF2B5EF4-FFF2-40B4-BE49-F238E27FC236}">
                      <a16:creationId xmlns:a16="http://schemas.microsoft.com/office/drawing/2014/main" id="{210D723C-DDBD-4BD1-AA4E-CAFF99F2FCD4}"/>
                    </a:ext>
                  </a:extLst>
                </p14:cNvPr>
                <p14:cNvContentPartPr/>
                <p14:nvPr/>
              </p14:nvContentPartPr>
              <p14:xfrm>
                <a:off x="7653302" y="1037861"/>
                <a:ext cx="101520" cy="237600"/>
              </p14:xfrm>
            </p:contentPart>
          </mc:Choice>
          <mc:Fallback xmlns="">
            <p:pic>
              <p:nvPicPr>
                <p:cNvPr id="83" name="Ink 82">
                  <a:extLst>
                    <a:ext uri="{FF2B5EF4-FFF2-40B4-BE49-F238E27FC236}">
                      <a16:creationId xmlns:a16="http://schemas.microsoft.com/office/drawing/2014/main" id="{210D723C-DDBD-4BD1-AA4E-CAFF99F2FCD4}"/>
                    </a:ext>
                  </a:extLst>
                </p:cNvPr>
                <p:cNvPicPr/>
                <p:nvPr/>
              </p:nvPicPr>
              <p:blipFill>
                <a:blip r:embed="rId97"/>
                <a:stretch>
                  <a:fillRect/>
                </a:stretch>
              </p:blipFill>
              <p:spPr>
                <a:xfrm>
                  <a:off x="7644662" y="1028861"/>
                  <a:ext cx="119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4" name="Ink 83">
                  <a:extLst>
                    <a:ext uri="{FF2B5EF4-FFF2-40B4-BE49-F238E27FC236}">
                      <a16:creationId xmlns:a16="http://schemas.microsoft.com/office/drawing/2014/main" id="{BF543573-7A1F-4C17-949E-68FDDEC6668D}"/>
                    </a:ext>
                  </a:extLst>
                </p14:cNvPr>
                <p14:cNvContentPartPr/>
                <p14:nvPr/>
              </p14:nvContentPartPr>
              <p14:xfrm>
                <a:off x="7640702" y="977381"/>
                <a:ext cx="203760" cy="232920"/>
              </p14:xfrm>
            </p:contentPart>
          </mc:Choice>
          <mc:Fallback xmlns="">
            <p:pic>
              <p:nvPicPr>
                <p:cNvPr id="84" name="Ink 83">
                  <a:extLst>
                    <a:ext uri="{FF2B5EF4-FFF2-40B4-BE49-F238E27FC236}">
                      <a16:creationId xmlns:a16="http://schemas.microsoft.com/office/drawing/2014/main" id="{BF543573-7A1F-4C17-949E-68FDDEC6668D}"/>
                    </a:ext>
                  </a:extLst>
                </p:cNvPr>
                <p:cNvPicPr/>
                <p:nvPr/>
              </p:nvPicPr>
              <p:blipFill>
                <a:blip r:embed="rId99"/>
                <a:stretch>
                  <a:fillRect/>
                </a:stretch>
              </p:blipFill>
              <p:spPr>
                <a:xfrm>
                  <a:off x="7632062" y="968741"/>
                  <a:ext cx="2214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4D82BFC-D472-43EA-A9E4-4CA8B99B3F60}"/>
                    </a:ext>
                  </a:extLst>
                </p14:cNvPr>
                <p14:cNvContentPartPr/>
                <p14:nvPr/>
              </p14:nvContentPartPr>
              <p14:xfrm>
                <a:off x="7773542" y="964781"/>
                <a:ext cx="188280" cy="263520"/>
              </p14:xfrm>
            </p:contentPart>
          </mc:Choice>
          <mc:Fallback xmlns="">
            <p:pic>
              <p:nvPicPr>
                <p:cNvPr id="85" name="Ink 84">
                  <a:extLst>
                    <a:ext uri="{FF2B5EF4-FFF2-40B4-BE49-F238E27FC236}">
                      <a16:creationId xmlns:a16="http://schemas.microsoft.com/office/drawing/2014/main" id="{B4D82BFC-D472-43EA-A9E4-4CA8B99B3F60}"/>
                    </a:ext>
                  </a:extLst>
                </p:cNvPr>
                <p:cNvPicPr/>
                <p:nvPr/>
              </p:nvPicPr>
              <p:blipFill>
                <a:blip r:embed="rId101"/>
                <a:stretch>
                  <a:fillRect/>
                </a:stretch>
              </p:blipFill>
              <p:spPr>
                <a:xfrm>
                  <a:off x="7764902" y="956141"/>
                  <a:ext cx="205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CE62A8AE-5265-4D12-B32D-9C668C7F7856}"/>
                    </a:ext>
                  </a:extLst>
                </p14:cNvPr>
                <p14:cNvContentPartPr/>
                <p14:nvPr/>
              </p14:nvContentPartPr>
              <p14:xfrm>
                <a:off x="7989542" y="910421"/>
                <a:ext cx="140400" cy="254520"/>
              </p14:xfrm>
            </p:contentPart>
          </mc:Choice>
          <mc:Fallback xmlns="">
            <p:pic>
              <p:nvPicPr>
                <p:cNvPr id="86" name="Ink 85">
                  <a:extLst>
                    <a:ext uri="{FF2B5EF4-FFF2-40B4-BE49-F238E27FC236}">
                      <a16:creationId xmlns:a16="http://schemas.microsoft.com/office/drawing/2014/main" id="{CE62A8AE-5265-4D12-B32D-9C668C7F7856}"/>
                    </a:ext>
                  </a:extLst>
                </p:cNvPr>
                <p:cNvPicPr/>
                <p:nvPr/>
              </p:nvPicPr>
              <p:blipFill>
                <a:blip r:embed="rId103"/>
                <a:stretch>
                  <a:fillRect/>
                </a:stretch>
              </p:blipFill>
              <p:spPr>
                <a:xfrm>
                  <a:off x="7980542" y="901421"/>
                  <a:ext cx="158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7" name="Ink 86">
                  <a:extLst>
                    <a:ext uri="{FF2B5EF4-FFF2-40B4-BE49-F238E27FC236}">
                      <a16:creationId xmlns:a16="http://schemas.microsoft.com/office/drawing/2014/main" id="{F3A49E79-AF57-4338-9E53-9CADB804BC67}"/>
                    </a:ext>
                  </a:extLst>
                </p14:cNvPr>
                <p14:cNvContentPartPr/>
                <p14:nvPr/>
              </p14:nvContentPartPr>
              <p14:xfrm>
                <a:off x="8125622" y="839861"/>
                <a:ext cx="155160" cy="285480"/>
              </p14:xfrm>
            </p:contentPart>
          </mc:Choice>
          <mc:Fallback xmlns="">
            <p:pic>
              <p:nvPicPr>
                <p:cNvPr id="87" name="Ink 86">
                  <a:extLst>
                    <a:ext uri="{FF2B5EF4-FFF2-40B4-BE49-F238E27FC236}">
                      <a16:creationId xmlns:a16="http://schemas.microsoft.com/office/drawing/2014/main" id="{F3A49E79-AF57-4338-9E53-9CADB804BC67}"/>
                    </a:ext>
                  </a:extLst>
                </p:cNvPr>
                <p:cNvPicPr/>
                <p:nvPr/>
              </p:nvPicPr>
              <p:blipFill>
                <a:blip r:embed="rId105"/>
                <a:stretch>
                  <a:fillRect/>
                </a:stretch>
              </p:blipFill>
              <p:spPr>
                <a:xfrm>
                  <a:off x="8116982" y="831221"/>
                  <a:ext cx="172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8" name="Ink 87">
                  <a:extLst>
                    <a:ext uri="{FF2B5EF4-FFF2-40B4-BE49-F238E27FC236}">
                      <a16:creationId xmlns:a16="http://schemas.microsoft.com/office/drawing/2014/main" id="{16FA61A0-FA4F-4B25-9DF1-8A77CE552FD5}"/>
                    </a:ext>
                  </a:extLst>
                </p14:cNvPr>
                <p14:cNvContentPartPr/>
                <p14:nvPr/>
              </p14:nvContentPartPr>
              <p14:xfrm>
                <a:off x="8341982" y="859661"/>
                <a:ext cx="12960" cy="338760"/>
              </p14:xfrm>
            </p:contentPart>
          </mc:Choice>
          <mc:Fallback xmlns="">
            <p:pic>
              <p:nvPicPr>
                <p:cNvPr id="88" name="Ink 87">
                  <a:extLst>
                    <a:ext uri="{FF2B5EF4-FFF2-40B4-BE49-F238E27FC236}">
                      <a16:creationId xmlns:a16="http://schemas.microsoft.com/office/drawing/2014/main" id="{16FA61A0-FA4F-4B25-9DF1-8A77CE552FD5}"/>
                    </a:ext>
                  </a:extLst>
                </p:cNvPr>
                <p:cNvPicPr/>
                <p:nvPr/>
              </p:nvPicPr>
              <p:blipFill>
                <a:blip r:embed="rId107"/>
                <a:stretch>
                  <a:fillRect/>
                </a:stretch>
              </p:blipFill>
              <p:spPr>
                <a:xfrm>
                  <a:off x="8333342" y="850661"/>
                  <a:ext cx="306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 name="Ink 13">
                  <a:extLst>
                    <a:ext uri="{FF2B5EF4-FFF2-40B4-BE49-F238E27FC236}">
                      <a16:creationId xmlns:a16="http://schemas.microsoft.com/office/drawing/2014/main" id="{2126CE99-BA95-425F-8761-2C82325661CE}"/>
                    </a:ext>
                  </a:extLst>
                </p14:cNvPr>
                <p14:cNvContentPartPr/>
                <p14:nvPr/>
              </p14:nvContentPartPr>
              <p14:xfrm>
                <a:off x="4831622" y="480221"/>
                <a:ext cx="37080" cy="271440"/>
              </p14:xfrm>
            </p:contentPart>
          </mc:Choice>
          <mc:Fallback xmlns="">
            <p:pic>
              <p:nvPicPr>
                <p:cNvPr id="14" name="Ink 13">
                  <a:extLst>
                    <a:ext uri="{FF2B5EF4-FFF2-40B4-BE49-F238E27FC236}">
                      <a16:creationId xmlns:a16="http://schemas.microsoft.com/office/drawing/2014/main" id="{2126CE99-BA95-425F-8761-2C82325661CE}"/>
                    </a:ext>
                  </a:extLst>
                </p:cNvPr>
                <p:cNvPicPr/>
                <p:nvPr/>
              </p:nvPicPr>
              <p:blipFill>
                <a:blip r:embed="rId109"/>
                <a:stretch>
                  <a:fillRect/>
                </a:stretch>
              </p:blipFill>
              <p:spPr>
                <a:xfrm>
                  <a:off x="4822622" y="471581"/>
                  <a:ext cx="547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 name="Ink 14">
                  <a:extLst>
                    <a:ext uri="{FF2B5EF4-FFF2-40B4-BE49-F238E27FC236}">
                      <a16:creationId xmlns:a16="http://schemas.microsoft.com/office/drawing/2014/main" id="{C0BEC463-EAB8-4CD7-A172-F98FE9D655B2}"/>
                    </a:ext>
                  </a:extLst>
                </p14:cNvPr>
                <p14:cNvContentPartPr/>
                <p14:nvPr/>
              </p14:nvContentPartPr>
              <p14:xfrm>
                <a:off x="4834862" y="358541"/>
                <a:ext cx="281880" cy="366840"/>
              </p14:xfrm>
            </p:contentPart>
          </mc:Choice>
          <mc:Fallback xmlns="">
            <p:pic>
              <p:nvPicPr>
                <p:cNvPr id="15" name="Ink 14">
                  <a:extLst>
                    <a:ext uri="{FF2B5EF4-FFF2-40B4-BE49-F238E27FC236}">
                      <a16:creationId xmlns:a16="http://schemas.microsoft.com/office/drawing/2014/main" id="{C0BEC463-EAB8-4CD7-A172-F98FE9D655B2}"/>
                    </a:ext>
                  </a:extLst>
                </p:cNvPr>
                <p:cNvPicPr/>
                <p:nvPr/>
              </p:nvPicPr>
              <p:blipFill>
                <a:blip r:embed="rId111"/>
                <a:stretch>
                  <a:fillRect/>
                </a:stretch>
              </p:blipFill>
              <p:spPr>
                <a:xfrm>
                  <a:off x="4826222" y="349541"/>
                  <a:ext cx="2995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 name="Ink 15">
                  <a:extLst>
                    <a:ext uri="{FF2B5EF4-FFF2-40B4-BE49-F238E27FC236}">
                      <a16:creationId xmlns:a16="http://schemas.microsoft.com/office/drawing/2014/main" id="{C6A19B68-3E8C-4792-A838-5AE056919F6C}"/>
                    </a:ext>
                  </a:extLst>
                </p14:cNvPr>
                <p14:cNvContentPartPr/>
                <p14:nvPr/>
              </p14:nvContentPartPr>
              <p14:xfrm>
                <a:off x="5235182" y="368981"/>
                <a:ext cx="71640" cy="352440"/>
              </p14:xfrm>
            </p:contentPart>
          </mc:Choice>
          <mc:Fallback xmlns="">
            <p:pic>
              <p:nvPicPr>
                <p:cNvPr id="16" name="Ink 15">
                  <a:extLst>
                    <a:ext uri="{FF2B5EF4-FFF2-40B4-BE49-F238E27FC236}">
                      <a16:creationId xmlns:a16="http://schemas.microsoft.com/office/drawing/2014/main" id="{C6A19B68-3E8C-4792-A838-5AE056919F6C}"/>
                    </a:ext>
                  </a:extLst>
                </p:cNvPr>
                <p:cNvPicPr/>
                <p:nvPr/>
              </p:nvPicPr>
              <p:blipFill>
                <a:blip r:embed="rId113"/>
                <a:stretch>
                  <a:fillRect/>
                </a:stretch>
              </p:blipFill>
              <p:spPr>
                <a:xfrm>
                  <a:off x="5226182" y="359981"/>
                  <a:ext cx="892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 name="Ink 16">
                  <a:extLst>
                    <a:ext uri="{FF2B5EF4-FFF2-40B4-BE49-F238E27FC236}">
                      <a16:creationId xmlns:a16="http://schemas.microsoft.com/office/drawing/2014/main" id="{4F7BB849-C9A9-4598-B1AD-D0A8FA8831DC}"/>
                    </a:ext>
                  </a:extLst>
                </p14:cNvPr>
                <p14:cNvContentPartPr/>
                <p14:nvPr/>
              </p14:nvContentPartPr>
              <p14:xfrm>
                <a:off x="5284142" y="319661"/>
                <a:ext cx="162720" cy="358920"/>
              </p14:xfrm>
            </p:contentPart>
          </mc:Choice>
          <mc:Fallback xmlns="">
            <p:pic>
              <p:nvPicPr>
                <p:cNvPr id="17" name="Ink 16">
                  <a:extLst>
                    <a:ext uri="{FF2B5EF4-FFF2-40B4-BE49-F238E27FC236}">
                      <a16:creationId xmlns:a16="http://schemas.microsoft.com/office/drawing/2014/main" id="{4F7BB849-C9A9-4598-B1AD-D0A8FA8831DC}"/>
                    </a:ext>
                  </a:extLst>
                </p:cNvPr>
                <p:cNvPicPr/>
                <p:nvPr/>
              </p:nvPicPr>
              <p:blipFill>
                <a:blip r:embed="rId115"/>
                <a:stretch>
                  <a:fillRect/>
                </a:stretch>
              </p:blipFill>
              <p:spPr>
                <a:xfrm>
                  <a:off x="5275142" y="311021"/>
                  <a:ext cx="1803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 name="Ink 17">
                  <a:extLst>
                    <a:ext uri="{FF2B5EF4-FFF2-40B4-BE49-F238E27FC236}">
                      <a16:creationId xmlns:a16="http://schemas.microsoft.com/office/drawing/2014/main" id="{CF242A0B-E884-40F6-8B7F-12474E863823}"/>
                    </a:ext>
                  </a:extLst>
                </p14:cNvPr>
                <p14:cNvContentPartPr/>
                <p14:nvPr/>
              </p14:nvContentPartPr>
              <p14:xfrm>
                <a:off x="5592302" y="244061"/>
                <a:ext cx="383040" cy="443160"/>
              </p14:xfrm>
            </p:contentPart>
          </mc:Choice>
          <mc:Fallback xmlns="">
            <p:pic>
              <p:nvPicPr>
                <p:cNvPr id="18" name="Ink 17">
                  <a:extLst>
                    <a:ext uri="{FF2B5EF4-FFF2-40B4-BE49-F238E27FC236}">
                      <a16:creationId xmlns:a16="http://schemas.microsoft.com/office/drawing/2014/main" id="{CF242A0B-E884-40F6-8B7F-12474E863823}"/>
                    </a:ext>
                  </a:extLst>
                </p:cNvPr>
                <p:cNvPicPr/>
                <p:nvPr/>
              </p:nvPicPr>
              <p:blipFill>
                <a:blip r:embed="rId117"/>
                <a:stretch>
                  <a:fillRect/>
                </a:stretch>
              </p:blipFill>
              <p:spPr>
                <a:xfrm>
                  <a:off x="5583662" y="235421"/>
                  <a:ext cx="4006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 name="Ink 32">
                  <a:extLst>
                    <a:ext uri="{FF2B5EF4-FFF2-40B4-BE49-F238E27FC236}">
                      <a16:creationId xmlns:a16="http://schemas.microsoft.com/office/drawing/2014/main" id="{3389F542-1291-4FB7-8398-FB82F11E95F2}"/>
                    </a:ext>
                  </a:extLst>
                </p14:cNvPr>
                <p14:cNvContentPartPr/>
                <p14:nvPr/>
              </p14:nvContentPartPr>
              <p14:xfrm>
                <a:off x="4694462" y="1076021"/>
                <a:ext cx="32400" cy="1411560"/>
              </p14:xfrm>
            </p:contentPart>
          </mc:Choice>
          <mc:Fallback xmlns="">
            <p:pic>
              <p:nvPicPr>
                <p:cNvPr id="33" name="Ink 32">
                  <a:extLst>
                    <a:ext uri="{FF2B5EF4-FFF2-40B4-BE49-F238E27FC236}">
                      <a16:creationId xmlns:a16="http://schemas.microsoft.com/office/drawing/2014/main" id="{3389F542-1291-4FB7-8398-FB82F11E95F2}"/>
                    </a:ext>
                  </a:extLst>
                </p:cNvPr>
                <p:cNvPicPr/>
                <p:nvPr/>
              </p:nvPicPr>
              <p:blipFill>
                <a:blip r:embed="rId119"/>
                <a:stretch>
                  <a:fillRect/>
                </a:stretch>
              </p:blipFill>
              <p:spPr>
                <a:xfrm>
                  <a:off x="4685462" y="1067381"/>
                  <a:ext cx="50040" cy="1429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4" name="Ink 33">
                  <a:extLst>
                    <a:ext uri="{FF2B5EF4-FFF2-40B4-BE49-F238E27FC236}">
                      <a16:creationId xmlns:a16="http://schemas.microsoft.com/office/drawing/2014/main" id="{3E96AF8A-8E98-4024-AA6E-BC9E3DE6DD15}"/>
                    </a:ext>
                  </a:extLst>
                </p14:cNvPr>
                <p14:cNvContentPartPr/>
                <p14:nvPr/>
              </p14:nvContentPartPr>
              <p14:xfrm>
                <a:off x="4775822" y="905381"/>
                <a:ext cx="1206000" cy="1602720"/>
              </p14:xfrm>
            </p:contentPart>
          </mc:Choice>
          <mc:Fallback xmlns="">
            <p:pic>
              <p:nvPicPr>
                <p:cNvPr id="34" name="Ink 33">
                  <a:extLst>
                    <a:ext uri="{FF2B5EF4-FFF2-40B4-BE49-F238E27FC236}">
                      <a16:creationId xmlns:a16="http://schemas.microsoft.com/office/drawing/2014/main" id="{3E96AF8A-8E98-4024-AA6E-BC9E3DE6DD15}"/>
                    </a:ext>
                  </a:extLst>
                </p:cNvPr>
                <p:cNvPicPr/>
                <p:nvPr/>
              </p:nvPicPr>
              <p:blipFill>
                <a:blip r:embed="rId121"/>
                <a:stretch>
                  <a:fillRect/>
                </a:stretch>
              </p:blipFill>
              <p:spPr>
                <a:xfrm>
                  <a:off x="4766822" y="896381"/>
                  <a:ext cx="1223640" cy="1620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 name="Ink 34">
                  <a:extLst>
                    <a:ext uri="{FF2B5EF4-FFF2-40B4-BE49-F238E27FC236}">
                      <a16:creationId xmlns:a16="http://schemas.microsoft.com/office/drawing/2014/main" id="{32150568-2E37-4338-894E-49A27A92156E}"/>
                    </a:ext>
                  </a:extLst>
                </p14:cNvPr>
                <p14:cNvContentPartPr/>
                <p14:nvPr/>
              </p14:nvContentPartPr>
              <p14:xfrm>
                <a:off x="4743782" y="2347901"/>
                <a:ext cx="1069920" cy="885960"/>
              </p14:xfrm>
            </p:contentPart>
          </mc:Choice>
          <mc:Fallback xmlns="">
            <p:pic>
              <p:nvPicPr>
                <p:cNvPr id="35" name="Ink 34">
                  <a:extLst>
                    <a:ext uri="{FF2B5EF4-FFF2-40B4-BE49-F238E27FC236}">
                      <a16:creationId xmlns:a16="http://schemas.microsoft.com/office/drawing/2014/main" id="{32150568-2E37-4338-894E-49A27A92156E}"/>
                    </a:ext>
                  </a:extLst>
                </p:cNvPr>
                <p:cNvPicPr/>
                <p:nvPr/>
              </p:nvPicPr>
              <p:blipFill>
                <a:blip r:embed="rId123"/>
                <a:stretch>
                  <a:fillRect/>
                </a:stretch>
              </p:blipFill>
              <p:spPr>
                <a:xfrm>
                  <a:off x="4735142" y="2338901"/>
                  <a:ext cx="1087560" cy="903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Ink 35">
                  <a:extLst>
                    <a:ext uri="{FF2B5EF4-FFF2-40B4-BE49-F238E27FC236}">
                      <a16:creationId xmlns:a16="http://schemas.microsoft.com/office/drawing/2014/main" id="{18EBF786-461E-4C48-8E9E-B2A46A47D77D}"/>
                    </a:ext>
                  </a:extLst>
                </p14:cNvPr>
                <p14:cNvContentPartPr/>
                <p14:nvPr/>
              </p14:nvContentPartPr>
              <p14:xfrm>
                <a:off x="4915862" y="1234781"/>
                <a:ext cx="22320" cy="295200"/>
              </p14:xfrm>
            </p:contentPart>
          </mc:Choice>
          <mc:Fallback xmlns="">
            <p:pic>
              <p:nvPicPr>
                <p:cNvPr id="36" name="Ink 35">
                  <a:extLst>
                    <a:ext uri="{FF2B5EF4-FFF2-40B4-BE49-F238E27FC236}">
                      <a16:creationId xmlns:a16="http://schemas.microsoft.com/office/drawing/2014/main" id="{18EBF786-461E-4C48-8E9E-B2A46A47D77D}"/>
                    </a:ext>
                  </a:extLst>
                </p:cNvPr>
                <p:cNvPicPr/>
                <p:nvPr/>
              </p:nvPicPr>
              <p:blipFill>
                <a:blip r:embed="rId125"/>
                <a:stretch>
                  <a:fillRect/>
                </a:stretch>
              </p:blipFill>
              <p:spPr>
                <a:xfrm>
                  <a:off x="4906862" y="1226141"/>
                  <a:ext cx="399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 name="Ink 36">
                  <a:extLst>
                    <a:ext uri="{FF2B5EF4-FFF2-40B4-BE49-F238E27FC236}">
                      <a16:creationId xmlns:a16="http://schemas.microsoft.com/office/drawing/2014/main" id="{42A68591-A209-4899-B00A-C57C0401DE55}"/>
                    </a:ext>
                  </a:extLst>
                </p14:cNvPr>
                <p14:cNvContentPartPr/>
                <p14:nvPr/>
              </p14:nvContentPartPr>
              <p14:xfrm>
                <a:off x="5031782" y="1288421"/>
                <a:ext cx="173160" cy="302040"/>
              </p14:xfrm>
            </p:contentPart>
          </mc:Choice>
          <mc:Fallback xmlns="">
            <p:pic>
              <p:nvPicPr>
                <p:cNvPr id="37" name="Ink 36">
                  <a:extLst>
                    <a:ext uri="{FF2B5EF4-FFF2-40B4-BE49-F238E27FC236}">
                      <a16:creationId xmlns:a16="http://schemas.microsoft.com/office/drawing/2014/main" id="{42A68591-A209-4899-B00A-C57C0401DE55}"/>
                    </a:ext>
                  </a:extLst>
                </p:cNvPr>
                <p:cNvPicPr/>
                <p:nvPr/>
              </p:nvPicPr>
              <p:blipFill>
                <a:blip r:embed="rId127"/>
                <a:stretch>
                  <a:fillRect/>
                </a:stretch>
              </p:blipFill>
              <p:spPr>
                <a:xfrm>
                  <a:off x="5023142" y="1279421"/>
                  <a:ext cx="1908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8" name="Ink 37">
                  <a:extLst>
                    <a:ext uri="{FF2B5EF4-FFF2-40B4-BE49-F238E27FC236}">
                      <a16:creationId xmlns:a16="http://schemas.microsoft.com/office/drawing/2014/main" id="{1568E6A5-4603-434C-8C5B-75E0CF116835}"/>
                    </a:ext>
                  </a:extLst>
                </p14:cNvPr>
                <p14:cNvContentPartPr/>
                <p14:nvPr/>
              </p14:nvContentPartPr>
              <p14:xfrm>
                <a:off x="5274062" y="1207781"/>
                <a:ext cx="177120" cy="353160"/>
              </p14:xfrm>
            </p:contentPart>
          </mc:Choice>
          <mc:Fallback xmlns="">
            <p:pic>
              <p:nvPicPr>
                <p:cNvPr id="38" name="Ink 37">
                  <a:extLst>
                    <a:ext uri="{FF2B5EF4-FFF2-40B4-BE49-F238E27FC236}">
                      <a16:creationId xmlns:a16="http://schemas.microsoft.com/office/drawing/2014/main" id="{1568E6A5-4603-434C-8C5B-75E0CF116835}"/>
                    </a:ext>
                  </a:extLst>
                </p:cNvPr>
                <p:cNvPicPr/>
                <p:nvPr/>
              </p:nvPicPr>
              <p:blipFill>
                <a:blip r:embed="rId129"/>
                <a:stretch>
                  <a:fillRect/>
                </a:stretch>
              </p:blipFill>
              <p:spPr>
                <a:xfrm>
                  <a:off x="5265422" y="1199141"/>
                  <a:ext cx="1947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9" name="Ink 38">
                  <a:extLst>
                    <a:ext uri="{FF2B5EF4-FFF2-40B4-BE49-F238E27FC236}">
                      <a16:creationId xmlns:a16="http://schemas.microsoft.com/office/drawing/2014/main" id="{7B98692F-48AA-4C3A-A523-E953D3EFD700}"/>
                    </a:ext>
                  </a:extLst>
                </p14:cNvPr>
                <p14:cNvContentPartPr/>
                <p14:nvPr/>
              </p14:nvContentPartPr>
              <p14:xfrm>
                <a:off x="5365142" y="1387061"/>
                <a:ext cx="117000" cy="47160"/>
              </p14:xfrm>
            </p:contentPart>
          </mc:Choice>
          <mc:Fallback xmlns="">
            <p:pic>
              <p:nvPicPr>
                <p:cNvPr id="39" name="Ink 38">
                  <a:extLst>
                    <a:ext uri="{FF2B5EF4-FFF2-40B4-BE49-F238E27FC236}">
                      <a16:creationId xmlns:a16="http://schemas.microsoft.com/office/drawing/2014/main" id="{7B98692F-48AA-4C3A-A523-E953D3EFD700}"/>
                    </a:ext>
                  </a:extLst>
                </p:cNvPr>
                <p:cNvPicPr/>
                <p:nvPr/>
              </p:nvPicPr>
              <p:blipFill>
                <a:blip r:embed="rId131"/>
                <a:stretch>
                  <a:fillRect/>
                </a:stretch>
              </p:blipFill>
              <p:spPr>
                <a:xfrm>
                  <a:off x="5356142" y="1378421"/>
                  <a:ext cx="134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0" name="Ink 39">
                  <a:extLst>
                    <a:ext uri="{FF2B5EF4-FFF2-40B4-BE49-F238E27FC236}">
                      <a16:creationId xmlns:a16="http://schemas.microsoft.com/office/drawing/2014/main" id="{E1D20D97-20DA-4F7B-A759-958176C3F1E5}"/>
                    </a:ext>
                  </a:extLst>
                </p14:cNvPr>
                <p14:cNvContentPartPr/>
                <p14:nvPr/>
              </p14:nvContentPartPr>
              <p14:xfrm>
                <a:off x="5369462" y="1299581"/>
                <a:ext cx="40320" cy="139680"/>
              </p14:xfrm>
            </p:contentPart>
          </mc:Choice>
          <mc:Fallback xmlns="">
            <p:pic>
              <p:nvPicPr>
                <p:cNvPr id="40" name="Ink 39">
                  <a:extLst>
                    <a:ext uri="{FF2B5EF4-FFF2-40B4-BE49-F238E27FC236}">
                      <a16:creationId xmlns:a16="http://schemas.microsoft.com/office/drawing/2014/main" id="{E1D20D97-20DA-4F7B-A759-958176C3F1E5}"/>
                    </a:ext>
                  </a:extLst>
                </p:cNvPr>
                <p:cNvPicPr/>
                <p:nvPr/>
              </p:nvPicPr>
              <p:blipFill>
                <a:blip r:embed="rId133"/>
                <a:stretch>
                  <a:fillRect/>
                </a:stretch>
              </p:blipFill>
              <p:spPr>
                <a:xfrm>
                  <a:off x="5360462" y="1290581"/>
                  <a:ext cx="57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1" name="Ink 40">
                  <a:extLst>
                    <a:ext uri="{FF2B5EF4-FFF2-40B4-BE49-F238E27FC236}">
                      <a16:creationId xmlns:a16="http://schemas.microsoft.com/office/drawing/2014/main" id="{423B8DE0-C719-429F-807E-F4D5457BC952}"/>
                    </a:ext>
                  </a:extLst>
                </p14:cNvPr>
                <p14:cNvContentPartPr/>
                <p14:nvPr/>
              </p14:nvContentPartPr>
              <p14:xfrm>
                <a:off x="5536142" y="1146941"/>
                <a:ext cx="168480" cy="345960"/>
              </p14:xfrm>
            </p:contentPart>
          </mc:Choice>
          <mc:Fallback xmlns="">
            <p:pic>
              <p:nvPicPr>
                <p:cNvPr id="41" name="Ink 40">
                  <a:extLst>
                    <a:ext uri="{FF2B5EF4-FFF2-40B4-BE49-F238E27FC236}">
                      <a16:creationId xmlns:a16="http://schemas.microsoft.com/office/drawing/2014/main" id="{423B8DE0-C719-429F-807E-F4D5457BC952}"/>
                    </a:ext>
                  </a:extLst>
                </p:cNvPr>
                <p:cNvPicPr/>
                <p:nvPr/>
              </p:nvPicPr>
              <p:blipFill>
                <a:blip r:embed="rId135"/>
                <a:stretch>
                  <a:fillRect/>
                </a:stretch>
              </p:blipFill>
              <p:spPr>
                <a:xfrm>
                  <a:off x="5527142" y="1137941"/>
                  <a:ext cx="1861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A10EA106-A9E7-4170-AFA7-FA238A475883}"/>
                    </a:ext>
                  </a:extLst>
                </p14:cNvPr>
                <p14:cNvContentPartPr/>
                <p14:nvPr/>
              </p14:nvContentPartPr>
              <p14:xfrm>
                <a:off x="3645422" y="1175021"/>
                <a:ext cx="95040" cy="252360"/>
              </p14:xfrm>
            </p:contentPart>
          </mc:Choice>
          <mc:Fallback xmlns="">
            <p:pic>
              <p:nvPicPr>
                <p:cNvPr id="75" name="Ink 74">
                  <a:extLst>
                    <a:ext uri="{FF2B5EF4-FFF2-40B4-BE49-F238E27FC236}">
                      <a16:creationId xmlns:a16="http://schemas.microsoft.com/office/drawing/2014/main" id="{A10EA106-A9E7-4170-AFA7-FA238A475883}"/>
                    </a:ext>
                  </a:extLst>
                </p:cNvPr>
                <p:cNvPicPr/>
                <p:nvPr/>
              </p:nvPicPr>
              <p:blipFill>
                <a:blip r:embed="rId137"/>
                <a:stretch>
                  <a:fillRect/>
                </a:stretch>
              </p:blipFill>
              <p:spPr>
                <a:xfrm>
                  <a:off x="3636422" y="1166021"/>
                  <a:ext cx="112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2E803CC6-0CFA-48A6-B762-9C59326A08E9}"/>
                    </a:ext>
                  </a:extLst>
                </p14:cNvPr>
                <p14:cNvContentPartPr/>
                <p14:nvPr/>
              </p14:nvContentPartPr>
              <p14:xfrm>
                <a:off x="3636422" y="1150181"/>
                <a:ext cx="183960" cy="170280"/>
              </p14:xfrm>
            </p:contentPart>
          </mc:Choice>
          <mc:Fallback xmlns="">
            <p:pic>
              <p:nvPicPr>
                <p:cNvPr id="76" name="Ink 75">
                  <a:extLst>
                    <a:ext uri="{FF2B5EF4-FFF2-40B4-BE49-F238E27FC236}">
                      <a16:creationId xmlns:a16="http://schemas.microsoft.com/office/drawing/2014/main" id="{2E803CC6-0CFA-48A6-B762-9C59326A08E9}"/>
                    </a:ext>
                  </a:extLst>
                </p:cNvPr>
                <p:cNvPicPr/>
                <p:nvPr/>
              </p:nvPicPr>
              <p:blipFill>
                <a:blip r:embed="rId139"/>
                <a:stretch>
                  <a:fillRect/>
                </a:stretch>
              </p:blipFill>
              <p:spPr>
                <a:xfrm>
                  <a:off x="3627422" y="1141181"/>
                  <a:ext cx="201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665A52FE-DAD8-483B-B683-0CF15A553F39}"/>
                    </a:ext>
                  </a:extLst>
                </p14:cNvPr>
                <p14:cNvContentPartPr/>
                <p14:nvPr/>
              </p14:nvContentPartPr>
              <p14:xfrm>
                <a:off x="3811022" y="1072781"/>
                <a:ext cx="178920" cy="322200"/>
              </p14:xfrm>
            </p:contentPart>
          </mc:Choice>
          <mc:Fallback xmlns="">
            <p:pic>
              <p:nvPicPr>
                <p:cNvPr id="77" name="Ink 76">
                  <a:extLst>
                    <a:ext uri="{FF2B5EF4-FFF2-40B4-BE49-F238E27FC236}">
                      <a16:creationId xmlns:a16="http://schemas.microsoft.com/office/drawing/2014/main" id="{665A52FE-DAD8-483B-B683-0CF15A553F39}"/>
                    </a:ext>
                  </a:extLst>
                </p:cNvPr>
                <p:cNvPicPr/>
                <p:nvPr/>
              </p:nvPicPr>
              <p:blipFill>
                <a:blip r:embed="rId141"/>
                <a:stretch>
                  <a:fillRect/>
                </a:stretch>
              </p:blipFill>
              <p:spPr>
                <a:xfrm>
                  <a:off x="3802022" y="1063781"/>
                  <a:ext cx="196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8AAE5893-FC64-446F-B55E-2347037A6533}"/>
                    </a:ext>
                  </a:extLst>
                </p14:cNvPr>
                <p14:cNvContentPartPr/>
                <p14:nvPr/>
              </p14:nvContentPartPr>
              <p14:xfrm>
                <a:off x="4015142" y="1032821"/>
                <a:ext cx="137520" cy="294840"/>
              </p14:xfrm>
            </p:contentPart>
          </mc:Choice>
          <mc:Fallback xmlns="">
            <p:pic>
              <p:nvPicPr>
                <p:cNvPr id="78" name="Ink 77">
                  <a:extLst>
                    <a:ext uri="{FF2B5EF4-FFF2-40B4-BE49-F238E27FC236}">
                      <a16:creationId xmlns:a16="http://schemas.microsoft.com/office/drawing/2014/main" id="{8AAE5893-FC64-446F-B55E-2347037A6533}"/>
                    </a:ext>
                  </a:extLst>
                </p:cNvPr>
                <p:cNvPicPr/>
                <p:nvPr/>
              </p:nvPicPr>
              <p:blipFill>
                <a:blip r:embed="rId143"/>
                <a:stretch>
                  <a:fillRect/>
                </a:stretch>
              </p:blipFill>
              <p:spPr>
                <a:xfrm>
                  <a:off x="4006502" y="1023821"/>
                  <a:ext cx="1551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0" name="Ink 79">
                  <a:extLst>
                    <a:ext uri="{FF2B5EF4-FFF2-40B4-BE49-F238E27FC236}">
                      <a16:creationId xmlns:a16="http://schemas.microsoft.com/office/drawing/2014/main" id="{0C69F849-F6BD-49D5-AEE0-BC3CB9AF74A1}"/>
                    </a:ext>
                  </a:extLst>
                </p14:cNvPr>
                <p14:cNvContentPartPr/>
                <p14:nvPr/>
              </p14:nvContentPartPr>
              <p14:xfrm>
                <a:off x="4216382" y="984581"/>
                <a:ext cx="119880" cy="210600"/>
              </p14:xfrm>
            </p:contentPart>
          </mc:Choice>
          <mc:Fallback xmlns="">
            <p:pic>
              <p:nvPicPr>
                <p:cNvPr id="80" name="Ink 79">
                  <a:extLst>
                    <a:ext uri="{FF2B5EF4-FFF2-40B4-BE49-F238E27FC236}">
                      <a16:creationId xmlns:a16="http://schemas.microsoft.com/office/drawing/2014/main" id="{0C69F849-F6BD-49D5-AEE0-BC3CB9AF74A1}"/>
                    </a:ext>
                  </a:extLst>
                </p:cNvPr>
                <p:cNvPicPr/>
                <p:nvPr/>
              </p:nvPicPr>
              <p:blipFill>
                <a:blip r:embed="rId145"/>
                <a:stretch>
                  <a:fillRect/>
                </a:stretch>
              </p:blipFill>
              <p:spPr>
                <a:xfrm>
                  <a:off x="4207382" y="975941"/>
                  <a:ext cx="137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2260B543-F456-4AB6-B4CE-60C94CAF8FD2}"/>
                    </a:ext>
                  </a:extLst>
                </p14:cNvPr>
                <p14:cNvContentPartPr/>
                <p14:nvPr/>
              </p14:nvContentPartPr>
              <p14:xfrm>
                <a:off x="4450382" y="986741"/>
                <a:ext cx="17280" cy="266400"/>
              </p14:xfrm>
            </p:contentPart>
          </mc:Choice>
          <mc:Fallback xmlns="">
            <p:pic>
              <p:nvPicPr>
                <p:cNvPr id="81" name="Ink 80">
                  <a:extLst>
                    <a:ext uri="{FF2B5EF4-FFF2-40B4-BE49-F238E27FC236}">
                      <a16:creationId xmlns:a16="http://schemas.microsoft.com/office/drawing/2014/main" id="{2260B543-F456-4AB6-B4CE-60C94CAF8FD2}"/>
                    </a:ext>
                  </a:extLst>
                </p:cNvPr>
                <p:cNvPicPr/>
                <p:nvPr/>
              </p:nvPicPr>
              <p:blipFill>
                <a:blip r:embed="rId147"/>
                <a:stretch>
                  <a:fillRect/>
                </a:stretch>
              </p:blipFill>
              <p:spPr>
                <a:xfrm>
                  <a:off x="4441742" y="977741"/>
                  <a:ext cx="349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C8196CA2-DDBB-4490-A5D2-05075FF8C062}"/>
                    </a:ext>
                  </a:extLst>
                </p14:cNvPr>
                <p14:cNvContentPartPr/>
                <p14:nvPr/>
              </p14:nvContentPartPr>
              <p14:xfrm>
                <a:off x="586862" y="4206221"/>
                <a:ext cx="88200" cy="34560"/>
              </p14:xfrm>
            </p:contentPart>
          </mc:Choice>
          <mc:Fallback xmlns="">
            <p:pic>
              <p:nvPicPr>
                <p:cNvPr id="90" name="Ink 89">
                  <a:extLst>
                    <a:ext uri="{FF2B5EF4-FFF2-40B4-BE49-F238E27FC236}">
                      <a16:creationId xmlns:a16="http://schemas.microsoft.com/office/drawing/2014/main" id="{C8196CA2-DDBB-4490-A5D2-05075FF8C062}"/>
                    </a:ext>
                  </a:extLst>
                </p:cNvPr>
                <p:cNvPicPr/>
                <p:nvPr/>
              </p:nvPicPr>
              <p:blipFill>
                <a:blip r:embed="rId149"/>
                <a:stretch>
                  <a:fillRect/>
                </a:stretch>
              </p:blipFill>
              <p:spPr>
                <a:xfrm>
                  <a:off x="577862" y="4197581"/>
                  <a:ext cx="1058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E1D2261E-3265-4B2C-8A63-680C4860B840}"/>
                    </a:ext>
                  </a:extLst>
                </p14:cNvPr>
                <p14:cNvContentPartPr/>
                <p14:nvPr/>
              </p14:nvContentPartPr>
              <p14:xfrm>
                <a:off x="632942" y="4217381"/>
                <a:ext cx="22320" cy="291960"/>
              </p14:xfrm>
            </p:contentPart>
          </mc:Choice>
          <mc:Fallback xmlns="">
            <p:pic>
              <p:nvPicPr>
                <p:cNvPr id="91" name="Ink 90">
                  <a:extLst>
                    <a:ext uri="{FF2B5EF4-FFF2-40B4-BE49-F238E27FC236}">
                      <a16:creationId xmlns:a16="http://schemas.microsoft.com/office/drawing/2014/main" id="{E1D2261E-3265-4B2C-8A63-680C4860B840}"/>
                    </a:ext>
                  </a:extLst>
                </p:cNvPr>
                <p:cNvPicPr/>
                <p:nvPr/>
              </p:nvPicPr>
              <p:blipFill>
                <a:blip r:embed="rId151"/>
                <a:stretch>
                  <a:fillRect/>
                </a:stretch>
              </p:blipFill>
              <p:spPr>
                <a:xfrm>
                  <a:off x="624302" y="4208381"/>
                  <a:ext cx="399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47D8D2C9-ED0C-4BD3-A111-086F0A027534}"/>
                    </a:ext>
                  </a:extLst>
                </p14:cNvPr>
                <p14:cNvContentPartPr/>
                <p14:nvPr/>
              </p14:nvContentPartPr>
              <p14:xfrm>
                <a:off x="640502" y="4087061"/>
                <a:ext cx="277920" cy="303120"/>
              </p14:xfrm>
            </p:contentPart>
          </mc:Choice>
          <mc:Fallback xmlns="">
            <p:pic>
              <p:nvPicPr>
                <p:cNvPr id="92" name="Ink 91">
                  <a:extLst>
                    <a:ext uri="{FF2B5EF4-FFF2-40B4-BE49-F238E27FC236}">
                      <a16:creationId xmlns:a16="http://schemas.microsoft.com/office/drawing/2014/main" id="{47D8D2C9-ED0C-4BD3-A111-086F0A027534}"/>
                    </a:ext>
                  </a:extLst>
                </p:cNvPr>
                <p:cNvPicPr/>
                <p:nvPr/>
              </p:nvPicPr>
              <p:blipFill>
                <a:blip r:embed="rId153"/>
                <a:stretch>
                  <a:fillRect/>
                </a:stretch>
              </p:blipFill>
              <p:spPr>
                <a:xfrm>
                  <a:off x="631502" y="4078061"/>
                  <a:ext cx="295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B7FB3D86-62B8-4795-8C06-D7EB0C07AB7C}"/>
                    </a:ext>
                  </a:extLst>
                </p14:cNvPr>
                <p14:cNvContentPartPr/>
                <p14:nvPr/>
              </p14:nvContentPartPr>
              <p14:xfrm>
                <a:off x="979622" y="4041701"/>
                <a:ext cx="40680" cy="268200"/>
              </p14:xfrm>
            </p:contentPart>
          </mc:Choice>
          <mc:Fallback xmlns="">
            <p:pic>
              <p:nvPicPr>
                <p:cNvPr id="93" name="Ink 92">
                  <a:extLst>
                    <a:ext uri="{FF2B5EF4-FFF2-40B4-BE49-F238E27FC236}">
                      <a16:creationId xmlns:a16="http://schemas.microsoft.com/office/drawing/2014/main" id="{B7FB3D86-62B8-4795-8C06-D7EB0C07AB7C}"/>
                    </a:ext>
                  </a:extLst>
                </p:cNvPr>
                <p:cNvPicPr/>
                <p:nvPr/>
              </p:nvPicPr>
              <p:blipFill>
                <a:blip r:embed="rId155"/>
                <a:stretch>
                  <a:fillRect/>
                </a:stretch>
              </p:blipFill>
              <p:spPr>
                <a:xfrm>
                  <a:off x="970622" y="4033061"/>
                  <a:ext cx="583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4CF8A225-995A-4BFC-9D53-306ADA1D7346}"/>
                    </a:ext>
                  </a:extLst>
                </p14:cNvPr>
                <p14:cNvContentPartPr/>
                <p14:nvPr/>
              </p14:nvContentPartPr>
              <p14:xfrm>
                <a:off x="990782" y="3980501"/>
                <a:ext cx="300600" cy="254520"/>
              </p14:xfrm>
            </p:contentPart>
          </mc:Choice>
          <mc:Fallback xmlns="">
            <p:pic>
              <p:nvPicPr>
                <p:cNvPr id="94" name="Ink 93">
                  <a:extLst>
                    <a:ext uri="{FF2B5EF4-FFF2-40B4-BE49-F238E27FC236}">
                      <a16:creationId xmlns:a16="http://schemas.microsoft.com/office/drawing/2014/main" id="{4CF8A225-995A-4BFC-9D53-306ADA1D7346}"/>
                    </a:ext>
                  </a:extLst>
                </p:cNvPr>
                <p:cNvPicPr/>
                <p:nvPr/>
              </p:nvPicPr>
              <p:blipFill>
                <a:blip r:embed="rId157"/>
                <a:stretch>
                  <a:fillRect/>
                </a:stretch>
              </p:blipFill>
              <p:spPr>
                <a:xfrm>
                  <a:off x="982142" y="3971861"/>
                  <a:ext cx="3182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1CC42712-85E6-4E87-AF5C-5AF7FE2231C7}"/>
                    </a:ext>
                  </a:extLst>
                </p14:cNvPr>
                <p14:cNvContentPartPr/>
                <p14:nvPr/>
              </p14:nvContentPartPr>
              <p14:xfrm>
                <a:off x="1404062" y="3822461"/>
                <a:ext cx="264240" cy="429480"/>
              </p14:xfrm>
            </p:contentPart>
          </mc:Choice>
          <mc:Fallback xmlns="">
            <p:pic>
              <p:nvPicPr>
                <p:cNvPr id="95" name="Ink 94">
                  <a:extLst>
                    <a:ext uri="{FF2B5EF4-FFF2-40B4-BE49-F238E27FC236}">
                      <a16:creationId xmlns:a16="http://schemas.microsoft.com/office/drawing/2014/main" id="{1CC42712-85E6-4E87-AF5C-5AF7FE2231C7}"/>
                    </a:ext>
                  </a:extLst>
                </p:cNvPr>
                <p:cNvPicPr/>
                <p:nvPr/>
              </p:nvPicPr>
              <p:blipFill>
                <a:blip r:embed="rId159"/>
                <a:stretch>
                  <a:fillRect/>
                </a:stretch>
              </p:blipFill>
              <p:spPr>
                <a:xfrm>
                  <a:off x="1395062" y="3813461"/>
                  <a:ext cx="2818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3D7CDBF4-7458-4C5F-A9F7-779BE5EEA67E}"/>
                    </a:ext>
                  </a:extLst>
                </p14:cNvPr>
                <p14:cNvContentPartPr/>
                <p14:nvPr/>
              </p14:nvContentPartPr>
              <p14:xfrm>
                <a:off x="3029102" y="3886901"/>
                <a:ext cx="150120" cy="2534760"/>
              </p14:xfrm>
            </p:contentPart>
          </mc:Choice>
          <mc:Fallback xmlns="">
            <p:pic>
              <p:nvPicPr>
                <p:cNvPr id="97" name="Ink 96">
                  <a:extLst>
                    <a:ext uri="{FF2B5EF4-FFF2-40B4-BE49-F238E27FC236}">
                      <a16:creationId xmlns:a16="http://schemas.microsoft.com/office/drawing/2014/main" id="{3D7CDBF4-7458-4C5F-A9F7-779BE5EEA67E}"/>
                    </a:ext>
                  </a:extLst>
                </p:cNvPr>
                <p:cNvPicPr/>
                <p:nvPr/>
              </p:nvPicPr>
              <p:blipFill>
                <a:blip r:embed="rId161"/>
                <a:stretch>
                  <a:fillRect/>
                </a:stretch>
              </p:blipFill>
              <p:spPr>
                <a:xfrm>
                  <a:off x="3020462" y="3877901"/>
                  <a:ext cx="167760" cy="2552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B4D8B6C2-8789-4AC2-A25F-CD05E48A89C4}"/>
                    </a:ext>
                  </a:extLst>
                </p14:cNvPr>
                <p14:cNvContentPartPr/>
                <p14:nvPr/>
              </p14:nvContentPartPr>
              <p14:xfrm>
                <a:off x="3070502" y="3281021"/>
                <a:ext cx="3716640" cy="433440"/>
              </p14:xfrm>
            </p:contentPart>
          </mc:Choice>
          <mc:Fallback xmlns="">
            <p:pic>
              <p:nvPicPr>
                <p:cNvPr id="98" name="Ink 97">
                  <a:extLst>
                    <a:ext uri="{FF2B5EF4-FFF2-40B4-BE49-F238E27FC236}">
                      <a16:creationId xmlns:a16="http://schemas.microsoft.com/office/drawing/2014/main" id="{B4D8B6C2-8789-4AC2-A25F-CD05E48A89C4}"/>
                    </a:ext>
                  </a:extLst>
                </p:cNvPr>
                <p:cNvPicPr/>
                <p:nvPr/>
              </p:nvPicPr>
              <p:blipFill>
                <a:blip r:embed="rId163"/>
                <a:stretch>
                  <a:fillRect/>
                </a:stretch>
              </p:blipFill>
              <p:spPr>
                <a:xfrm>
                  <a:off x="3061862" y="3272381"/>
                  <a:ext cx="37342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91A17A18-1E81-4B25-8F68-1131C783C50D}"/>
                    </a:ext>
                  </a:extLst>
                </p14:cNvPr>
                <p14:cNvContentPartPr/>
                <p14:nvPr/>
              </p14:nvContentPartPr>
              <p14:xfrm>
                <a:off x="6814862" y="3247901"/>
                <a:ext cx="240480" cy="2795040"/>
              </p14:xfrm>
            </p:contentPart>
          </mc:Choice>
          <mc:Fallback xmlns="">
            <p:pic>
              <p:nvPicPr>
                <p:cNvPr id="99" name="Ink 98">
                  <a:extLst>
                    <a:ext uri="{FF2B5EF4-FFF2-40B4-BE49-F238E27FC236}">
                      <a16:creationId xmlns:a16="http://schemas.microsoft.com/office/drawing/2014/main" id="{91A17A18-1E81-4B25-8F68-1131C783C50D}"/>
                    </a:ext>
                  </a:extLst>
                </p:cNvPr>
                <p:cNvPicPr/>
                <p:nvPr/>
              </p:nvPicPr>
              <p:blipFill>
                <a:blip r:embed="rId165"/>
                <a:stretch>
                  <a:fillRect/>
                </a:stretch>
              </p:blipFill>
              <p:spPr>
                <a:xfrm>
                  <a:off x="6805862" y="3239261"/>
                  <a:ext cx="25812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B474B867-258D-4516-AD69-81FC947F9CF4}"/>
                    </a:ext>
                  </a:extLst>
                </p14:cNvPr>
                <p14:cNvContentPartPr/>
                <p14:nvPr/>
              </p14:nvContentPartPr>
              <p14:xfrm>
                <a:off x="3215942" y="6144101"/>
                <a:ext cx="3828600" cy="208440"/>
              </p14:xfrm>
            </p:contentPart>
          </mc:Choice>
          <mc:Fallback xmlns="">
            <p:pic>
              <p:nvPicPr>
                <p:cNvPr id="100" name="Ink 99">
                  <a:extLst>
                    <a:ext uri="{FF2B5EF4-FFF2-40B4-BE49-F238E27FC236}">
                      <a16:creationId xmlns:a16="http://schemas.microsoft.com/office/drawing/2014/main" id="{B474B867-258D-4516-AD69-81FC947F9CF4}"/>
                    </a:ext>
                  </a:extLst>
                </p:cNvPr>
                <p:cNvPicPr/>
                <p:nvPr/>
              </p:nvPicPr>
              <p:blipFill>
                <a:blip r:embed="rId167"/>
                <a:stretch>
                  <a:fillRect/>
                </a:stretch>
              </p:blipFill>
              <p:spPr>
                <a:xfrm>
                  <a:off x="3206942" y="6135461"/>
                  <a:ext cx="3846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C1471637-AF6B-445D-8880-5CD717C78E23}"/>
                    </a:ext>
                  </a:extLst>
                </p14:cNvPr>
                <p14:cNvContentPartPr/>
                <p14:nvPr/>
              </p14:nvContentPartPr>
              <p14:xfrm>
                <a:off x="3237542" y="3918941"/>
                <a:ext cx="154800" cy="228240"/>
              </p14:xfrm>
            </p:contentPart>
          </mc:Choice>
          <mc:Fallback xmlns="">
            <p:pic>
              <p:nvPicPr>
                <p:cNvPr id="102" name="Ink 101">
                  <a:extLst>
                    <a:ext uri="{FF2B5EF4-FFF2-40B4-BE49-F238E27FC236}">
                      <a16:creationId xmlns:a16="http://schemas.microsoft.com/office/drawing/2014/main" id="{C1471637-AF6B-445D-8880-5CD717C78E23}"/>
                    </a:ext>
                  </a:extLst>
                </p:cNvPr>
                <p:cNvPicPr/>
                <p:nvPr/>
              </p:nvPicPr>
              <p:blipFill>
                <a:blip r:embed="rId169"/>
                <a:stretch>
                  <a:fillRect/>
                </a:stretch>
              </p:blipFill>
              <p:spPr>
                <a:xfrm>
                  <a:off x="3228902" y="3909941"/>
                  <a:ext cx="172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DF1163EC-E6CA-496E-AAB2-E4A4E3F9EB09}"/>
                    </a:ext>
                  </a:extLst>
                </p14:cNvPr>
                <p14:cNvContentPartPr/>
                <p14:nvPr/>
              </p14:nvContentPartPr>
              <p14:xfrm>
                <a:off x="3511502" y="3869621"/>
                <a:ext cx="113400" cy="233280"/>
              </p14:xfrm>
            </p:contentPart>
          </mc:Choice>
          <mc:Fallback xmlns="">
            <p:pic>
              <p:nvPicPr>
                <p:cNvPr id="103" name="Ink 102">
                  <a:extLst>
                    <a:ext uri="{FF2B5EF4-FFF2-40B4-BE49-F238E27FC236}">
                      <a16:creationId xmlns:a16="http://schemas.microsoft.com/office/drawing/2014/main" id="{DF1163EC-E6CA-496E-AAB2-E4A4E3F9EB09}"/>
                    </a:ext>
                  </a:extLst>
                </p:cNvPr>
                <p:cNvPicPr/>
                <p:nvPr/>
              </p:nvPicPr>
              <p:blipFill>
                <a:blip r:embed="rId171"/>
                <a:stretch>
                  <a:fillRect/>
                </a:stretch>
              </p:blipFill>
              <p:spPr>
                <a:xfrm>
                  <a:off x="3502502" y="3860621"/>
                  <a:ext cx="131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CFF8233D-9E37-4372-9367-5D65F838DE06}"/>
                    </a:ext>
                  </a:extLst>
                </p14:cNvPr>
                <p14:cNvContentPartPr/>
                <p14:nvPr/>
              </p14:nvContentPartPr>
              <p14:xfrm>
                <a:off x="3676022" y="3828581"/>
                <a:ext cx="159840" cy="224280"/>
              </p14:xfrm>
            </p:contentPart>
          </mc:Choice>
          <mc:Fallback xmlns="">
            <p:pic>
              <p:nvPicPr>
                <p:cNvPr id="104" name="Ink 103">
                  <a:extLst>
                    <a:ext uri="{FF2B5EF4-FFF2-40B4-BE49-F238E27FC236}">
                      <a16:creationId xmlns:a16="http://schemas.microsoft.com/office/drawing/2014/main" id="{CFF8233D-9E37-4372-9367-5D65F838DE06}"/>
                    </a:ext>
                  </a:extLst>
                </p:cNvPr>
                <p:cNvPicPr/>
                <p:nvPr/>
              </p:nvPicPr>
              <p:blipFill>
                <a:blip r:embed="rId173"/>
                <a:stretch>
                  <a:fillRect/>
                </a:stretch>
              </p:blipFill>
              <p:spPr>
                <a:xfrm>
                  <a:off x="3667022" y="3819581"/>
                  <a:ext cx="177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9DAE89EB-BF17-42E9-B43E-D9B0E581AF17}"/>
                    </a:ext>
                  </a:extLst>
                </p14:cNvPr>
                <p14:cNvContentPartPr/>
                <p14:nvPr/>
              </p14:nvContentPartPr>
              <p14:xfrm>
                <a:off x="3962222" y="3759101"/>
                <a:ext cx="23040" cy="253800"/>
              </p14:xfrm>
            </p:contentPart>
          </mc:Choice>
          <mc:Fallback xmlns="">
            <p:pic>
              <p:nvPicPr>
                <p:cNvPr id="105" name="Ink 104">
                  <a:extLst>
                    <a:ext uri="{FF2B5EF4-FFF2-40B4-BE49-F238E27FC236}">
                      <a16:creationId xmlns:a16="http://schemas.microsoft.com/office/drawing/2014/main" id="{9DAE89EB-BF17-42E9-B43E-D9B0E581AF17}"/>
                    </a:ext>
                  </a:extLst>
                </p:cNvPr>
                <p:cNvPicPr/>
                <p:nvPr/>
              </p:nvPicPr>
              <p:blipFill>
                <a:blip r:embed="rId175"/>
                <a:stretch>
                  <a:fillRect/>
                </a:stretch>
              </p:blipFill>
              <p:spPr>
                <a:xfrm>
                  <a:off x="3953222" y="3750461"/>
                  <a:ext cx="40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C2BB4050-C8D2-4471-9060-36B9547909B4}"/>
                    </a:ext>
                  </a:extLst>
                </p14:cNvPr>
                <p14:cNvContentPartPr/>
                <p14:nvPr/>
              </p14:nvContentPartPr>
              <p14:xfrm>
                <a:off x="4960502" y="3230981"/>
                <a:ext cx="201240" cy="311760"/>
              </p14:xfrm>
            </p:contentPart>
          </mc:Choice>
          <mc:Fallback xmlns="">
            <p:pic>
              <p:nvPicPr>
                <p:cNvPr id="107" name="Ink 106">
                  <a:extLst>
                    <a:ext uri="{FF2B5EF4-FFF2-40B4-BE49-F238E27FC236}">
                      <a16:creationId xmlns:a16="http://schemas.microsoft.com/office/drawing/2014/main" id="{C2BB4050-C8D2-4471-9060-36B9547909B4}"/>
                    </a:ext>
                  </a:extLst>
                </p:cNvPr>
                <p:cNvPicPr/>
                <p:nvPr/>
              </p:nvPicPr>
              <p:blipFill>
                <a:blip r:embed="rId177"/>
                <a:stretch>
                  <a:fillRect/>
                </a:stretch>
              </p:blipFill>
              <p:spPr>
                <a:xfrm>
                  <a:off x="4951862" y="3222341"/>
                  <a:ext cx="218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83CC9E05-A037-4C63-A7A9-179D494758D5}"/>
                    </a:ext>
                  </a:extLst>
                </p14:cNvPr>
                <p14:cNvContentPartPr/>
                <p14:nvPr/>
              </p14:nvContentPartPr>
              <p14:xfrm>
                <a:off x="5240582" y="3177701"/>
                <a:ext cx="140760" cy="302400"/>
              </p14:xfrm>
            </p:contentPart>
          </mc:Choice>
          <mc:Fallback xmlns="">
            <p:pic>
              <p:nvPicPr>
                <p:cNvPr id="108" name="Ink 107">
                  <a:extLst>
                    <a:ext uri="{FF2B5EF4-FFF2-40B4-BE49-F238E27FC236}">
                      <a16:creationId xmlns:a16="http://schemas.microsoft.com/office/drawing/2014/main" id="{83CC9E05-A037-4C63-A7A9-179D494758D5}"/>
                    </a:ext>
                  </a:extLst>
                </p:cNvPr>
                <p:cNvPicPr/>
                <p:nvPr/>
              </p:nvPicPr>
              <p:blipFill>
                <a:blip r:embed="rId179"/>
                <a:stretch>
                  <a:fillRect/>
                </a:stretch>
              </p:blipFill>
              <p:spPr>
                <a:xfrm>
                  <a:off x="5231582" y="3168701"/>
                  <a:ext cx="158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9CBEAD5A-9D53-446D-BA45-F700055CB8B2}"/>
                    </a:ext>
                  </a:extLst>
                </p14:cNvPr>
                <p14:cNvContentPartPr/>
                <p14:nvPr/>
              </p14:nvContentPartPr>
              <p14:xfrm>
                <a:off x="5266142" y="3319181"/>
                <a:ext cx="146880" cy="30960"/>
              </p14:xfrm>
            </p:contentPart>
          </mc:Choice>
          <mc:Fallback xmlns="">
            <p:pic>
              <p:nvPicPr>
                <p:cNvPr id="109" name="Ink 108">
                  <a:extLst>
                    <a:ext uri="{FF2B5EF4-FFF2-40B4-BE49-F238E27FC236}">
                      <a16:creationId xmlns:a16="http://schemas.microsoft.com/office/drawing/2014/main" id="{9CBEAD5A-9D53-446D-BA45-F700055CB8B2}"/>
                    </a:ext>
                  </a:extLst>
                </p:cNvPr>
                <p:cNvPicPr/>
                <p:nvPr/>
              </p:nvPicPr>
              <p:blipFill>
                <a:blip r:embed="rId181"/>
                <a:stretch>
                  <a:fillRect/>
                </a:stretch>
              </p:blipFill>
              <p:spPr>
                <a:xfrm>
                  <a:off x="5257502" y="3310541"/>
                  <a:ext cx="1645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C7671A5F-4312-43FC-BB70-35A4C7BC1E52}"/>
                    </a:ext>
                  </a:extLst>
                </p14:cNvPr>
                <p14:cNvContentPartPr/>
                <p14:nvPr/>
              </p14:nvContentPartPr>
              <p14:xfrm>
                <a:off x="5501222" y="3142781"/>
                <a:ext cx="280080" cy="248040"/>
              </p14:xfrm>
            </p:contentPart>
          </mc:Choice>
          <mc:Fallback xmlns="">
            <p:pic>
              <p:nvPicPr>
                <p:cNvPr id="110" name="Ink 109">
                  <a:extLst>
                    <a:ext uri="{FF2B5EF4-FFF2-40B4-BE49-F238E27FC236}">
                      <a16:creationId xmlns:a16="http://schemas.microsoft.com/office/drawing/2014/main" id="{C7671A5F-4312-43FC-BB70-35A4C7BC1E52}"/>
                    </a:ext>
                  </a:extLst>
                </p:cNvPr>
                <p:cNvPicPr/>
                <p:nvPr/>
              </p:nvPicPr>
              <p:blipFill>
                <a:blip r:embed="rId183"/>
                <a:stretch>
                  <a:fillRect/>
                </a:stretch>
              </p:blipFill>
              <p:spPr>
                <a:xfrm>
                  <a:off x="5492582" y="3133781"/>
                  <a:ext cx="297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5FF03A99-7E43-4A50-BAE1-D6DFBEFCC15C}"/>
                    </a:ext>
                  </a:extLst>
                </p14:cNvPr>
                <p14:cNvContentPartPr/>
                <p14:nvPr/>
              </p14:nvContentPartPr>
              <p14:xfrm>
                <a:off x="6356582" y="3086261"/>
                <a:ext cx="5040" cy="35280"/>
              </p14:xfrm>
            </p:contentPart>
          </mc:Choice>
          <mc:Fallback xmlns="">
            <p:pic>
              <p:nvPicPr>
                <p:cNvPr id="112" name="Ink 111">
                  <a:extLst>
                    <a:ext uri="{FF2B5EF4-FFF2-40B4-BE49-F238E27FC236}">
                      <a16:creationId xmlns:a16="http://schemas.microsoft.com/office/drawing/2014/main" id="{5FF03A99-7E43-4A50-BAE1-D6DFBEFCC15C}"/>
                    </a:ext>
                  </a:extLst>
                </p:cNvPr>
                <p:cNvPicPr/>
                <p:nvPr/>
              </p:nvPicPr>
              <p:blipFill>
                <a:blip r:embed="rId185"/>
                <a:stretch>
                  <a:fillRect/>
                </a:stretch>
              </p:blipFill>
              <p:spPr>
                <a:xfrm>
                  <a:off x="6347582" y="3077261"/>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CF4F9CAF-C024-4732-B5A0-72D5C36DCB2C}"/>
                    </a:ext>
                  </a:extLst>
                </p14:cNvPr>
                <p14:cNvContentPartPr/>
                <p14:nvPr/>
              </p14:nvContentPartPr>
              <p14:xfrm>
                <a:off x="6357662" y="2998781"/>
                <a:ext cx="155160" cy="303840"/>
              </p14:xfrm>
            </p:contentPart>
          </mc:Choice>
          <mc:Fallback xmlns="">
            <p:pic>
              <p:nvPicPr>
                <p:cNvPr id="113" name="Ink 112">
                  <a:extLst>
                    <a:ext uri="{FF2B5EF4-FFF2-40B4-BE49-F238E27FC236}">
                      <a16:creationId xmlns:a16="http://schemas.microsoft.com/office/drawing/2014/main" id="{CF4F9CAF-C024-4732-B5A0-72D5C36DCB2C}"/>
                    </a:ext>
                  </a:extLst>
                </p:cNvPr>
                <p:cNvPicPr/>
                <p:nvPr/>
              </p:nvPicPr>
              <p:blipFill>
                <a:blip r:embed="rId187"/>
                <a:stretch>
                  <a:fillRect/>
                </a:stretch>
              </p:blipFill>
              <p:spPr>
                <a:xfrm>
                  <a:off x="6348662" y="2990141"/>
                  <a:ext cx="1728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B4B3CD85-AF8C-4A6B-98C7-838190B2691D}"/>
                    </a:ext>
                  </a:extLst>
                </p14:cNvPr>
                <p14:cNvContentPartPr/>
                <p14:nvPr/>
              </p14:nvContentPartPr>
              <p14:xfrm>
                <a:off x="6608942" y="3044141"/>
                <a:ext cx="16200" cy="189360"/>
              </p14:xfrm>
            </p:contentPart>
          </mc:Choice>
          <mc:Fallback xmlns="">
            <p:pic>
              <p:nvPicPr>
                <p:cNvPr id="114" name="Ink 113">
                  <a:extLst>
                    <a:ext uri="{FF2B5EF4-FFF2-40B4-BE49-F238E27FC236}">
                      <a16:creationId xmlns:a16="http://schemas.microsoft.com/office/drawing/2014/main" id="{B4B3CD85-AF8C-4A6B-98C7-838190B2691D}"/>
                    </a:ext>
                  </a:extLst>
                </p:cNvPr>
                <p:cNvPicPr/>
                <p:nvPr/>
              </p:nvPicPr>
              <p:blipFill>
                <a:blip r:embed="rId189"/>
                <a:stretch>
                  <a:fillRect/>
                </a:stretch>
              </p:blipFill>
              <p:spPr>
                <a:xfrm>
                  <a:off x="6599942" y="3035141"/>
                  <a:ext cx="338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204A24F9-5B55-421A-ABE8-9028B242BEE4}"/>
                    </a:ext>
                  </a:extLst>
                </p14:cNvPr>
                <p14:cNvContentPartPr/>
                <p14:nvPr/>
              </p14:nvContentPartPr>
              <p14:xfrm>
                <a:off x="6701822" y="2960261"/>
                <a:ext cx="6480" cy="20880"/>
              </p14:xfrm>
            </p:contentPart>
          </mc:Choice>
          <mc:Fallback xmlns="">
            <p:pic>
              <p:nvPicPr>
                <p:cNvPr id="115" name="Ink 114">
                  <a:extLst>
                    <a:ext uri="{FF2B5EF4-FFF2-40B4-BE49-F238E27FC236}">
                      <a16:creationId xmlns:a16="http://schemas.microsoft.com/office/drawing/2014/main" id="{204A24F9-5B55-421A-ABE8-9028B242BEE4}"/>
                    </a:ext>
                  </a:extLst>
                </p:cNvPr>
                <p:cNvPicPr/>
                <p:nvPr/>
              </p:nvPicPr>
              <p:blipFill>
                <a:blip r:embed="rId191"/>
                <a:stretch>
                  <a:fillRect/>
                </a:stretch>
              </p:blipFill>
              <p:spPr>
                <a:xfrm>
                  <a:off x="6692822" y="2951621"/>
                  <a:ext cx="24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CF497D30-2872-4D7C-A643-AE9901FB63A5}"/>
                    </a:ext>
                  </a:extLst>
                </p14:cNvPr>
                <p14:cNvContentPartPr/>
                <p14:nvPr/>
              </p14:nvContentPartPr>
              <p14:xfrm>
                <a:off x="6681662" y="2861621"/>
                <a:ext cx="214560" cy="377640"/>
              </p14:xfrm>
            </p:contentPart>
          </mc:Choice>
          <mc:Fallback xmlns="">
            <p:pic>
              <p:nvPicPr>
                <p:cNvPr id="116" name="Ink 115">
                  <a:extLst>
                    <a:ext uri="{FF2B5EF4-FFF2-40B4-BE49-F238E27FC236}">
                      <a16:creationId xmlns:a16="http://schemas.microsoft.com/office/drawing/2014/main" id="{CF497D30-2872-4D7C-A643-AE9901FB63A5}"/>
                    </a:ext>
                  </a:extLst>
                </p:cNvPr>
                <p:cNvPicPr/>
                <p:nvPr/>
              </p:nvPicPr>
              <p:blipFill>
                <a:blip r:embed="rId193"/>
                <a:stretch>
                  <a:fillRect/>
                </a:stretch>
              </p:blipFill>
              <p:spPr>
                <a:xfrm>
                  <a:off x="6673022" y="2852981"/>
                  <a:ext cx="232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8A34354C-7E63-4DD7-9FBF-31EA0F0A35E0}"/>
                    </a:ext>
                  </a:extLst>
                </p14:cNvPr>
                <p14:cNvContentPartPr/>
                <p14:nvPr/>
              </p14:nvContentPartPr>
              <p14:xfrm>
                <a:off x="6854462" y="2942621"/>
                <a:ext cx="196560" cy="280080"/>
              </p14:xfrm>
            </p:contentPart>
          </mc:Choice>
          <mc:Fallback xmlns="">
            <p:pic>
              <p:nvPicPr>
                <p:cNvPr id="117" name="Ink 116">
                  <a:extLst>
                    <a:ext uri="{FF2B5EF4-FFF2-40B4-BE49-F238E27FC236}">
                      <a16:creationId xmlns:a16="http://schemas.microsoft.com/office/drawing/2014/main" id="{8A34354C-7E63-4DD7-9FBF-31EA0F0A35E0}"/>
                    </a:ext>
                  </a:extLst>
                </p:cNvPr>
                <p:cNvPicPr/>
                <p:nvPr/>
              </p:nvPicPr>
              <p:blipFill>
                <a:blip r:embed="rId195"/>
                <a:stretch>
                  <a:fillRect/>
                </a:stretch>
              </p:blipFill>
              <p:spPr>
                <a:xfrm>
                  <a:off x="6845462" y="2933981"/>
                  <a:ext cx="214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9FE62696-1AB9-40FE-A285-B4112D6B759F}"/>
                    </a:ext>
                  </a:extLst>
                </p14:cNvPr>
                <p14:cNvContentPartPr/>
                <p14:nvPr/>
              </p14:nvContentPartPr>
              <p14:xfrm>
                <a:off x="2998142" y="4150061"/>
                <a:ext cx="1403280" cy="195120"/>
              </p14:xfrm>
            </p:contentPart>
          </mc:Choice>
          <mc:Fallback xmlns="">
            <p:pic>
              <p:nvPicPr>
                <p:cNvPr id="119" name="Ink 118">
                  <a:extLst>
                    <a:ext uri="{FF2B5EF4-FFF2-40B4-BE49-F238E27FC236}">
                      <a16:creationId xmlns:a16="http://schemas.microsoft.com/office/drawing/2014/main" id="{9FE62696-1AB9-40FE-A285-B4112D6B759F}"/>
                    </a:ext>
                  </a:extLst>
                </p:cNvPr>
                <p:cNvPicPr/>
                <p:nvPr/>
              </p:nvPicPr>
              <p:blipFill>
                <a:blip r:embed="rId197"/>
                <a:stretch>
                  <a:fillRect/>
                </a:stretch>
              </p:blipFill>
              <p:spPr>
                <a:xfrm>
                  <a:off x="2989502" y="4141061"/>
                  <a:ext cx="1420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4322BA5F-13ED-49C5-8D4E-0735C29188A7}"/>
                    </a:ext>
                  </a:extLst>
                </p14:cNvPr>
                <p14:cNvContentPartPr/>
                <p14:nvPr/>
              </p14:nvContentPartPr>
              <p14:xfrm>
                <a:off x="4276142" y="3589181"/>
                <a:ext cx="88560" cy="581400"/>
              </p14:xfrm>
            </p:contentPart>
          </mc:Choice>
          <mc:Fallback xmlns="">
            <p:pic>
              <p:nvPicPr>
                <p:cNvPr id="120" name="Ink 119">
                  <a:extLst>
                    <a:ext uri="{FF2B5EF4-FFF2-40B4-BE49-F238E27FC236}">
                      <a16:creationId xmlns:a16="http://schemas.microsoft.com/office/drawing/2014/main" id="{4322BA5F-13ED-49C5-8D4E-0735C29188A7}"/>
                    </a:ext>
                  </a:extLst>
                </p:cNvPr>
                <p:cNvPicPr/>
                <p:nvPr/>
              </p:nvPicPr>
              <p:blipFill>
                <a:blip r:embed="rId199"/>
                <a:stretch>
                  <a:fillRect/>
                </a:stretch>
              </p:blipFill>
              <p:spPr>
                <a:xfrm>
                  <a:off x="4267502" y="3580541"/>
                  <a:ext cx="10620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B3E3DF8E-EB30-479A-B66D-25E2317B9FAE}"/>
                    </a:ext>
                  </a:extLst>
                </p14:cNvPr>
                <p14:cNvContentPartPr/>
                <p14:nvPr/>
              </p14:nvContentPartPr>
              <p14:xfrm>
                <a:off x="2876102" y="4092461"/>
                <a:ext cx="4223520" cy="327240"/>
              </p14:xfrm>
            </p:contentPart>
          </mc:Choice>
          <mc:Fallback xmlns="">
            <p:pic>
              <p:nvPicPr>
                <p:cNvPr id="122" name="Ink 121">
                  <a:extLst>
                    <a:ext uri="{FF2B5EF4-FFF2-40B4-BE49-F238E27FC236}">
                      <a16:creationId xmlns:a16="http://schemas.microsoft.com/office/drawing/2014/main" id="{B3E3DF8E-EB30-479A-B66D-25E2317B9FAE}"/>
                    </a:ext>
                  </a:extLst>
                </p:cNvPr>
                <p:cNvPicPr/>
                <p:nvPr/>
              </p:nvPicPr>
              <p:blipFill>
                <a:blip r:embed="rId201"/>
                <a:stretch>
                  <a:fillRect/>
                </a:stretch>
              </p:blipFill>
              <p:spPr>
                <a:xfrm>
                  <a:off x="2867462" y="4083461"/>
                  <a:ext cx="42411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4F175981-53E1-4EDE-BDFE-99240B0A9C5B}"/>
                    </a:ext>
                  </a:extLst>
                </p14:cNvPr>
                <p14:cNvContentPartPr/>
                <p14:nvPr/>
              </p14:nvContentPartPr>
              <p14:xfrm>
                <a:off x="4769702" y="3776021"/>
                <a:ext cx="142200" cy="288360"/>
              </p14:xfrm>
            </p:contentPart>
          </mc:Choice>
          <mc:Fallback xmlns="">
            <p:pic>
              <p:nvPicPr>
                <p:cNvPr id="124" name="Ink 123">
                  <a:extLst>
                    <a:ext uri="{FF2B5EF4-FFF2-40B4-BE49-F238E27FC236}">
                      <a16:creationId xmlns:a16="http://schemas.microsoft.com/office/drawing/2014/main" id="{4F175981-53E1-4EDE-BDFE-99240B0A9C5B}"/>
                    </a:ext>
                  </a:extLst>
                </p:cNvPr>
                <p:cNvPicPr/>
                <p:nvPr/>
              </p:nvPicPr>
              <p:blipFill>
                <a:blip r:embed="rId203"/>
                <a:stretch>
                  <a:fillRect/>
                </a:stretch>
              </p:blipFill>
              <p:spPr>
                <a:xfrm>
                  <a:off x="4760702" y="3767021"/>
                  <a:ext cx="159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4EF2584F-C37B-450F-81E2-E05459E66757}"/>
                    </a:ext>
                  </a:extLst>
                </p14:cNvPr>
                <p14:cNvContentPartPr/>
                <p14:nvPr/>
              </p14:nvContentPartPr>
              <p14:xfrm>
                <a:off x="4991462" y="3792221"/>
                <a:ext cx="165240" cy="224640"/>
              </p14:xfrm>
            </p:contentPart>
          </mc:Choice>
          <mc:Fallback xmlns="">
            <p:pic>
              <p:nvPicPr>
                <p:cNvPr id="125" name="Ink 124">
                  <a:extLst>
                    <a:ext uri="{FF2B5EF4-FFF2-40B4-BE49-F238E27FC236}">
                      <a16:creationId xmlns:a16="http://schemas.microsoft.com/office/drawing/2014/main" id="{4EF2584F-C37B-450F-81E2-E05459E66757}"/>
                    </a:ext>
                  </a:extLst>
                </p:cNvPr>
                <p:cNvPicPr/>
                <p:nvPr/>
              </p:nvPicPr>
              <p:blipFill>
                <a:blip r:embed="rId205"/>
                <a:stretch>
                  <a:fillRect/>
                </a:stretch>
              </p:blipFill>
              <p:spPr>
                <a:xfrm>
                  <a:off x="4982822" y="3783581"/>
                  <a:ext cx="182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4C334593-0345-45C9-AE95-5AEA10061550}"/>
                    </a:ext>
                  </a:extLst>
                </p14:cNvPr>
                <p14:cNvContentPartPr/>
                <p14:nvPr/>
              </p14:nvContentPartPr>
              <p14:xfrm>
                <a:off x="5197382" y="3746861"/>
                <a:ext cx="151200" cy="269640"/>
              </p14:xfrm>
            </p:contentPart>
          </mc:Choice>
          <mc:Fallback xmlns="">
            <p:pic>
              <p:nvPicPr>
                <p:cNvPr id="126" name="Ink 125">
                  <a:extLst>
                    <a:ext uri="{FF2B5EF4-FFF2-40B4-BE49-F238E27FC236}">
                      <a16:creationId xmlns:a16="http://schemas.microsoft.com/office/drawing/2014/main" id="{4C334593-0345-45C9-AE95-5AEA10061550}"/>
                    </a:ext>
                  </a:extLst>
                </p:cNvPr>
                <p:cNvPicPr/>
                <p:nvPr/>
              </p:nvPicPr>
              <p:blipFill>
                <a:blip r:embed="rId207"/>
                <a:stretch>
                  <a:fillRect/>
                </a:stretch>
              </p:blipFill>
              <p:spPr>
                <a:xfrm>
                  <a:off x="5188382" y="3737861"/>
                  <a:ext cx="1688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4031B121-676D-4BB8-8BA1-6D19CC4CA1B3}"/>
                    </a:ext>
                  </a:extLst>
                </p14:cNvPr>
                <p14:cNvContentPartPr/>
                <p14:nvPr/>
              </p14:nvContentPartPr>
              <p14:xfrm>
                <a:off x="5517782" y="3715181"/>
                <a:ext cx="12240" cy="258480"/>
              </p14:xfrm>
            </p:contentPart>
          </mc:Choice>
          <mc:Fallback xmlns="">
            <p:pic>
              <p:nvPicPr>
                <p:cNvPr id="127" name="Ink 126">
                  <a:extLst>
                    <a:ext uri="{FF2B5EF4-FFF2-40B4-BE49-F238E27FC236}">
                      <a16:creationId xmlns:a16="http://schemas.microsoft.com/office/drawing/2014/main" id="{4031B121-676D-4BB8-8BA1-6D19CC4CA1B3}"/>
                    </a:ext>
                  </a:extLst>
                </p:cNvPr>
                <p:cNvPicPr/>
                <p:nvPr/>
              </p:nvPicPr>
              <p:blipFill>
                <a:blip r:embed="rId209"/>
                <a:stretch>
                  <a:fillRect/>
                </a:stretch>
              </p:blipFill>
              <p:spPr>
                <a:xfrm>
                  <a:off x="5509142" y="3706541"/>
                  <a:ext cx="29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A92E487C-FBF1-417B-BC5C-991EA60A0FB3}"/>
                    </a:ext>
                  </a:extLst>
                </p14:cNvPr>
                <p14:cNvContentPartPr/>
                <p14:nvPr/>
              </p14:nvContentPartPr>
              <p14:xfrm>
                <a:off x="3175262" y="4552901"/>
                <a:ext cx="181440" cy="293040"/>
              </p14:xfrm>
            </p:contentPart>
          </mc:Choice>
          <mc:Fallback xmlns="">
            <p:pic>
              <p:nvPicPr>
                <p:cNvPr id="129" name="Ink 128">
                  <a:extLst>
                    <a:ext uri="{FF2B5EF4-FFF2-40B4-BE49-F238E27FC236}">
                      <a16:creationId xmlns:a16="http://schemas.microsoft.com/office/drawing/2014/main" id="{A92E487C-FBF1-417B-BC5C-991EA60A0FB3}"/>
                    </a:ext>
                  </a:extLst>
                </p:cNvPr>
                <p:cNvPicPr/>
                <p:nvPr/>
              </p:nvPicPr>
              <p:blipFill>
                <a:blip r:embed="rId211"/>
                <a:stretch>
                  <a:fillRect/>
                </a:stretch>
              </p:blipFill>
              <p:spPr>
                <a:xfrm>
                  <a:off x="3166622" y="4543901"/>
                  <a:ext cx="199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7D585E3D-9684-4056-8803-42EB9750D7D2}"/>
                    </a:ext>
                  </a:extLst>
                </p14:cNvPr>
                <p14:cNvContentPartPr/>
                <p14:nvPr/>
              </p14:nvContentPartPr>
              <p14:xfrm>
                <a:off x="3388742" y="4617341"/>
                <a:ext cx="218880" cy="226440"/>
              </p14:xfrm>
            </p:contentPart>
          </mc:Choice>
          <mc:Fallback xmlns="">
            <p:pic>
              <p:nvPicPr>
                <p:cNvPr id="130" name="Ink 129">
                  <a:extLst>
                    <a:ext uri="{FF2B5EF4-FFF2-40B4-BE49-F238E27FC236}">
                      <a16:creationId xmlns:a16="http://schemas.microsoft.com/office/drawing/2014/main" id="{7D585E3D-9684-4056-8803-42EB9750D7D2}"/>
                    </a:ext>
                  </a:extLst>
                </p:cNvPr>
                <p:cNvPicPr/>
                <p:nvPr/>
              </p:nvPicPr>
              <p:blipFill>
                <a:blip r:embed="rId213"/>
                <a:stretch>
                  <a:fillRect/>
                </a:stretch>
              </p:blipFill>
              <p:spPr>
                <a:xfrm>
                  <a:off x="3380102" y="4608701"/>
                  <a:ext cx="236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546696A5-9B0E-4449-A321-0040F6D9F768}"/>
                    </a:ext>
                  </a:extLst>
                </p14:cNvPr>
                <p14:cNvContentPartPr/>
                <p14:nvPr/>
              </p14:nvContentPartPr>
              <p14:xfrm>
                <a:off x="3618782" y="4591781"/>
                <a:ext cx="144360" cy="214920"/>
              </p14:xfrm>
            </p:contentPart>
          </mc:Choice>
          <mc:Fallback xmlns="">
            <p:pic>
              <p:nvPicPr>
                <p:cNvPr id="131" name="Ink 130">
                  <a:extLst>
                    <a:ext uri="{FF2B5EF4-FFF2-40B4-BE49-F238E27FC236}">
                      <a16:creationId xmlns:a16="http://schemas.microsoft.com/office/drawing/2014/main" id="{546696A5-9B0E-4449-A321-0040F6D9F768}"/>
                    </a:ext>
                  </a:extLst>
                </p:cNvPr>
                <p:cNvPicPr/>
                <p:nvPr/>
              </p:nvPicPr>
              <p:blipFill>
                <a:blip r:embed="rId215"/>
                <a:stretch>
                  <a:fillRect/>
                </a:stretch>
              </p:blipFill>
              <p:spPr>
                <a:xfrm>
                  <a:off x="3609782" y="4583141"/>
                  <a:ext cx="1620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3A22FE54-77E5-4428-9206-A6E19A90468F}"/>
                    </a:ext>
                  </a:extLst>
                </p14:cNvPr>
                <p14:cNvContentPartPr/>
                <p14:nvPr/>
              </p14:nvContentPartPr>
              <p14:xfrm>
                <a:off x="3847382" y="4506461"/>
                <a:ext cx="188640" cy="286560"/>
              </p14:xfrm>
            </p:contentPart>
          </mc:Choice>
          <mc:Fallback xmlns="">
            <p:pic>
              <p:nvPicPr>
                <p:cNvPr id="132" name="Ink 131">
                  <a:extLst>
                    <a:ext uri="{FF2B5EF4-FFF2-40B4-BE49-F238E27FC236}">
                      <a16:creationId xmlns:a16="http://schemas.microsoft.com/office/drawing/2014/main" id="{3A22FE54-77E5-4428-9206-A6E19A90468F}"/>
                    </a:ext>
                  </a:extLst>
                </p:cNvPr>
                <p:cNvPicPr/>
                <p:nvPr/>
              </p:nvPicPr>
              <p:blipFill>
                <a:blip r:embed="rId217"/>
                <a:stretch>
                  <a:fillRect/>
                </a:stretch>
              </p:blipFill>
              <p:spPr>
                <a:xfrm>
                  <a:off x="3838382" y="4497461"/>
                  <a:ext cx="206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37949C27-AEB6-41F8-9515-0FA3A1637BC1}"/>
                    </a:ext>
                  </a:extLst>
                </p14:cNvPr>
                <p14:cNvContentPartPr/>
                <p14:nvPr/>
              </p14:nvContentPartPr>
              <p14:xfrm>
                <a:off x="5930342" y="4318541"/>
                <a:ext cx="202680" cy="259200"/>
              </p14:xfrm>
            </p:contentPart>
          </mc:Choice>
          <mc:Fallback xmlns="">
            <p:pic>
              <p:nvPicPr>
                <p:cNvPr id="133" name="Ink 132">
                  <a:extLst>
                    <a:ext uri="{FF2B5EF4-FFF2-40B4-BE49-F238E27FC236}">
                      <a16:creationId xmlns:a16="http://schemas.microsoft.com/office/drawing/2014/main" id="{37949C27-AEB6-41F8-9515-0FA3A1637BC1}"/>
                    </a:ext>
                  </a:extLst>
                </p:cNvPr>
                <p:cNvPicPr/>
                <p:nvPr/>
              </p:nvPicPr>
              <p:blipFill>
                <a:blip r:embed="rId219"/>
                <a:stretch>
                  <a:fillRect/>
                </a:stretch>
              </p:blipFill>
              <p:spPr>
                <a:xfrm>
                  <a:off x="5921702" y="4309901"/>
                  <a:ext cx="2203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AFD80631-A1C3-4767-BF13-ED8F649EB2C7}"/>
                    </a:ext>
                  </a:extLst>
                </p14:cNvPr>
                <p14:cNvContentPartPr/>
                <p14:nvPr/>
              </p14:nvContentPartPr>
              <p14:xfrm>
                <a:off x="6140942" y="4291901"/>
                <a:ext cx="171000" cy="255960"/>
              </p14:xfrm>
            </p:contentPart>
          </mc:Choice>
          <mc:Fallback xmlns="">
            <p:pic>
              <p:nvPicPr>
                <p:cNvPr id="134" name="Ink 133">
                  <a:extLst>
                    <a:ext uri="{FF2B5EF4-FFF2-40B4-BE49-F238E27FC236}">
                      <a16:creationId xmlns:a16="http://schemas.microsoft.com/office/drawing/2014/main" id="{AFD80631-A1C3-4767-BF13-ED8F649EB2C7}"/>
                    </a:ext>
                  </a:extLst>
                </p:cNvPr>
                <p:cNvPicPr/>
                <p:nvPr/>
              </p:nvPicPr>
              <p:blipFill>
                <a:blip r:embed="rId221"/>
                <a:stretch>
                  <a:fillRect/>
                </a:stretch>
              </p:blipFill>
              <p:spPr>
                <a:xfrm>
                  <a:off x="6131942" y="4283261"/>
                  <a:ext cx="188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07102C3D-D904-4F7C-BE13-20F0224AA71B}"/>
                    </a:ext>
                  </a:extLst>
                </p14:cNvPr>
                <p14:cNvContentPartPr/>
                <p14:nvPr/>
              </p14:nvContentPartPr>
              <p14:xfrm>
                <a:off x="6350102" y="4271741"/>
                <a:ext cx="139320" cy="217440"/>
              </p14:xfrm>
            </p:contentPart>
          </mc:Choice>
          <mc:Fallback xmlns="">
            <p:pic>
              <p:nvPicPr>
                <p:cNvPr id="135" name="Ink 134">
                  <a:extLst>
                    <a:ext uri="{FF2B5EF4-FFF2-40B4-BE49-F238E27FC236}">
                      <a16:creationId xmlns:a16="http://schemas.microsoft.com/office/drawing/2014/main" id="{07102C3D-D904-4F7C-BE13-20F0224AA71B}"/>
                    </a:ext>
                  </a:extLst>
                </p:cNvPr>
                <p:cNvPicPr/>
                <p:nvPr/>
              </p:nvPicPr>
              <p:blipFill>
                <a:blip r:embed="rId223"/>
                <a:stretch>
                  <a:fillRect/>
                </a:stretch>
              </p:blipFill>
              <p:spPr>
                <a:xfrm>
                  <a:off x="6341462" y="4262741"/>
                  <a:ext cx="156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id="{CA86237A-EDF5-4160-B9F9-99AE10E8A842}"/>
                    </a:ext>
                  </a:extLst>
                </p14:cNvPr>
                <p14:cNvContentPartPr/>
                <p14:nvPr/>
              </p14:nvContentPartPr>
              <p14:xfrm>
                <a:off x="6696422" y="4177061"/>
                <a:ext cx="53640" cy="269640"/>
              </p14:xfrm>
            </p:contentPart>
          </mc:Choice>
          <mc:Fallback xmlns="">
            <p:pic>
              <p:nvPicPr>
                <p:cNvPr id="136" name="Ink 135">
                  <a:extLst>
                    <a:ext uri="{FF2B5EF4-FFF2-40B4-BE49-F238E27FC236}">
                      <a16:creationId xmlns:a16="http://schemas.microsoft.com/office/drawing/2014/main" id="{CA86237A-EDF5-4160-B9F9-99AE10E8A842}"/>
                    </a:ext>
                  </a:extLst>
                </p:cNvPr>
                <p:cNvPicPr/>
                <p:nvPr/>
              </p:nvPicPr>
              <p:blipFill>
                <a:blip r:embed="rId225"/>
                <a:stretch>
                  <a:fillRect/>
                </a:stretch>
              </p:blipFill>
              <p:spPr>
                <a:xfrm>
                  <a:off x="6687782" y="4168421"/>
                  <a:ext cx="71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AE2A919F-7866-467D-ADD9-7D2D107CF263}"/>
                    </a:ext>
                  </a:extLst>
                </p14:cNvPr>
                <p14:cNvContentPartPr/>
                <p14:nvPr/>
              </p14:nvContentPartPr>
              <p14:xfrm>
                <a:off x="3092822" y="3215501"/>
                <a:ext cx="172440" cy="295200"/>
              </p14:xfrm>
            </p:contentPart>
          </mc:Choice>
          <mc:Fallback xmlns="">
            <p:pic>
              <p:nvPicPr>
                <p:cNvPr id="141" name="Ink 140">
                  <a:extLst>
                    <a:ext uri="{FF2B5EF4-FFF2-40B4-BE49-F238E27FC236}">
                      <a16:creationId xmlns:a16="http://schemas.microsoft.com/office/drawing/2014/main" id="{AE2A919F-7866-467D-ADD9-7D2D107CF263}"/>
                    </a:ext>
                  </a:extLst>
                </p:cNvPr>
                <p:cNvPicPr/>
                <p:nvPr/>
              </p:nvPicPr>
              <p:blipFill>
                <a:blip r:embed="rId227"/>
                <a:stretch>
                  <a:fillRect/>
                </a:stretch>
              </p:blipFill>
              <p:spPr>
                <a:xfrm>
                  <a:off x="3084182" y="3206861"/>
                  <a:ext cx="190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2D7A3E5C-CF9A-45CB-8952-466D42467746}"/>
                    </a:ext>
                  </a:extLst>
                </p14:cNvPr>
                <p14:cNvContentPartPr/>
                <p14:nvPr/>
              </p14:nvContentPartPr>
              <p14:xfrm>
                <a:off x="3341582" y="3295781"/>
                <a:ext cx="15840" cy="203040"/>
              </p14:xfrm>
            </p:contentPart>
          </mc:Choice>
          <mc:Fallback xmlns="">
            <p:pic>
              <p:nvPicPr>
                <p:cNvPr id="142" name="Ink 141">
                  <a:extLst>
                    <a:ext uri="{FF2B5EF4-FFF2-40B4-BE49-F238E27FC236}">
                      <a16:creationId xmlns:a16="http://schemas.microsoft.com/office/drawing/2014/main" id="{2D7A3E5C-CF9A-45CB-8952-466D42467746}"/>
                    </a:ext>
                  </a:extLst>
                </p:cNvPr>
                <p:cNvPicPr/>
                <p:nvPr/>
              </p:nvPicPr>
              <p:blipFill>
                <a:blip r:embed="rId229"/>
                <a:stretch>
                  <a:fillRect/>
                </a:stretch>
              </p:blipFill>
              <p:spPr>
                <a:xfrm>
                  <a:off x="3332942" y="3287141"/>
                  <a:ext cx="33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DFDD04BC-FD60-451C-86C0-3CC0661F1452}"/>
                    </a:ext>
                  </a:extLst>
                </p14:cNvPr>
                <p14:cNvContentPartPr/>
                <p14:nvPr/>
              </p14:nvContentPartPr>
              <p14:xfrm>
                <a:off x="3446702" y="3167261"/>
                <a:ext cx="12960" cy="15840"/>
              </p14:xfrm>
            </p:contentPart>
          </mc:Choice>
          <mc:Fallback xmlns="">
            <p:pic>
              <p:nvPicPr>
                <p:cNvPr id="143" name="Ink 142">
                  <a:extLst>
                    <a:ext uri="{FF2B5EF4-FFF2-40B4-BE49-F238E27FC236}">
                      <a16:creationId xmlns:a16="http://schemas.microsoft.com/office/drawing/2014/main" id="{DFDD04BC-FD60-451C-86C0-3CC0661F1452}"/>
                    </a:ext>
                  </a:extLst>
                </p:cNvPr>
                <p:cNvPicPr/>
                <p:nvPr/>
              </p:nvPicPr>
              <p:blipFill>
                <a:blip r:embed="rId231"/>
                <a:stretch>
                  <a:fillRect/>
                </a:stretch>
              </p:blipFill>
              <p:spPr>
                <a:xfrm>
                  <a:off x="3437702" y="3158261"/>
                  <a:ext cx="30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6910BD-6417-42AD-8741-6B0B2BDE4ED6}"/>
                    </a:ext>
                  </a:extLst>
                </p14:cNvPr>
                <p14:cNvContentPartPr/>
                <p14:nvPr/>
              </p14:nvContentPartPr>
              <p14:xfrm>
                <a:off x="3474422" y="3140621"/>
                <a:ext cx="209880" cy="232560"/>
              </p14:xfrm>
            </p:contentPart>
          </mc:Choice>
          <mc:Fallback xmlns="">
            <p:pic>
              <p:nvPicPr>
                <p:cNvPr id="144" name="Ink 143">
                  <a:extLst>
                    <a:ext uri="{FF2B5EF4-FFF2-40B4-BE49-F238E27FC236}">
                      <a16:creationId xmlns:a16="http://schemas.microsoft.com/office/drawing/2014/main" id="{1A6910BD-6417-42AD-8741-6B0B2BDE4ED6}"/>
                    </a:ext>
                  </a:extLst>
                </p:cNvPr>
                <p:cNvPicPr/>
                <p:nvPr/>
              </p:nvPicPr>
              <p:blipFill>
                <a:blip r:embed="rId233"/>
                <a:stretch>
                  <a:fillRect/>
                </a:stretch>
              </p:blipFill>
              <p:spPr>
                <a:xfrm>
                  <a:off x="3465782" y="3131621"/>
                  <a:ext cx="227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2A5BA4D0-428E-46C7-9F60-B9571B4086BB}"/>
                    </a:ext>
                  </a:extLst>
                </p14:cNvPr>
                <p14:cNvContentPartPr/>
                <p14:nvPr/>
              </p14:nvContentPartPr>
              <p14:xfrm>
                <a:off x="3619142" y="3223421"/>
                <a:ext cx="108720" cy="54000"/>
              </p14:xfrm>
            </p:contentPart>
          </mc:Choice>
          <mc:Fallback xmlns="">
            <p:pic>
              <p:nvPicPr>
                <p:cNvPr id="145" name="Ink 144">
                  <a:extLst>
                    <a:ext uri="{FF2B5EF4-FFF2-40B4-BE49-F238E27FC236}">
                      <a16:creationId xmlns:a16="http://schemas.microsoft.com/office/drawing/2014/main" id="{2A5BA4D0-428E-46C7-9F60-B9571B4086BB}"/>
                    </a:ext>
                  </a:extLst>
                </p:cNvPr>
                <p:cNvPicPr/>
                <p:nvPr/>
              </p:nvPicPr>
              <p:blipFill>
                <a:blip r:embed="rId235"/>
                <a:stretch>
                  <a:fillRect/>
                </a:stretch>
              </p:blipFill>
              <p:spPr>
                <a:xfrm>
                  <a:off x="3610502" y="3214781"/>
                  <a:ext cx="126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27C001C9-735F-4EFD-BC1F-098B8BC8394F}"/>
                    </a:ext>
                  </a:extLst>
                </p14:cNvPr>
                <p14:cNvContentPartPr/>
                <p14:nvPr/>
              </p14:nvContentPartPr>
              <p14:xfrm>
                <a:off x="3770702" y="3186341"/>
                <a:ext cx="106560" cy="174240"/>
              </p14:xfrm>
            </p:contentPart>
          </mc:Choice>
          <mc:Fallback xmlns="">
            <p:pic>
              <p:nvPicPr>
                <p:cNvPr id="146" name="Ink 145">
                  <a:extLst>
                    <a:ext uri="{FF2B5EF4-FFF2-40B4-BE49-F238E27FC236}">
                      <a16:creationId xmlns:a16="http://schemas.microsoft.com/office/drawing/2014/main" id="{27C001C9-735F-4EFD-BC1F-098B8BC8394F}"/>
                    </a:ext>
                  </a:extLst>
                </p:cNvPr>
                <p:cNvPicPr/>
                <p:nvPr/>
              </p:nvPicPr>
              <p:blipFill>
                <a:blip r:embed="rId237"/>
                <a:stretch>
                  <a:fillRect/>
                </a:stretch>
              </p:blipFill>
              <p:spPr>
                <a:xfrm>
                  <a:off x="3762062" y="3177701"/>
                  <a:ext cx="124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46B9B240-AFB5-4939-BFEE-89281E8EE970}"/>
                    </a:ext>
                  </a:extLst>
                </p14:cNvPr>
                <p14:cNvContentPartPr/>
                <p14:nvPr/>
              </p14:nvContentPartPr>
              <p14:xfrm>
                <a:off x="3951062" y="3075821"/>
                <a:ext cx="119160" cy="223920"/>
              </p14:xfrm>
            </p:contentPart>
          </mc:Choice>
          <mc:Fallback xmlns="">
            <p:pic>
              <p:nvPicPr>
                <p:cNvPr id="147" name="Ink 146">
                  <a:extLst>
                    <a:ext uri="{FF2B5EF4-FFF2-40B4-BE49-F238E27FC236}">
                      <a16:creationId xmlns:a16="http://schemas.microsoft.com/office/drawing/2014/main" id="{46B9B240-AFB5-4939-BFEE-89281E8EE970}"/>
                    </a:ext>
                  </a:extLst>
                </p:cNvPr>
                <p:cNvPicPr/>
                <p:nvPr/>
              </p:nvPicPr>
              <p:blipFill>
                <a:blip r:embed="rId239"/>
                <a:stretch>
                  <a:fillRect/>
                </a:stretch>
              </p:blipFill>
              <p:spPr>
                <a:xfrm>
                  <a:off x="3942062" y="3066821"/>
                  <a:ext cx="1368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D54D7DF1-4D5A-4B10-8D13-B55EDA98F97E}"/>
                    </a:ext>
                  </a:extLst>
                </p14:cNvPr>
                <p14:cNvContentPartPr/>
                <p14:nvPr/>
              </p14:nvContentPartPr>
              <p14:xfrm>
                <a:off x="4113422" y="2894741"/>
                <a:ext cx="27360" cy="350640"/>
              </p14:xfrm>
            </p:contentPart>
          </mc:Choice>
          <mc:Fallback xmlns="">
            <p:pic>
              <p:nvPicPr>
                <p:cNvPr id="148" name="Ink 147">
                  <a:extLst>
                    <a:ext uri="{FF2B5EF4-FFF2-40B4-BE49-F238E27FC236}">
                      <a16:creationId xmlns:a16="http://schemas.microsoft.com/office/drawing/2014/main" id="{D54D7DF1-4D5A-4B10-8D13-B55EDA98F97E}"/>
                    </a:ext>
                  </a:extLst>
                </p:cNvPr>
                <p:cNvPicPr/>
                <p:nvPr/>
              </p:nvPicPr>
              <p:blipFill>
                <a:blip r:embed="rId241"/>
                <a:stretch>
                  <a:fillRect/>
                </a:stretch>
              </p:blipFill>
              <p:spPr>
                <a:xfrm>
                  <a:off x="4104782" y="2886101"/>
                  <a:ext cx="450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50F2AAAC-8BF4-41FA-8497-C51C8200BD9E}"/>
                    </a:ext>
                  </a:extLst>
                </p14:cNvPr>
                <p14:cNvContentPartPr/>
                <p14:nvPr/>
              </p14:nvContentPartPr>
              <p14:xfrm>
                <a:off x="2217302" y="3373181"/>
                <a:ext cx="5679360" cy="3459240"/>
              </p14:xfrm>
            </p:contentPart>
          </mc:Choice>
          <mc:Fallback xmlns="">
            <p:pic>
              <p:nvPicPr>
                <p:cNvPr id="150" name="Ink 149">
                  <a:extLst>
                    <a:ext uri="{FF2B5EF4-FFF2-40B4-BE49-F238E27FC236}">
                      <a16:creationId xmlns:a16="http://schemas.microsoft.com/office/drawing/2014/main" id="{50F2AAAC-8BF4-41FA-8497-C51C8200BD9E}"/>
                    </a:ext>
                  </a:extLst>
                </p:cNvPr>
                <p:cNvPicPr/>
                <p:nvPr/>
              </p:nvPicPr>
              <p:blipFill>
                <a:blip r:embed="rId243"/>
                <a:stretch>
                  <a:fillRect/>
                </a:stretch>
              </p:blipFill>
              <p:spPr>
                <a:xfrm>
                  <a:off x="2208662" y="3364541"/>
                  <a:ext cx="5697000" cy="3476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D9DF8569-D66B-4E37-BA7A-54508A11B672}"/>
                    </a:ext>
                  </a:extLst>
                </p14:cNvPr>
                <p14:cNvContentPartPr/>
                <p14:nvPr/>
              </p14:nvContentPartPr>
              <p14:xfrm>
                <a:off x="1961342" y="2791061"/>
                <a:ext cx="5983200" cy="4185360"/>
              </p14:xfrm>
            </p:contentPart>
          </mc:Choice>
          <mc:Fallback xmlns="">
            <p:pic>
              <p:nvPicPr>
                <p:cNvPr id="152" name="Ink 151">
                  <a:extLst>
                    <a:ext uri="{FF2B5EF4-FFF2-40B4-BE49-F238E27FC236}">
                      <a16:creationId xmlns:a16="http://schemas.microsoft.com/office/drawing/2014/main" id="{D9DF8569-D66B-4E37-BA7A-54508A11B672}"/>
                    </a:ext>
                  </a:extLst>
                </p:cNvPr>
                <p:cNvPicPr/>
                <p:nvPr/>
              </p:nvPicPr>
              <p:blipFill>
                <a:blip r:embed="rId245"/>
                <a:stretch>
                  <a:fillRect/>
                </a:stretch>
              </p:blipFill>
              <p:spPr>
                <a:xfrm>
                  <a:off x="1952702" y="2782421"/>
                  <a:ext cx="6000840" cy="4203000"/>
                </a:xfrm>
                <a:prstGeom prst="rect">
                  <a:avLst/>
                </a:prstGeom>
              </p:spPr>
            </p:pic>
          </mc:Fallback>
        </mc:AlternateContent>
      </p:grpSp>
      <p:grpSp>
        <p:nvGrpSpPr>
          <p:cNvPr id="167" name="Group 166">
            <a:extLst>
              <a:ext uri="{FF2B5EF4-FFF2-40B4-BE49-F238E27FC236}">
                <a16:creationId xmlns:a16="http://schemas.microsoft.com/office/drawing/2014/main" id="{AD40E110-FD3A-45D4-894D-9B3A00737ED1}"/>
              </a:ext>
            </a:extLst>
          </p:cNvPr>
          <p:cNvGrpSpPr/>
          <p:nvPr/>
        </p:nvGrpSpPr>
        <p:grpSpPr>
          <a:xfrm>
            <a:off x="8541062" y="3741461"/>
            <a:ext cx="905400" cy="741960"/>
            <a:chOff x="8541062" y="3741461"/>
            <a:chExt cx="905400" cy="741960"/>
          </a:xfrm>
        </p:grpSpPr>
        <mc:AlternateContent xmlns:mc="http://schemas.openxmlformats.org/markup-compatibility/2006" xmlns:p14="http://schemas.microsoft.com/office/powerpoint/2010/main">
          <mc:Choice Requires="p14">
            <p:contentPart p14:bwMode="auto" r:id="rId246">
              <p14:nvContentPartPr>
                <p14:cNvPr id="154" name="Ink 153">
                  <a:extLst>
                    <a:ext uri="{FF2B5EF4-FFF2-40B4-BE49-F238E27FC236}">
                      <a16:creationId xmlns:a16="http://schemas.microsoft.com/office/drawing/2014/main" id="{FEB40E97-FF31-4DE8-A717-1E2C61BEBE72}"/>
                    </a:ext>
                  </a:extLst>
                </p14:cNvPr>
                <p14:cNvContentPartPr/>
                <p14:nvPr/>
              </p14:nvContentPartPr>
              <p14:xfrm>
                <a:off x="8577062" y="4042781"/>
                <a:ext cx="3240" cy="101880"/>
              </p14:xfrm>
            </p:contentPart>
          </mc:Choice>
          <mc:Fallback xmlns="">
            <p:pic>
              <p:nvPicPr>
                <p:cNvPr id="154" name="Ink 153">
                  <a:extLst>
                    <a:ext uri="{FF2B5EF4-FFF2-40B4-BE49-F238E27FC236}">
                      <a16:creationId xmlns:a16="http://schemas.microsoft.com/office/drawing/2014/main" id="{FEB40E97-FF31-4DE8-A717-1E2C61BEBE72}"/>
                    </a:ext>
                  </a:extLst>
                </p:cNvPr>
                <p:cNvPicPr/>
                <p:nvPr/>
              </p:nvPicPr>
              <p:blipFill>
                <a:blip r:embed="rId247"/>
                <a:stretch>
                  <a:fillRect/>
                </a:stretch>
              </p:blipFill>
              <p:spPr>
                <a:xfrm>
                  <a:off x="8568062" y="4034141"/>
                  <a:ext cx="20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Ink 154">
                  <a:extLst>
                    <a:ext uri="{FF2B5EF4-FFF2-40B4-BE49-F238E27FC236}">
                      <a16:creationId xmlns:a16="http://schemas.microsoft.com/office/drawing/2014/main" id="{4ED92865-75C4-4787-8613-2F6E6C0FAC62}"/>
                    </a:ext>
                  </a:extLst>
                </p14:cNvPr>
                <p14:cNvContentPartPr/>
                <p14:nvPr/>
              </p14:nvContentPartPr>
              <p14:xfrm>
                <a:off x="8541062" y="3910301"/>
                <a:ext cx="178200" cy="202320"/>
              </p14:xfrm>
            </p:contentPart>
          </mc:Choice>
          <mc:Fallback xmlns="">
            <p:pic>
              <p:nvPicPr>
                <p:cNvPr id="155" name="Ink 154">
                  <a:extLst>
                    <a:ext uri="{FF2B5EF4-FFF2-40B4-BE49-F238E27FC236}">
                      <a16:creationId xmlns:a16="http://schemas.microsoft.com/office/drawing/2014/main" id="{4ED92865-75C4-4787-8613-2F6E6C0FAC62}"/>
                    </a:ext>
                  </a:extLst>
                </p:cNvPr>
                <p:cNvPicPr/>
                <p:nvPr/>
              </p:nvPicPr>
              <p:blipFill>
                <a:blip r:embed="rId249"/>
                <a:stretch>
                  <a:fillRect/>
                </a:stretch>
              </p:blipFill>
              <p:spPr>
                <a:xfrm>
                  <a:off x="8532062" y="3901301"/>
                  <a:ext cx="195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Ink 155">
                  <a:extLst>
                    <a:ext uri="{FF2B5EF4-FFF2-40B4-BE49-F238E27FC236}">
                      <a16:creationId xmlns:a16="http://schemas.microsoft.com/office/drawing/2014/main" id="{921D550A-3539-4267-B697-D65AB7DF8A8C}"/>
                    </a:ext>
                  </a:extLst>
                </p14:cNvPr>
                <p14:cNvContentPartPr/>
                <p14:nvPr/>
              </p14:nvContentPartPr>
              <p14:xfrm>
                <a:off x="8589662" y="4048541"/>
                <a:ext cx="27720" cy="340560"/>
              </p14:xfrm>
            </p:contentPart>
          </mc:Choice>
          <mc:Fallback xmlns="">
            <p:pic>
              <p:nvPicPr>
                <p:cNvPr id="156" name="Ink 155">
                  <a:extLst>
                    <a:ext uri="{FF2B5EF4-FFF2-40B4-BE49-F238E27FC236}">
                      <a16:creationId xmlns:a16="http://schemas.microsoft.com/office/drawing/2014/main" id="{921D550A-3539-4267-B697-D65AB7DF8A8C}"/>
                    </a:ext>
                  </a:extLst>
                </p:cNvPr>
                <p:cNvPicPr/>
                <p:nvPr/>
              </p:nvPicPr>
              <p:blipFill>
                <a:blip r:embed="rId251"/>
                <a:stretch>
                  <a:fillRect/>
                </a:stretch>
              </p:blipFill>
              <p:spPr>
                <a:xfrm>
                  <a:off x="8580662" y="4039901"/>
                  <a:ext cx="453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Ink 156">
                  <a:extLst>
                    <a:ext uri="{FF2B5EF4-FFF2-40B4-BE49-F238E27FC236}">
                      <a16:creationId xmlns:a16="http://schemas.microsoft.com/office/drawing/2014/main" id="{7359794C-6D31-41F6-A6B2-D95029A4B8A5}"/>
                    </a:ext>
                  </a:extLst>
                </p14:cNvPr>
                <p14:cNvContentPartPr/>
                <p14:nvPr/>
              </p14:nvContentPartPr>
              <p14:xfrm>
                <a:off x="8743742" y="3836501"/>
                <a:ext cx="177120" cy="253440"/>
              </p14:xfrm>
            </p:contentPart>
          </mc:Choice>
          <mc:Fallback xmlns="">
            <p:pic>
              <p:nvPicPr>
                <p:cNvPr id="157" name="Ink 156">
                  <a:extLst>
                    <a:ext uri="{FF2B5EF4-FFF2-40B4-BE49-F238E27FC236}">
                      <a16:creationId xmlns:a16="http://schemas.microsoft.com/office/drawing/2014/main" id="{7359794C-6D31-41F6-A6B2-D95029A4B8A5}"/>
                    </a:ext>
                  </a:extLst>
                </p:cNvPr>
                <p:cNvPicPr/>
                <p:nvPr/>
              </p:nvPicPr>
              <p:blipFill>
                <a:blip r:embed="rId253"/>
                <a:stretch>
                  <a:fillRect/>
                </a:stretch>
              </p:blipFill>
              <p:spPr>
                <a:xfrm>
                  <a:off x="8734742" y="3827501"/>
                  <a:ext cx="1947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Ink 157">
                  <a:extLst>
                    <a:ext uri="{FF2B5EF4-FFF2-40B4-BE49-F238E27FC236}">
                      <a16:creationId xmlns:a16="http://schemas.microsoft.com/office/drawing/2014/main" id="{75020D6A-CACC-416C-BC39-32D2AED74E19}"/>
                    </a:ext>
                  </a:extLst>
                </p14:cNvPr>
                <p14:cNvContentPartPr/>
                <p14:nvPr/>
              </p14:nvContentPartPr>
              <p14:xfrm>
                <a:off x="8858942" y="3801221"/>
                <a:ext cx="289800" cy="682200"/>
              </p14:xfrm>
            </p:contentPart>
          </mc:Choice>
          <mc:Fallback xmlns="">
            <p:pic>
              <p:nvPicPr>
                <p:cNvPr id="158" name="Ink 157">
                  <a:extLst>
                    <a:ext uri="{FF2B5EF4-FFF2-40B4-BE49-F238E27FC236}">
                      <a16:creationId xmlns:a16="http://schemas.microsoft.com/office/drawing/2014/main" id="{75020D6A-CACC-416C-BC39-32D2AED74E19}"/>
                    </a:ext>
                  </a:extLst>
                </p:cNvPr>
                <p:cNvPicPr/>
                <p:nvPr/>
              </p:nvPicPr>
              <p:blipFill>
                <a:blip r:embed="rId255"/>
                <a:stretch>
                  <a:fillRect/>
                </a:stretch>
              </p:blipFill>
              <p:spPr>
                <a:xfrm>
                  <a:off x="8849942" y="3792221"/>
                  <a:ext cx="30744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Ink 158">
                  <a:extLst>
                    <a:ext uri="{FF2B5EF4-FFF2-40B4-BE49-F238E27FC236}">
                      <a16:creationId xmlns:a16="http://schemas.microsoft.com/office/drawing/2014/main" id="{AC5ED352-FF9F-4DDE-9E78-501734E84A24}"/>
                    </a:ext>
                  </a:extLst>
                </p14:cNvPr>
                <p14:cNvContentPartPr/>
                <p14:nvPr/>
              </p14:nvContentPartPr>
              <p14:xfrm>
                <a:off x="9255302" y="3741461"/>
                <a:ext cx="191160" cy="320040"/>
              </p14:xfrm>
            </p:contentPart>
          </mc:Choice>
          <mc:Fallback xmlns="">
            <p:pic>
              <p:nvPicPr>
                <p:cNvPr id="159" name="Ink 158">
                  <a:extLst>
                    <a:ext uri="{FF2B5EF4-FFF2-40B4-BE49-F238E27FC236}">
                      <a16:creationId xmlns:a16="http://schemas.microsoft.com/office/drawing/2014/main" id="{AC5ED352-FF9F-4DDE-9E78-501734E84A24}"/>
                    </a:ext>
                  </a:extLst>
                </p:cNvPr>
                <p:cNvPicPr/>
                <p:nvPr/>
              </p:nvPicPr>
              <p:blipFill>
                <a:blip r:embed="rId257"/>
                <a:stretch>
                  <a:fillRect/>
                </a:stretch>
              </p:blipFill>
              <p:spPr>
                <a:xfrm>
                  <a:off x="9246662" y="3732461"/>
                  <a:ext cx="208800" cy="337680"/>
                </a:xfrm>
                <a:prstGeom prst="rect">
                  <a:avLst/>
                </a:prstGeom>
              </p:spPr>
            </p:pic>
          </mc:Fallback>
        </mc:AlternateContent>
      </p:grpSp>
      <p:grpSp>
        <p:nvGrpSpPr>
          <p:cNvPr id="166" name="Group 165">
            <a:extLst>
              <a:ext uri="{FF2B5EF4-FFF2-40B4-BE49-F238E27FC236}">
                <a16:creationId xmlns:a16="http://schemas.microsoft.com/office/drawing/2014/main" id="{0F935B24-8706-4A4F-A744-7EE6CE385D55}"/>
              </a:ext>
            </a:extLst>
          </p:cNvPr>
          <p:cNvGrpSpPr/>
          <p:nvPr/>
        </p:nvGrpSpPr>
        <p:grpSpPr>
          <a:xfrm>
            <a:off x="9833102" y="3433301"/>
            <a:ext cx="1046520" cy="537480"/>
            <a:chOff x="9833102" y="3433301"/>
            <a:chExt cx="1046520" cy="537480"/>
          </a:xfrm>
        </p:grpSpPr>
        <mc:AlternateContent xmlns:mc="http://schemas.openxmlformats.org/markup-compatibility/2006" xmlns:p14="http://schemas.microsoft.com/office/powerpoint/2010/main">
          <mc:Choice Requires="p14">
            <p:contentPart p14:bwMode="auto" r:id="rId258">
              <p14:nvContentPartPr>
                <p14:cNvPr id="160" name="Ink 159">
                  <a:extLst>
                    <a:ext uri="{FF2B5EF4-FFF2-40B4-BE49-F238E27FC236}">
                      <a16:creationId xmlns:a16="http://schemas.microsoft.com/office/drawing/2014/main" id="{C73A6C1B-5C9E-4EBC-B76E-4DFA8F4C74C5}"/>
                    </a:ext>
                  </a:extLst>
                </p14:cNvPr>
                <p14:cNvContentPartPr/>
                <p14:nvPr/>
              </p14:nvContentPartPr>
              <p14:xfrm>
                <a:off x="9897902" y="3599981"/>
                <a:ext cx="5400" cy="370800"/>
              </p14:xfrm>
            </p:contentPart>
          </mc:Choice>
          <mc:Fallback xmlns="">
            <p:pic>
              <p:nvPicPr>
                <p:cNvPr id="160" name="Ink 159">
                  <a:extLst>
                    <a:ext uri="{FF2B5EF4-FFF2-40B4-BE49-F238E27FC236}">
                      <a16:creationId xmlns:a16="http://schemas.microsoft.com/office/drawing/2014/main" id="{C73A6C1B-5C9E-4EBC-B76E-4DFA8F4C74C5}"/>
                    </a:ext>
                  </a:extLst>
                </p:cNvPr>
                <p:cNvPicPr/>
                <p:nvPr/>
              </p:nvPicPr>
              <p:blipFill>
                <a:blip r:embed="rId259"/>
                <a:stretch>
                  <a:fillRect/>
                </a:stretch>
              </p:blipFill>
              <p:spPr>
                <a:xfrm>
                  <a:off x="9888902" y="3590981"/>
                  <a:ext cx="23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1" name="Ink 160">
                  <a:extLst>
                    <a:ext uri="{FF2B5EF4-FFF2-40B4-BE49-F238E27FC236}">
                      <a16:creationId xmlns:a16="http://schemas.microsoft.com/office/drawing/2014/main" id="{EAF4A0D3-2C61-4509-8B56-8A3E3DF3406A}"/>
                    </a:ext>
                  </a:extLst>
                </p14:cNvPr>
                <p14:cNvContentPartPr/>
                <p14:nvPr/>
              </p14:nvContentPartPr>
              <p14:xfrm>
                <a:off x="9833102" y="3752981"/>
                <a:ext cx="218160" cy="38160"/>
              </p14:xfrm>
            </p:contentPart>
          </mc:Choice>
          <mc:Fallback xmlns="">
            <p:pic>
              <p:nvPicPr>
                <p:cNvPr id="161" name="Ink 160">
                  <a:extLst>
                    <a:ext uri="{FF2B5EF4-FFF2-40B4-BE49-F238E27FC236}">
                      <a16:creationId xmlns:a16="http://schemas.microsoft.com/office/drawing/2014/main" id="{EAF4A0D3-2C61-4509-8B56-8A3E3DF3406A}"/>
                    </a:ext>
                  </a:extLst>
                </p:cNvPr>
                <p:cNvPicPr/>
                <p:nvPr/>
              </p:nvPicPr>
              <p:blipFill>
                <a:blip r:embed="rId261"/>
                <a:stretch>
                  <a:fillRect/>
                </a:stretch>
              </p:blipFill>
              <p:spPr>
                <a:xfrm>
                  <a:off x="9824462" y="3744341"/>
                  <a:ext cx="235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Ink 161">
                  <a:extLst>
                    <a:ext uri="{FF2B5EF4-FFF2-40B4-BE49-F238E27FC236}">
                      <a16:creationId xmlns:a16="http://schemas.microsoft.com/office/drawing/2014/main" id="{BE5BAD02-718A-4844-BAFD-317FD94D5330}"/>
                    </a:ext>
                  </a:extLst>
                </p14:cNvPr>
                <p14:cNvContentPartPr/>
                <p14:nvPr/>
              </p14:nvContentPartPr>
              <p14:xfrm>
                <a:off x="10008782" y="3665501"/>
                <a:ext cx="148680" cy="281520"/>
              </p14:xfrm>
            </p:contentPart>
          </mc:Choice>
          <mc:Fallback xmlns="">
            <p:pic>
              <p:nvPicPr>
                <p:cNvPr id="162" name="Ink 161">
                  <a:extLst>
                    <a:ext uri="{FF2B5EF4-FFF2-40B4-BE49-F238E27FC236}">
                      <a16:creationId xmlns:a16="http://schemas.microsoft.com/office/drawing/2014/main" id="{BE5BAD02-718A-4844-BAFD-317FD94D5330}"/>
                    </a:ext>
                  </a:extLst>
                </p:cNvPr>
                <p:cNvPicPr/>
                <p:nvPr/>
              </p:nvPicPr>
              <p:blipFill>
                <a:blip r:embed="rId263"/>
                <a:stretch>
                  <a:fillRect/>
                </a:stretch>
              </p:blipFill>
              <p:spPr>
                <a:xfrm>
                  <a:off x="9999782" y="3656861"/>
                  <a:ext cx="166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Ink 162">
                  <a:extLst>
                    <a:ext uri="{FF2B5EF4-FFF2-40B4-BE49-F238E27FC236}">
                      <a16:creationId xmlns:a16="http://schemas.microsoft.com/office/drawing/2014/main" id="{166FDDF3-A55B-4731-BEB3-C8F65C2A69DD}"/>
                    </a:ext>
                  </a:extLst>
                </p14:cNvPr>
                <p14:cNvContentPartPr/>
                <p14:nvPr/>
              </p14:nvContentPartPr>
              <p14:xfrm>
                <a:off x="10306862" y="3542741"/>
                <a:ext cx="116640" cy="380880"/>
              </p14:xfrm>
            </p:contentPart>
          </mc:Choice>
          <mc:Fallback xmlns="">
            <p:pic>
              <p:nvPicPr>
                <p:cNvPr id="163" name="Ink 162">
                  <a:extLst>
                    <a:ext uri="{FF2B5EF4-FFF2-40B4-BE49-F238E27FC236}">
                      <a16:creationId xmlns:a16="http://schemas.microsoft.com/office/drawing/2014/main" id="{166FDDF3-A55B-4731-BEB3-C8F65C2A69DD}"/>
                    </a:ext>
                  </a:extLst>
                </p:cNvPr>
                <p:cNvPicPr/>
                <p:nvPr/>
              </p:nvPicPr>
              <p:blipFill>
                <a:blip r:embed="rId265"/>
                <a:stretch>
                  <a:fillRect/>
                </a:stretch>
              </p:blipFill>
              <p:spPr>
                <a:xfrm>
                  <a:off x="10297862" y="3533741"/>
                  <a:ext cx="1342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Ink 163">
                  <a:extLst>
                    <a:ext uri="{FF2B5EF4-FFF2-40B4-BE49-F238E27FC236}">
                      <a16:creationId xmlns:a16="http://schemas.microsoft.com/office/drawing/2014/main" id="{08FAB5A3-3524-472C-95C0-FE7F6D8D286A}"/>
                    </a:ext>
                  </a:extLst>
                </p14:cNvPr>
                <p14:cNvContentPartPr/>
                <p14:nvPr/>
              </p14:nvContentPartPr>
              <p14:xfrm>
                <a:off x="10615382" y="3433301"/>
                <a:ext cx="14400" cy="437400"/>
              </p14:xfrm>
            </p:contentPart>
          </mc:Choice>
          <mc:Fallback xmlns="">
            <p:pic>
              <p:nvPicPr>
                <p:cNvPr id="164" name="Ink 163">
                  <a:extLst>
                    <a:ext uri="{FF2B5EF4-FFF2-40B4-BE49-F238E27FC236}">
                      <a16:creationId xmlns:a16="http://schemas.microsoft.com/office/drawing/2014/main" id="{08FAB5A3-3524-472C-95C0-FE7F6D8D286A}"/>
                    </a:ext>
                  </a:extLst>
                </p:cNvPr>
                <p:cNvPicPr/>
                <p:nvPr/>
              </p:nvPicPr>
              <p:blipFill>
                <a:blip r:embed="rId267"/>
                <a:stretch>
                  <a:fillRect/>
                </a:stretch>
              </p:blipFill>
              <p:spPr>
                <a:xfrm>
                  <a:off x="10606382" y="3424301"/>
                  <a:ext cx="320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Ink 164">
                  <a:extLst>
                    <a:ext uri="{FF2B5EF4-FFF2-40B4-BE49-F238E27FC236}">
                      <a16:creationId xmlns:a16="http://schemas.microsoft.com/office/drawing/2014/main" id="{82E49792-6566-456C-8DA5-8F854005278E}"/>
                    </a:ext>
                  </a:extLst>
                </p14:cNvPr>
                <p14:cNvContentPartPr/>
                <p14:nvPr/>
              </p14:nvContentPartPr>
              <p14:xfrm>
                <a:off x="10743182" y="3530861"/>
                <a:ext cx="136440" cy="357480"/>
              </p14:xfrm>
            </p:contentPart>
          </mc:Choice>
          <mc:Fallback xmlns="">
            <p:pic>
              <p:nvPicPr>
                <p:cNvPr id="165" name="Ink 164">
                  <a:extLst>
                    <a:ext uri="{FF2B5EF4-FFF2-40B4-BE49-F238E27FC236}">
                      <a16:creationId xmlns:a16="http://schemas.microsoft.com/office/drawing/2014/main" id="{82E49792-6566-456C-8DA5-8F854005278E}"/>
                    </a:ext>
                  </a:extLst>
                </p:cNvPr>
                <p:cNvPicPr/>
                <p:nvPr/>
              </p:nvPicPr>
              <p:blipFill>
                <a:blip r:embed="rId269"/>
                <a:stretch>
                  <a:fillRect/>
                </a:stretch>
              </p:blipFill>
              <p:spPr>
                <a:xfrm>
                  <a:off x="10734542" y="3521861"/>
                  <a:ext cx="154080" cy="375120"/>
                </a:xfrm>
                <a:prstGeom prst="rect">
                  <a:avLst/>
                </a:prstGeom>
              </p:spPr>
            </p:pic>
          </mc:Fallback>
        </mc:AlternateContent>
      </p:grpSp>
      <p:grpSp>
        <p:nvGrpSpPr>
          <p:cNvPr id="175" name="Group 174">
            <a:extLst>
              <a:ext uri="{FF2B5EF4-FFF2-40B4-BE49-F238E27FC236}">
                <a16:creationId xmlns:a16="http://schemas.microsoft.com/office/drawing/2014/main" id="{853E783A-53A3-404A-931D-75FC45B98F86}"/>
              </a:ext>
            </a:extLst>
          </p:cNvPr>
          <p:cNvGrpSpPr/>
          <p:nvPr/>
        </p:nvGrpSpPr>
        <p:grpSpPr>
          <a:xfrm>
            <a:off x="9048662" y="4410341"/>
            <a:ext cx="1114920" cy="743400"/>
            <a:chOff x="9048662" y="4410341"/>
            <a:chExt cx="1114920" cy="743400"/>
          </a:xfrm>
        </p:grpSpPr>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8223E644-C5B5-41B7-AB0B-AD99398291EB}"/>
                    </a:ext>
                  </a:extLst>
                </p14:cNvPr>
                <p14:cNvContentPartPr/>
                <p14:nvPr/>
              </p14:nvContentPartPr>
              <p14:xfrm>
                <a:off x="9110222" y="4735061"/>
                <a:ext cx="11160" cy="418680"/>
              </p14:xfrm>
            </p:contentPart>
          </mc:Choice>
          <mc:Fallback xmlns="">
            <p:pic>
              <p:nvPicPr>
                <p:cNvPr id="168" name="Ink 167">
                  <a:extLst>
                    <a:ext uri="{FF2B5EF4-FFF2-40B4-BE49-F238E27FC236}">
                      <a16:creationId xmlns:a16="http://schemas.microsoft.com/office/drawing/2014/main" id="{8223E644-C5B5-41B7-AB0B-AD99398291EB}"/>
                    </a:ext>
                  </a:extLst>
                </p:cNvPr>
                <p:cNvPicPr/>
                <p:nvPr/>
              </p:nvPicPr>
              <p:blipFill>
                <a:blip r:embed="rId271"/>
                <a:stretch>
                  <a:fillRect/>
                </a:stretch>
              </p:blipFill>
              <p:spPr>
                <a:xfrm>
                  <a:off x="9101222" y="4726421"/>
                  <a:ext cx="288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B82AC77A-F141-4C52-A78E-827D89934BE1}"/>
                    </a:ext>
                  </a:extLst>
                </p14:cNvPr>
                <p14:cNvContentPartPr/>
                <p14:nvPr/>
              </p14:nvContentPartPr>
              <p14:xfrm>
                <a:off x="9048662" y="4650461"/>
                <a:ext cx="213840" cy="261720"/>
              </p14:xfrm>
            </p:contentPart>
          </mc:Choice>
          <mc:Fallback xmlns="">
            <p:pic>
              <p:nvPicPr>
                <p:cNvPr id="169" name="Ink 168">
                  <a:extLst>
                    <a:ext uri="{FF2B5EF4-FFF2-40B4-BE49-F238E27FC236}">
                      <a16:creationId xmlns:a16="http://schemas.microsoft.com/office/drawing/2014/main" id="{B82AC77A-F141-4C52-A78E-827D89934BE1}"/>
                    </a:ext>
                  </a:extLst>
                </p:cNvPr>
                <p:cNvPicPr/>
                <p:nvPr/>
              </p:nvPicPr>
              <p:blipFill>
                <a:blip r:embed="rId273"/>
                <a:stretch>
                  <a:fillRect/>
                </a:stretch>
              </p:blipFill>
              <p:spPr>
                <a:xfrm>
                  <a:off x="9040022" y="4641461"/>
                  <a:ext cx="2314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A218E628-F393-405F-A11A-5FB282FA18F9}"/>
                    </a:ext>
                  </a:extLst>
                </p14:cNvPr>
                <p14:cNvContentPartPr/>
                <p14:nvPr/>
              </p14:nvContentPartPr>
              <p14:xfrm>
                <a:off x="9288782" y="4556501"/>
                <a:ext cx="169920" cy="334800"/>
              </p14:xfrm>
            </p:contentPart>
          </mc:Choice>
          <mc:Fallback xmlns="">
            <p:pic>
              <p:nvPicPr>
                <p:cNvPr id="170" name="Ink 169">
                  <a:extLst>
                    <a:ext uri="{FF2B5EF4-FFF2-40B4-BE49-F238E27FC236}">
                      <a16:creationId xmlns:a16="http://schemas.microsoft.com/office/drawing/2014/main" id="{A218E628-F393-405F-A11A-5FB282FA18F9}"/>
                    </a:ext>
                  </a:extLst>
                </p:cNvPr>
                <p:cNvPicPr/>
                <p:nvPr/>
              </p:nvPicPr>
              <p:blipFill>
                <a:blip r:embed="rId275"/>
                <a:stretch>
                  <a:fillRect/>
                </a:stretch>
              </p:blipFill>
              <p:spPr>
                <a:xfrm>
                  <a:off x="9280142" y="4547861"/>
                  <a:ext cx="1875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1A20A1BC-F89A-4C89-AC74-3AED89BC250D}"/>
                    </a:ext>
                  </a:extLst>
                </p14:cNvPr>
                <p14:cNvContentPartPr/>
                <p14:nvPr/>
              </p14:nvContentPartPr>
              <p14:xfrm>
                <a:off x="9552302" y="4569461"/>
                <a:ext cx="14760" cy="16920"/>
              </p14:xfrm>
            </p:contentPart>
          </mc:Choice>
          <mc:Fallback xmlns="">
            <p:pic>
              <p:nvPicPr>
                <p:cNvPr id="171" name="Ink 170">
                  <a:extLst>
                    <a:ext uri="{FF2B5EF4-FFF2-40B4-BE49-F238E27FC236}">
                      <a16:creationId xmlns:a16="http://schemas.microsoft.com/office/drawing/2014/main" id="{1A20A1BC-F89A-4C89-AC74-3AED89BC250D}"/>
                    </a:ext>
                  </a:extLst>
                </p:cNvPr>
                <p:cNvPicPr/>
                <p:nvPr/>
              </p:nvPicPr>
              <p:blipFill>
                <a:blip r:embed="rId277"/>
                <a:stretch>
                  <a:fillRect/>
                </a:stretch>
              </p:blipFill>
              <p:spPr>
                <a:xfrm>
                  <a:off x="9543662" y="4560461"/>
                  <a:ext cx="324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5930F0BE-68C5-4059-A912-6E88699C9F87}"/>
                    </a:ext>
                  </a:extLst>
                </p14:cNvPr>
                <p14:cNvContentPartPr/>
                <p14:nvPr/>
              </p14:nvContentPartPr>
              <p14:xfrm>
                <a:off x="9500822" y="4502141"/>
                <a:ext cx="165960" cy="506880"/>
              </p14:xfrm>
            </p:contentPart>
          </mc:Choice>
          <mc:Fallback xmlns="">
            <p:pic>
              <p:nvPicPr>
                <p:cNvPr id="172" name="Ink 171">
                  <a:extLst>
                    <a:ext uri="{FF2B5EF4-FFF2-40B4-BE49-F238E27FC236}">
                      <a16:creationId xmlns:a16="http://schemas.microsoft.com/office/drawing/2014/main" id="{5930F0BE-68C5-4059-A912-6E88699C9F87}"/>
                    </a:ext>
                  </a:extLst>
                </p:cNvPr>
                <p:cNvPicPr/>
                <p:nvPr/>
              </p:nvPicPr>
              <p:blipFill>
                <a:blip r:embed="rId279"/>
                <a:stretch>
                  <a:fillRect/>
                </a:stretch>
              </p:blipFill>
              <p:spPr>
                <a:xfrm>
                  <a:off x="9492182" y="4493501"/>
                  <a:ext cx="1836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4852C0EE-2229-4F8B-A77D-2B3E9CA53E9F}"/>
                    </a:ext>
                  </a:extLst>
                </p14:cNvPr>
                <p14:cNvContentPartPr/>
                <p14:nvPr/>
              </p14:nvContentPartPr>
              <p14:xfrm>
                <a:off x="9749222" y="4450301"/>
                <a:ext cx="117720" cy="268200"/>
              </p14:xfrm>
            </p:contentPart>
          </mc:Choice>
          <mc:Fallback xmlns="">
            <p:pic>
              <p:nvPicPr>
                <p:cNvPr id="173" name="Ink 172">
                  <a:extLst>
                    <a:ext uri="{FF2B5EF4-FFF2-40B4-BE49-F238E27FC236}">
                      <a16:creationId xmlns:a16="http://schemas.microsoft.com/office/drawing/2014/main" id="{4852C0EE-2229-4F8B-A77D-2B3E9CA53E9F}"/>
                    </a:ext>
                  </a:extLst>
                </p:cNvPr>
                <p:cNvPicPr/>
                <p:nvPr/>
              </p:nvPicPr>
              <p:blipFill>
                <a:blip r:embed="rId281"/>
                <a:stretch>
                  <a:fillRect/>
                </a:stretch>
              </p:blipFill>
              <p:spPr>
                <a:xfrm>
                  <a:off x="9740222" y="4441661"/>
                  <a:ext cx="135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1810D299-1974-42A4-AEE5-BFDD46E1DEC6}"/>
                    </a:ext>
                  </a:extLst>
                </p14:cNvPr>
                <p14:cNvContentPartPr/>
                <p14:nvPr/>
              </p14:nvContentPartPr>
              <p14:xfrm>
                <a:off x="9902942" y="4410341"/>
                <a:ext cx="260640" cy="264960"/>
              </p14:xfrm>
            </p:contentPart>
          </mc:Choice>
          <mc:Fallback xmlns="">
            <p:pic>
              <p:nvPicPr>
                <p:cNvPr id="174" name="Ink 173">
                  <a:extLst>
                    <a:ext uri="{FF2B5EF4-FFF2-40B4-BE49-F238E27FC236}">
                      <a16:creationId xmlns:a16="http://schemas.microsoft.com/office/drawing/2014/main" id="{1810D299-1974-42A4-AEE5-BFDD46E1DEC6}"/>
                    </a:ext>
                  </a:extLst>
                </p:cNvPr>
                <p:cNvPicPr/>
                <p:nvPr/>
              </p:nvPicPr>
              <p:blipFill>
                <a:blip r:embed="rId283"/>
                <a:stretch>
                  <a:fillRect/>
                </a:stretch>
              </p:blipFill>
              <p:spPr>
                <a:xfrm>
                  <a:off x="9893942" y="4401341"/>
                  <a:ext cx="278280" cy="282600"/>
                </a:xfrm>
                <a:prstGeom prst="rect">
                  <a:avLst/>
                </a:prstGeom>
              </p:spPr>
            </p:pic>
          </mc:Fallback>
        </mc:AlternateContent>
      </p:grpSp>
    </p:spTree>
    <p:extLst>
      <p:ext uri="{BB962C8B-B14F-4D97-AF65-F5344CB8AC3E}">
        <p14:creationId xmlns:p14="http://schemas.microsoft.com/office/powerpoint/2010/main" val="273200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FB93-1321-437E-8A30-7D20846853C7}"/>
              </a:ext>
            </a:extLst>
          </p:cNvPr>
          <p:cNvSpPr>
            <a:spLocks noGrp="1"/>
          </p:cNvSpPr>
          <p:nvPr>
            <p:ph type="title"/>
          </p:nvPr>
        </p:nvSpPr>
        <p:spPr/>
        <p:txBody>
          <a:bodyPr/>
          <a:lstStyle/>
          <a:p>
            <a:r>
              <a:rPr lang="en-US" dirty="0"/>
              <a:t>How Memory Access Works</a:t>
            </a:r>
          </a:p>
        </p:txBody>
      </p:sp>
      <p:sp>
        <p:nvSpPr>
          <p:cNvPr id="3" name="Content Placeholder 2">
            <a:extLst>
              <a:ext uri="{FF2B5EF4-FFF2-40B4-BE49-F238E27FC236}">
                <a16:creationId xmlns:a16="http://schemas.microsoft.com/office/drawing/2014/main" id="{334F56EA-0A4F-4216-ADD5-62C2B682A3D7}"/>
              </a:ext>
            </a:extLst>
          </p:cNvPr>
          <p:cNvSpPr>
            <a:spLocks noGrp="1"/>
          </p:cNvSpPr>
          <p:nvPr>
            <p:ph idx="1"/>
          </p:nvPr>
        </p:nvSpPr>
        <p:spPr/>
        <p:txBody>
          <a:bodyPr/>
          <a:lstStyle/>
          <a:p>
            <a:r>
              <a:rPr lang="en-US" dirty="0"/>
              <a:t>MMU  (memory management unit) [on CPU] + kernel</a:t>
            </a:r>
          </a:p>
          <a:p>
            <a:pPr lvl="1"/>
            <a:r>
              <a:rPr lang="en-US" dirty="0"/>
              <a:t>Kernel breaks process’s memory into smaller chunks (pages)</a:t>
            </a:r>
          </a:p>
          <a:p>
            <a:r>
              <a:rPr lang="en-US" dirty="0"/>
              <a:t>Kernel maintains page table </a:t>
            </a:r>
          </a:p>
          <a:p>
            <a:pPr lvl="1"/>
            <a:r>
              <a:rPr lang="en-US" dirty="0"/>
              <a:t>maps virtual addresses to physical (combo of RAM and swap space)</a:t>
            </a:r>
          </a:p>
          <a:p>
            <a:r>
              <a:rPr lang="en-US" dirty="0"/>
              <a:t>On-demand paging</a:t>
            </a:r>
          </a:p>
          <a:p>
            <a:pPr lvl="1"/>
            <a:r>
              <a:rPr lang="en-US" dirty="0"/>
              <a:t>Kernel loads &amp; allocates pages as process needs them</a:t>
            </a:r>
          </a:p>
        </p:txBody>
      </p:sp>
      <p:grpSp>
        <p:nvGrpSpPr>
          <p:cNvPr id="6" name="Group 5">
            <a:extLst>
              <a:ext uri="{FF2B5EF4-FFF2-40B4-BE49-F238E27FC236}">
                <a16:creationId xmlns:a16="http://schemas.microsoft.com/office/drawing/2014/main" id="{385824A2-05FD-43C8-A764-8F63D5B7C7EF}"/>
              </a:ext>
            </a:extLst>
          </p:cNvPr>
          <p:cNvGrpSpPr/>
          <p:nvPr/>
        </p:nvGrpSpPr>
        <p:grpSpPr>
          <a:xfrm>
            <a:off x="1356902" y="2805461"/>
            <a:ext cx="4190400" cy="770400"/>
            <a:chOff x="1356902" y="2805461"/>
            <a:chExt cx="4190400" cy="770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A18204B-6F8A-4A20-AD88-D9FAFF0DDC65}"/>
                    </a:ext>
                  </a:extLst>
                </p14:cNvPr>
                <p14:cNvContentPartPr/>
                <p14:nvPr/>
              </p14:nvContentPartPr>
              <p14:xfrm>
                <a:off x="1356902" y="2883221"/>
                <a:ext cx="4068360" cy="692640"/>
              </p14:xfrm>
            </p:contentPart>
          </mc:Choice>
          <mc:Fallback xmlns="">
            <p:pic>
              <p:nvPicPr>
                <p:cNvPr id="4" name="Ink 3">
                  <a:extLst>
                    <a:ext uri="{FF2B5EF4-FFF2-40B4-BE49-F238E27FC236}">
                      <a16:creationId xmlns:a16="http://schemas.microsoft.com/office/drawing/2014/main" id="{4A18204B-6F8A-4A20-AD88-D9FAFF0DDC65}"/>
                    </a:ext>
                  </a:extLst>
                </p:cNvPr>
                <p:cNvPicPr/>
                <p:nvPr/>
              </p:nvPicPr>
              <p:blipFill>
                <a:blip r:embed="rId3"/>
                <a:stretch>
                  <a:fillRect/>
                </a:stretch>
              </p:blipFill>
              <p:spPr>
                <a:xfrm>
                  <a:off x="1348262" y="2874581"/>
                  <a:ext cx="408600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9DD8359-D253-4DA1-BAEB-CC398E47A7B5}"/>
                    </a:ext>
                  </a:extLst>
                </p14:cNvPr>
                <p14:cNvContentPartPr/>
                <p14:nvPr/>
              </p14:nvContentPartPr>
              <p14:xfrm>
                <a:off x="1391462" y="2805461"/>
                <a:ext cx="4155840" cy="611640"/>
              </p14:xfrm>
            </p:contentPart>
          </mc:Choice>
          <mc:Fallback xmlns="">
            <p:pic>
              <p:nvPicPr>
                <p:cNvPr id="5" name="Ink 4">
                  <a:extLst>
                    <a:ext uri="{FF2B5EF4-FFF2-40B4-BE49-F238E27FC236}">
                      <a16:creationId xmlns:a16="http://schemas.microsoft.com/office/drawing/2014/main" id="{C9DD8359-D253-4DA1-BAEB-CC398E47A7B5}"/>
                    </a:ext>
                  </a:extLst>
                </p:cNvPr>
                <p:cNvPicPr/>
                <p:nvPr/>
              </p:nvPicPr>
              <p:blipFill>
                <a:blip r:embed="rId5"/>
                <a:stretch>
                  <a:fillRect/>
                </a:stretch>
              </p:blipFill>
              <p:spPr>
                <a:xfrm>
                  <a:off x="1382462" y="2796461"/>
                  <a:ext cx="4173480" cy="629280"/>
                </a:xfrm>
                <a:prstGeom prst="rect">
                  <a:avLst/>
                </a:prstGeom>
              </p:spPr>
            </p:pic>
          </mc:Fallback>
        </mc:AlternateContent>
      </p:grpSp>
    </p:spTree>
    <p:extLst>
      <p:ext uri="{BB962C8B-B14F-4D97-AF65-F5344CB8AC3E}">
        <p14:creationId xmlns:p14="http://schemas.microsoft.com/office/powerpoint/2010/main" val="349316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0DC8-A57B-4413-A7A4-72412409F9EF}"/>
              </a:ext>
            </a:extLst>
          </p:cNvPr>
          <p:cNvSpPr>
            <a:spLocks noGrp="1"/>
          </p:cNvSpPr>
          <p:nvPr>
            <p:ph type="title"/>
          </p:nvPr>
        </p:nvSpPr>
        <p:spPr/>
        <p:txBody>
          <a:bodyPr/>
          <a:lstStyle/>
          <a:p>
            <a:r>
              <a:rPr lang="en-US" dirty="0"/>
              <a:t>Page Faults</a:t>
            </a:r>
          </a:p>
        </p:txBody>
      </p:sp>
      <p:sp>
        <p:nvSpPr>
          <p:cNvPr id="3" name="Content Placeholder 2">
            <a:extLst>
              <a:ext uri="{FF2B5EF4-FFF2-40B4-BE49-F238E27FC236}">
                <a16:creationId xmlns:a16="http://schemas.microsoft.com/office/drawing/2014/main" id="{923A12FE-91D8-4F58-8459-E53841E9D915}"/>
              </a:ext>
            </a:extLst>
          </p:cNvPr>
          <p:cNvSpPr>
            <a:spLocks noGrp="1"/>
          </p:cNvSpPr>
          <p:nvPr>
            <p:ph idx="1"/>
          </p:nvPr>
        </p:nvSpPr>
        <p:spPr/>
        <p:txBody>
          <a:bodyPr/>
          <a:lstStyle/>
          <a:p>
            <a:r>
              <a:rPr lang="en-US" dirty="0"/>
              <a:t>Memory page is not ready when process wants to use it</a:t>
            </a:r>
          </a:p>
          <a:p>
            <a:r>
              <a:rPr lang="en-US" dirty="0"/>
              <a:t>Kernel takes control from CPU, works to get page</a:t>
            </a:r>
          </a:p>
          <a:p>
            <a:r>
              <a:rPr lang="en-US" dirty="0"/>
              <a:t>Minor page fault</a:t>
            </a:r>
          </a:p>
          <a:p>
            <a:pPr lvl="1"/>
            <a:r>
              <a:rPr lang="en-US" dirty="0"/>
              <a:t>Desired page is in main memory, MMU doesn’t know where it is</a:t>
            </a:r>
          </a:p>
          <a:p>
            <a:pPr lvl="2"/>
            <a:r>
              <a:rPr lang="en-US" dirty="0"/>
              <a:t>MMU can only remember so many locations at once</a:t>
            </a:r>
          </a:p>
          <a:p>
            <a:pPr lvl="2"/>
            <a:r>
              <a:rPr lang="en-US" dirty="0"/>
              <a:t>Process needs more memory</a:t>
            </a:r>
          </a:p>
          <a:p>
            <a:pPr lvl="3"/>
            <a:r>
              <a:rPr lang="en-US" dirty="0"/>
              <a:t>Kernel finds free pages / makes room</a:t>
            </a:r>
          </a:p>
          <a:p>
            <a:r>
              <a:rPr lang="en-US" dirty="0"/>
              <a:t>Major page fault</a:t>
            </a:r>
          </a:p>
          <a:p>
            <a:pPr lvl="1"/>
            <a:r>
              <a:rPr lang="en-US" dirty="0"/>
              <a:t>Desired page isn’t in main memory.</a:t>
            </a:r>
          </a:p>
          <a:p>
            <a:pPr lvl="1"/>
            <a:r>
              <a:rPr lang="en-US" dirty="0"/>
              <a:t>Kernel needs to fetch from disk</a:t>
            </a:r>
          </a:p>
        </p:txBody>
      </p:sp>
      <p:grpSp>
        <p:nvGrpSpPr>
          <p:cNvPr id="19" name="Group 18">
            <a:extLst>
              <a:ext uri="{FF2B5EF4-FFF2-40B4-BE49-F238E27FC236}">
                <a16:creationId xmlns:a16="http://schemas.microsoft.com/office/drawing/2014/main" id="{B9DF9C2B-1FB0-4109-B7A2-EC2EE63104C9}"/>
              </a:ext>
            </a:extLst>
          </p:cNvPr>
          <p:cNvGrpSpPr/>
          <p:nvPr/>
        </p:nvGrpSpPr>
        <p:grpSpPr>
          <a:xfrm>
            <a:off x="8749502" y="169541"/>
            <a:ext cx="1495800" cy="641880"/>
            <a:chOff x="8749502" y="169541"/>
            <a:chExt cx="1495800" cy="64188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8F9730B-7FA8-4F0E-81C5-37664445AAF5}"/>
                    </a:ext>
                  </a:extLst>
                </p14:cNvPr>
                <p14:cNvContentPartPr/>
                <p14:nvPr/>
              </p14:nvContentPartPr>
              <p14:xfrm>
                <a:off x="8749502" y="370421"/>
                <a:ext cx="173880" cy="441000"/>
              </p14:xfrm>
            </p:contentPart>
          </mc:Choice>
          <mc:Fallback xmlns="">
            <p:pic>
              <p:nvPicPr>
                <p:cNvPr id="11" name="Ink 10">
                  <a:extLst>
                    <a:ext uri="{FF2B5EF4-FFF2-40B4-BE49-F238E27FC236}">
                      <a16:creationId xmlns:a16="http://schemas.microsoft.com/office/drawing/2014/main" id="{08F9730B-7FA8-4F0E-81C5-37664445AAF5}"/>
                    </a:ext>
                  </a:extLst>
                </p:cNvPr>
                <p:cNvPicPr/>
                <p:nvPr/>
              </p:nvPicPr>
              <p:blipFill>
                <a:blip r:embed="rId3"/>
                <a:stretch>
                  <a:fillRect/>
                </a:stretch>
              </p:blipFill>
              <p:spPr>
                <a:xfrm>
                  <a:off x="8740862" y="361781"/>
                  <a:ext cx="1915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C759E67-C3B8-4C1A-BCFE-78E9D1A75BEE}"/>
                    </a:ext>
                  </a:extLst>
                </p14:cNvPr>
                <p14:cNvContentPartPr/>
                <p14:nvPr/>
              </p14:nvContentPartPr>
              <p14:xfrm>
                <a:off x="9069902" y="321821"/>
                <a:ext cx="207360" cy="210600"/>
              </p14:xfrm>
            </p:contentPart>
          </mc:Choice>
          <mc:Fallback xmlns="">
            <p:pic>
              <p:nvPicPr>
                <p:cNvPr id="12" name="Ink 11">
                  <a:extLst>
                    <a:ext uri="{FF2B5EF4-FFF2-40B4-BE49-F238E27FC236}">
                      <a16:creationId xmlns:a16="http://schemas.microsoft.com/office/drawing/2014/main" id="{8C759E67-C3B8-4C1A-BCFE-78E9D1A75BEE}"/>
                    </a:ext>
                  </a:extLst>
                </p:cNvPr>
                <p:cNvPicPr/>
                <p:nvPr/>
              </p:nvPicPr>
              <p:blipFill>
                <a:blip r:embed="rId5"/>
                <a:stretch>
                  <a:fillRect/>
                </a:stretch>
              </p:blipFill>
              <p:spPr>
                <a:xfrm>
                  <a:off x="9060902" y="313181"/>
                  <a:ext cx="225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BC8795F-AF9E-4689-97A8-F67A8DA5BEB7}"/>
                    </a:ext>
                  </a:extLst>
                </p14:cNvPr>
                <p14:cNvContentPartPr/>
                <p14:nvPr/>
              </p14:nvContentPartPr>
              <p14:xfrm>
                <a:off x="9284822" y="214541"/>
                <a:ext cx="173160" cy="272160"/>
              </p14:xfrm>
            </p:contentPart>
          </mc:Choice>
          <mc:Fallback xmlns="">
            <p:pic>
              <p:nvPicPr>
                <p:cNvPr id="13" name="Ink 12">
                  <a:extLst>
                    <a:ext uri="{FF2B5EF4-FFF2-40B4-BE49-F238E27FC236}">
                      <a16:creationId xmlns:a16="http://schemas.microsoft.com/office/drawing/2014/main" id="{BBC8795F-AF9E-4689-97A8-F67A8DA5BEB7}"/>
                    </a:ext>
                  </a:extLst>
                </p:cNvPr>
                <p:cNvPicPr/>
                <p:nvPr/>
              </p:nvPicPr>
              <p:blipFill>
                <a:blip r:embed="rId7"/>
                <a:stretch>
                  <a:fillRect/>
                </a:stretch>
              </p:blipFill>
              <p:spPr>
                <a:xfrm>
                  <a:off x="9275822" y="205541"/>
                  <a:ext cx="190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2C265F17-F67F-4391-9EA3-5F5EAACE1950}"/>
                    </a:ext>
                  </a:extLst>
                </p14:cNvPr>
                <p14:cNvContentPartPr/>
                <p14:nvPr/>
              </p14:nvContentPartPr>
              <p14:xfrm>
                <a:off x="9509102" y="206981"/>
                <a:ext cx="113400" cy="244440"/>
              </p14:xfrm>
            </p:contentPart>
          </mc:Choice>
          <mc:Fallback xmlns="">
            <p:pic>
              <p:nvPicPr>
                <p:cNvPr id="14" name="Ink 13">
                  <a:extLst>
                    <a:ext uri="{FF2B5EF4-FFF2-40B4-BE49-F238E27FC236}">
                      <a16:creationId xmlns:a16="http://schemas.microsoft.com/office/drawing/2014/main" id="{2C265F17-F67F-4391-9EA3-5F5EAACE1950}"/>
                    </a:ext>
                  </a:extLst>
                </p:cNvPr>
                <p:cNvPicPr/>
                <p:nvPr/>
              </p:nvPicPr>
              <p:blipFill>
                <a:blip r:embed="rId9"/>
                <a:stretch>
                  <a:fillRect/>
                </a:stretch>
              </p:blipFill>
              <p:spPr>
                <a:xfrm>
                  <a:off x="9500102" y="197981"/>
                  <a:ext cx="131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829248FC-1979-4837-A74E-E0AA3865DD31}"/>
                    </a:ext>
                  </a:extLst>
                </p14:cNvPr>
                <p14:cNvContentPartPr/>
                <p14:nvPr/>
              </p14:nvContentPartPr>
              <p14:xfrm>
                <a:off x="9679382" y="174581"/>
                <a:ext cx="129960" cy="277920"/>
              </p14:xfrm>
            </p:contentPart>
          </mc:Choice>
          <mc:Fallback xmlns="">
            <p:pic>
              <p:nvPicPr>
                <p:cNvPr id="15" name="Ink 14">
                  <a:extLst>
                    <a:ext uri="{FF2B5EF4-FFF2-40B4-BE49-F238E27FC236}">
                      <a16:creationId xmlns:a16="http://schemas.microsoft.com/office/drawing/2014/main" id="{829248FC-1979-4837-A74E-E0AA3865DD31}"/>
                    </a:ext>
                  </a:extLst>
                </p:cNvPr>
                <p:cNvPicPr/>
                <p:nvPr/>
              </p:nvPicPr>
              <p:blipFill>
                <a:blip r:embed="rId11"/>
                <a:stretch>
                  <a:fillRect/>
                </a:stretch>
              </p:blipFill>
              <p:spPr>
                <a:xfrm>
                  <a:off x="9670382" y="165941"/>
                  <a:ext cx="1476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B48B187A-077F-4A3C-B483-B98A00409634}"/>
                    </a:ext>
                  </a:extLst>
                </p14:cNvPr>
                <p14:cNvContentPartPr/>
                <p14:nvPr/>
              </p14:nvContentPartPr>
              <p14:xfrm>
                <a:off x="9788462" y="169541"/>
                <a:ext cx="181440" cy="298440"/>
              </p14:xfrm>
            </p:contentPart>
          </mc:Choice>
          <mc:Fallback xmlns="">
            <p:pic>
              <p:nvPicPr>
                <p:cNvPr id="16" name="Ink 15">
                  <a:extLst>
                    <a:ext uri="{FF2B5EF4-FFF2-40B4-BE49-F238E27FC236}">
                      <a16:creationId xmlns:a16="http://schemas.microsoft.com/office/drawing/2014/main" id="{B48B187A-077F-4A3C-B483-B98A00409634}"/>
                    </a:ext>
                  </a:extLst>
                </p:cNvPr>
                <p:cNvPicPr/>
                <p:nvPr/>
              </p:nvPicPr>
              <p:blipFill>
                <a:blip r:embed="rId13"/>
                <a:stretch>
                  <a:fillRect/>
                </a:stretch>
              </p:blipFill>
              <p:spPr>
                <a:xfrm>
                  <a:off x="9779822" y="160541"/>
                  <a:ext cx="199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EF2D1B66-287B-4F7E-9A82-126662FD1AFA}"/>
                    </a:ext>
                  </a:extLst>
                </p14:cNvPr>
                <p14:cNvContentPartPr/>
                <p14:nvPr/>
              </p14:nvContentPartPr>
              <p14:xfrm>
                <a:off x="9883142" y="245141"/>
                <a:ext cx="362160" cy="370800"/>
              </p14:xfrm>
            </p:contentPart>
          </mc:Choice>
          <mc:Fallback xmlns="">
            <p:pic>
              <p:nvPicPr>
                <p:cNvPr id="18" name="Ink 17">
                  <a:extLst>
                    <a:ext uri="{FF2B5EF4-FFF2-40B4-BE49-F238E27FC236}">
                      <a16:creationId xmlns:a16="http://schemas.microsoft.com/office/drawing/2014/main" id="{EF2D1B66-287B-4F7E-9A82-126662FD1AFA}"/>
                    </a:ext>
                  </a:extLst>
                </p:cNvPr>
                <p:cNvPicPr/>
                <p:nvPr/>
              </p:nvPicPr>
              <p:blipFill>
                <a:blip r:embed="rId15"/>
                <a:stretch>
                  <a:fillRect/>
                </a:stretch>
              </p:blipFill>
              <p:spPr>
                <a:xfrm>
                  <a:off x="9874142" y="236141"/>
                  <a:ext cx="379800" cy="388440"/>
                </a:xfrm>
                <a:prstGeom prst="rect">
                  <a:avLst/>
                </a:prstGeom>
              </p:spPr>
            </p:pic>
          </mc:Fallback>
        </mc:AlternateContent>
      </p:grpSp>
      <p:grpSp>
        <p:nvGrpSpPr>
          <p:cNvPr id="37" name="Group 36">
            <a:extLst>
              <a:ext uri="{FF2B5EF4-FFF2-40B4-BE49-F238E27FC236}">
                <a16:creationId xmlns:a16="http://schemas.microsoft.com/office/drawing/2014/main" id="{4495A340-BF52-42BF-A09C-E22983BA5F92}"/>
              </a:ext>
            </a:extLst>
          </p:cNvPr>
          <p:cNvGrpSpPr/>
          <p:nvPr/>
        </p:nvGrpSpPr>
        <p:grpSpPr>
          <a:xfrm>
            <a:off x="8656982" y="862541"/>
            <a:ext cx="3310200" cy="1434960"/>
            <a:chOff x="8656982" y="862541"/>
            <a:chExt cx="3310200" cy="1434960"/>
          </a:xfrm>
        </p:grpSpPr>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60E69B5-BC7A-4574-92E4-AA7345E46D67}"/>
                    </a:ext>
                  </a:extLst>
                </p14:cNvPr>
                <p14:cNvContentPartPr/>
                <p14:nvPr/>
              </p14:nvContentPartPr>
              <p14:xfrm>
                <a:off x="9062342" y="1052261"/>
                <a:ext cx="138960" cy="433800"/>
              </p14:xfrm>
            </p:contentPart>
          </mc:Choice>
          <mc:Fallback xmlns="">
            <p:pic>
              <p:nvPicPr>
                <p:cNvPr id="20" name="Ink 19">
                  <a:extLst>
                    <a:ext uri="{FF2B5EF4-FFF2-40B4-BE49-F238E27FC236}">
                      <a16:creationId xmlns:a16="http://schemas.microsoft.com/office/drawing/2014/main" id="{660E69B5-BC7A-4574-92E4-AA7345E46D67}"/>
                    </a:ext>
                  </a:extLst>
                </p:cNvPr>
                <p:cNvPicPr/>
                <p:nvPr/>
              </p:nvPicPr>
              <p:blipFill>
                <a:blip r:embed="rId17"/>
                <a:stretch>
                  <a:fillRect/>
                </a:stretch>
              </p:blipFill>
              <p:spPr>
                <a:xfrm>
                  <a:off x="9053342" y="1043621"/>
                  <a:ext cx="15660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B6550A49-6548-4FD3-A968-30C42CDACE29}"/>
                    </a:ext>
                  </a:extLst>
                </p14:cNvPr>
                <p14:cNvContentPartPr/>
                <p14:nvPr/>
              </p14:nvContentPartPr>
              <p14:xfrm>
                <a:off x="9011582" y="1264661"/>
                <a:ext cx="164880" cy="26640"/>
              </p14:xfrm>
            </p:contentPart>
          </mc:Choice>
          <mc:Fallback xmlns="">
            <p:pic>
              <p:nvPicPr>
                <p:cNvPr id="21" name="Ink 20">
                  <a:extLst>
                    <a:ext uri="{FF2B5EF4-FFF2-40B4-BE49-F238E27FC236}">
                      <a16:creationId xmlns:a16="http://schemas.microsoft.com/office/drawing/2014/main" id="{B6550A49-6548-4FD3-A968-30C42CDACE29}"/>
                    </a:ext>
                  </a:extLst>
                </p:cNvPr>
                <p:cNvPicPr/>
                <p:nvPr/>
              </p:nvPicPr>
              <p:blipFill>
                <a:blip r:embed="rId19"/>
                <a:stretch>
                  <a:fillRect/>
                </a:stretch>
              </p:blipFill>
              <p:spPr>
                <a:xfrm>
                  <a:off x="9002942" y="1255661"/>
                  <a:ext cx="182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D641F5C3-27E6-4388-AC9D-6E1955D6BE62}"/>
                    </a:ext>
                  </a:extLst>
                </p14:cNvPr>
                <p14:cNvContentPartPr/>
                <p14:nvPr/>
              </p14:nvContentPartPr>
              <p14:xfrm>
                <a:off x="9245942" y="1063421"/>
                <a:ext cx="89640" cy="372960"/>
              </p14:xfrm>
            </p:contentPart>
          </mc:Choice>
          <mc:Fallback xmlns="">
            <p:pic>
              <p:nvPicPr>
                <p:cNvPr id="22" name="Ink 21">
                  <a:extLst>
                    <a:ext uri="{FF2B5EF4-FFF2-40B4-BE49-F238E27FC236}">
                      <a16:creationId xmlns:a16="http://schemas.microsoft.com/office/drawing/2014/main" id="{D641F5C3-27E6-4388-AC9D-6E1955D6BE62}"/>
                    </a:ext>
                  </a:extLst>
                </p:cNvPr>
                <p:cNvPicPr/>
                <p:nvPr/>
              </p:nvPicPr>
              <p:blipFill>
                <a:blip r:embed="rId21"/>
                <a:stretch>
                  <a:fillRect/>
                </a:stretch>
              </p:blipFill>
              <p:spPr>
                <a:xfrm>
                  <a:off x="9236942" y="1054781"/>
                  <a:ext cx="1072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D85FA96-FCA1-41FB-B175-E522E2570F4C}"/>
                    </a:ext>
                  </a:extLst>
                </p14:cNvPr>
                <p14:cNvContentPartPr/>
                <p14:nvPr/>
              </p14:nvContentPartPr>
              <p14:xfrm>
                <a:off x="9385262" y="1055501"/>
                <a:ext cx="15480" cy="281160"/>
              </p14:xfrm>
            </p:contentPart>
          </mc:Choice>
          <mc:Fallback xmlns="">
            <p:pic>
              <p:nvPicPr>
                <p:cNvPr id="23" name="Ink 22">
                  <a:extLst>
                    <a:ext uri="{FF2B5EF4-FFF2-40B4-BE49-F238E27FC236}">
                      <a16:creationId xmlns:a16="http://schemas.microsoft.com/office/drawing/2014/main" id="{DD85FA96-FCA1-41FB-B175-E522E2570F4C}"/>
                    </a:ext>
                  </a:extLst>
                </p:cNvPr>
                <p:cNvPicPr/>
                <p:nvPr/>
              </p:nvPicPr>
              <p:blipFill>
                <a:blip r:embed="rId23"/>
                <a:stretch>
                  <a:fillRect/>
                </a:stretch>
              </p:blipFill>
              <p:spPr>
                <a:xfrm>
                  <a:off x="9376262" y="1046861"/>
                  <a:ext cx="331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BDFF7812-AAF4-46C3-A5B7-1AEF61A7FB4D}"/>
                    </a:ext>
                  </a:extLst>
                </p14:cNvPr>
                <p14:cNvContentPartPr/>
                <p14:nvPr/>
              </p14:nvContentPartPr>
              <p14:xfrm>
                <a:off x="9468062" y="1115621"/>
                <a:ext cx="186840" cy="267480"/>
              </p14:xfrm>
            </p:contentPart>
          </mc:Choice>
          <mc:Fallback xmlns="">
            <p:pic>
              <p:nvPicPr>
                <p:cNvPr id="24" name="Ink 23">
                  <a:extLst>
                    <a:ext uri="{FF2B5EF4-FFF2-40B4-BE49-F238E27FC236}">
                      <a16:creationId xmlns:a16="http://schemas.microsoft.com/office/drawing/2014/main" id="{BDFF7812-AAF4-46C3-A5B7-1AEF61A7FB4D}"/>
                    </a:ext>
                  </a:extLst>
                </p:cNvPr>
                <p:cNvPicPr/>
                <p:nvPr/>
              </p:nvPicPr>
              <p:blipFill>
                <a:blip r:embed="rId25"/>
                <a:stretch>
                  <a:fillRect/>
                </a:stretch>
              </p:blipFill>
              <p:spPr>
                <a:xfrm>
                  <a:off x="9459062" y="1106981"/>
                  <a:ext cx="2044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D9623B14-B7C1-49BF-82A8-B144AE3E61CF}"/>
                    </a:ext>
                  </a:extLst>
                </p14:cNvPr>
                <p14:cNvContentPartPr/>
                <p14:nvPr/>
              </p14:nvContentPartPr>
              <p14:xfrm>
                <a:off x="9754622" y="1713221"/>
                <a:ext cx="492120" cy="100080"/>
              </p14:xfrm>
            </p:contentPart>
          </mc:Choice>
          <mc:Fallback xmlns="">
            <p:pic>
              <p:nvPicPr>
                <p:cNvPr id="26" name="Ink 25">
                  <a:extLst>
                    <a:ext uri="{FF2B5EF4-FFF2-40B4-BE49-F238E27FC236}">
                      <a16:creationId xmlns:a16="http://schemas.microsoft.com/office/drawing/2014/main" id="{D9623B14-B7C1-49BF-82A8-B144AE3E61CF}"/>
                    </a:ext>
                  </a:extLst>
                </p:cNvPr>
                <p:cNvPicPr/>
                <p:nvPr/>
              </p:nvPicPr>
              <p:blipFill>
                <a:blip r:embed="rId27"/>
                <a:stretch>
                  <a:fillRect/>
                </a:stretch>
              </p:blipFill>
              <p:spPr>
                <a:xfrm>
                  <a:off x="9745982" y="1704221"/>
                  <a:ext cx="509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F347303D-31F5-4C6F-917D-90B1F8316597}"/>
                    </a:ext>
                  </a:extLst>
                </p14:cNvPr>
                <p14:cNvContentPartPr/>
                <p14:nvPr/>
              </p14:nvContentPartPr>
              <p14:xfrm>
                <a:off x="10190942" y="1621421"/>
                <a:ext cx="237240" cy="327960"/>
              </p14:xfrm>
            </p:contentPart>
          </mc:Choice>
          <mc:Fallback xmlns="">
            <p:pic>
              <p:nvPicPr>
                <p:cNvPr id="27" name="Ink 26">
                  <a:extLst>
                    <a:ext uri="{FF2B5EF4-FFF2-40B4-BE49-F238E27FC236}">
                      <a16:creationId xmlns:a16="http://schemas.microsoft.com/office/drawing/2014/main" id="{F347303D-31F5-4C6F-917D-90B1F8316597}"/>
                    </a:ext>
                  </a:extLst>
                </p:cNvPr>
                <p:cNvPicPr/>
                <p:nvPr/>
              </p:nvPicPr>
              <p:blipFill>
                <a:blip r:embed="rId29"/>
                <a:stretch>
                  <a:fillRect/>
                </a:stretch>
              </p:blipFill>
              <p:spPr>
                <a:xfrm>
                  <a:off x="10182302" y="1612421"/>
                  <a:ext cx="2548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AC6DAE50-5189-4EB2-8DD3-AF69C27F117F}"/>
                    </a:ext>
                  </a:extLst>
                </p14:cNvPr>
                <p14:cNvContentPartPr/>
                <p14:nvPr/>
              </p14:nvContentPartPr>
              <p14:xfrm>
                <a:off x="10674422" y="1696661"/>
                <a:ext cx="189360" cy="195120"/>
              </p14:xfrm>
            </p:contentPart>
          </mc:Choice>
          <mc:Fallback xmlns="">
            <p:pic>
              <p:nvPicPr>
                <p:cNvPr id="28" name="Ink 27">
                  <a:extLst>
                    <a:ext uri="{FF2B5EF4-FFF2-40B4-BE49-F238E27FC236}">
                      <a16:creationId xmlns:a16="http://schemas.microsoft.com/office/drawing/2014/main" id="{AC6DAE50-5189-4EB2-8DD3-AF69C27F117F}"/>
                    </a:ext>
                  </a:extLst>
                </p:cNvPr>
                <p:cNvPicPr/>
                <p:nvPr/>
              </p:nvPicPr>
              <p:blipFill>
                <a:blip r:embed="rId31"/>
                <a:stretch>
                  <a:fillRect/>
                </a:stretch>
              </p:blipFill>
              <p:spPr>
                <a:xfrm>
                  <a:off x="10665782" y="1688021"/>
                  <a:ext cx="207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345872B9-AB33-4741-AB1A-85CEA2266EC4}"/>
                    </a:ext>
                  </a:extLst>
                </p14:cNvPr>
                <p14:cNvContentPartPr/>
                <p14:nvPr/>
              </p14:nvContentPartPr>
              <p14:xfrm>
                <a:off x="10802942" y="1542221"/>
                <a:ext cx="30240" cy="301680"/>
              </p14:xfrm>
            </p:contentPart>
          </mc:Choice>
          <mc:Fallback xmlns="">
            <p:pic>
              <p:nvPicPr>
                <p:cNvPr id="29" name="Ink 28">
                  <a:extLst>
                    <a:ext uri="{FF2B5EF4-FFF2-40B4-BE49-F238E27FC236}">
                      <a16:creationId xmlns:a16="http://schemas.microsoft.com/office/drawing/2014/main" id="{345872B9-AB33-4741-AB1A-85CEA2266EC4}"/>
                    </a:ext>
                  </a:extLst>
                </p:cNvPr>
                <p:cNvPicPr/>
                <p:nvPr/>
              </p:nvPicPr>
              <p:blipFill>
                <a:blip r:embed="rId33"/>
                <a:stretch>
                  <a:fillRect/>
                </a:stretch>
              </p:blipFill>
              <p:spPr>
                <a:xfrm>
                  <a:off x="10793942" y="1533581"/>
                  <a:ext cx="478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A0BF3A8C-16BD-481A-971D-43881DCDCAE8}"/>
                    </a:ext>
                  </a:extLst>
                </p14:cNvPr>
                <p14:cNvContentPartPr/>
                <p14:nvPr/>
              </p14:nvContentPartPr>
              <p14:xfrm>
                <a:off x="10955582" y="1666421"/>
                <a:ext cx="9360" cy="167760"/>
              </p14:xfrm>
            </p:contentPart>
          </mc:Choice>
          <mc:Fallback xmlns="">
            <p:pic>
              <p:nvPicPr>
                <p:cNvPr id="30" name="Ink 29">
                  <a:extLst>
                    <a:ext uri="{FF2B5EF4-FFF2-40B4-BE49-F238E27FC236}">
                      <a16:creationId xmlns:a16="http://schemas.microsoft.com/office/drawing/2014/main" id="{A0BF3A8C-16BD-481A-971D-43881DCDCAE8}"/>
                    </a:ext>
                  </a:extLst>
                </p:cNvPr>
                <p:cNvPicPr/>
                <p:nvPr/>
              </p:nvPicPr>
              <p:blipFill>
                <a:blip r:embed="rId35"/>
                <a:stretch>
                  <a:fillRect/>
                </a:stretch>
              </p:blipFill>
              <p:spPr>
                <a:xfrm>
                  <a:off x="10946942" y="1657421"/>
                  <a:ext cx="27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55CD94D-4048-4D53-BD2E-FC3EBC81CD78}"/>
                    </a:ext>
                  </a:extLst>
                </p14:cNvPr>
                <p14:cNvContentPartPr/>
                <p14:nvPr/>
              </p14:nvContentPartPr>
              <p14:xfrm>
                <a:off x="11027942" y="1588301"/>
                <a:ext cx="3600" cy="25560"/>
              </p14:xfrm>
            </p:contentPart>
          </mc:Choice>
          <mc:Fallback xmlns="">
            <p:pic>
              <p:nvPicPr>
                <p:cNvPr id="31" name="Ink 30">
                  <a:extLst>
                    <a:ext uri="{FF2B5EF4-FFF2-40B4-BE49-F238E27FC236}">
                      <a16:creationId xmlns:a16="http://schemas.microsoft.com/office/drawing/2014/main" id="{E55CD94D-4048-4D53-BD2E-FC3EBC81CD78}"/>
                    </a:ext>
                  </a:extLst>
                </p:cNvPr>
                <p:cNvPicPr/>
                <p:nvPr/>
              </p:nvPicPr>
              <p:blipFill>
                <a:blip r:embed="rId37"/>
                <a:stretch>
                  <a:fillRect/>
                </a:stretch>
              </p:blipFill>
              <p:spPr>
                <a:xfrm>
                  <a:off x="11019302" y="1579301"/>
                  <a:ext cx="21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88BD3E01-E390-4806-BBF2-A82943DB85EE}"/>
                    </a:ext>
                  </a:extLst>
                </p14:cNvPr>
                <p14:cNvContentPartPr/>
                <p14:nvPr/>
              </p14:nvContentPartPr>
              <p14:xfrm>
                <a:off x="11052422" y="1362221"/>
                <a:ext cx="224640" cy="456480"/>
              </p14:xfrm>
            </p:contentPart>
          </mc:Choice>
          <mc:Fallback xmlns="">
            <p:pic>
              <p:nvPicPr>
                <p:cNvPr id="32" name="Ink 31">
                  <a:extLst>
                    <a:ext uri="{FF2B5EF4-FFF2-40B4-BE49-F238E27FC236}">
                      <a16:creationId xmlns:a16="http://schemas.microsoft.com/office/drawing/2014/main" id="{88BD3E01-E390-4806-BBF2-A82943DB85EE}"/>
                    </a:ext>
                  </a:extLst>
                </p:cNvPr>
                <p:cNvPicPr/>
                <p:nvPr/>
              </p:nvPicPr>
              <p:blipFill>
                <a:blip r:embed="rId39"/>
                <a:stretch>
                  <a:fillRect/>
                </a:stretch>
              </p:blipFill>
              <p:spPr>
                <a:xfrm>
                  <a:off x="11043422" y="1353221"/>
                  <a:ext cx="2422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1C590B70-19AB-4D45-94E8-CB2D5F579026}"/>
                    </a:ext>
                  </a:extLst>
                </p14:cNvPr>
                <p14:cNvContentPartPr/>
                <p14:nvPr/>
              </p14:nvContentPartPr>
              <p14:xfrm>
                <a:off x="11287502" y="1543301"/>
                <a:ext cx="249840" cy="296640"/>
              </p14:xfrm>
            </p:contentPart>
          </mc:Choice>
          <mc:Fallback xmlns="">
            <p:pic>
              <p:nvPicPr>
                <p:cNvPr id="33" name="Ink 32">
                  <a:extLst>
                    <a:ext uri="{FF2B5EF4-FFF2-40B4-BE49-F238E27FC236}">
                      <a16:creationId xmlns:a16="http://schemas.microsoft.com/office/drawing/2014/main" id="{1C590B70-19AB-4D45-94E8-CB2D5F579026}"/>
                    </a:ext>
                  </a:extLst>
                </p:cNvPr>
                <p:cNvPicPr/>
                <p:nvPr/>
              </p:nvPicPr>
              <p:blipFill>
                <a:blip r:embed="rId41"/>
                <a:stretch>
                  <a:fillRect/>
                </a:stretch>
              </p:blipFill>
              <p:spPr>
                <a:xfrm>
                  <a:off x="11278502" y="1534661"/>
                  <a:ext cx="2674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5DEE826A-A506-439C-B3B5-C9AC7E0B52D2}"/>
                    </a:ext>
                  </a:extLst>
                </p14:cNvPr>
                <p14:cNvContentPartPr/>
                <p14:nvPr/>
              </p14:nvContentPartPr>
              <p14:xfrm>
                <a:off x="11309102" y="1371941"/>
                <a:ext cx="184320" cy="227520"/>
              </p14:xfrm>
            </p:contentPart>
          </mc:Choice>
          <mc:Fallback xmlns="">
            <p:pic>
              <p:nvPicPr>
                <p:cNvPr id="34" name="Ink 33">
                  <a:extLst>
                    <a:ext uri="{FF2B5EF4-FFF2-40B4-BE49-F238E27FC236}">
                      <a16:creationId xmlns:a16="http://schemas.microsoft.com/office/drawing/2014/main" id="{5DEE826A-A506-439C-B3B5-C9AC7E0B52D2}"/>
                    </a:ext>
                  </a:extLst>
                </p:cNvPr>
                <p:cNvPicPr/>
                <p:nvPr/>
              </p:nvPicPr>
              <p:blipFill>
                <a:blip r:embed="rId43"/>
                <a:stretch>
                  <a:fillRect/>
                </a:stretch>
              </p:blipFill>
              <p:spPr>
                <a:xfrm>
                  <a:off x="11300102" y="1362941"/>
                  <a:ext cx="2019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D71F0E31-3F65-44E7-9F1C-624F6BFDF6A2}"/>
                    </a:ext>
                  </a:extLst>
                </p14:cNvPr>
                <p14:cNvContentPartPr/>
                <p14:nvPr/>
              </p14:nvContentPartPr>
              <p14:xfrm>
                <a:off x="8750222" y="922301"/>
                <a:ext cx="3112200" cy="1375200"/>
              </p14:xfrm>
            </p:contentPart>
          </mc:Choice>
          <mc:Fallback xmlns="">
            <p:pic>
              <p:nvPicPr>
                <p:cNvPr id="35" name="Ink 34">
                  <a:extLst>
                    <a:ext uri="{FF2B5EF4-FFF2-40B4-BE49-F238E27FC236}">
                      <a16:creationId xmlns:a16="http://schemas.microsoft.com/office/drawing/2014/main" id="{D71F0E31-3F65-44E7-9F1C-624F6BFDF6A2}"/>
                    </a:ext>
                  </a:extLst>
                </p:cNvPr>
                <p:cNvPicPr/>
                <p:nvPr/>
              </p:nvPicPr>
              <p:blipFill>
                <a:blip r:embed="rId45"/>
                <a:stretch>
                  <a:fillRect/>
                </a:stretch>
              </p:blipFill>
              <p:spPr>
                <a:xfrm>
                  <a:off x="8741582" y="913301"/>
                  <a:ext cx="3129840" cy="139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23D79F23-38B7-4079-BE5D-6DE49464CB6A}"/>
                    </a:ext>
                  </a:extLst>
                </p14:cNvPr>
                <p14:cNvContentPartPr/>
                <p14:nvPr/>
              </p14:nvContentPartPr>
              <p14:xfrm>
                <a:off x="8656982" y="862541"/>
                <a:ext cx="3310200" cy="1308960"/>
              </p14:xfrm>
            </p:contentPart>
          </mc:Choice>
          <mc:Fallback xmlns="">
            <p:pic>
              <p:nvPicPr>
                <p:cNvPr id="36" name="Ink 35">
                  <a:extLst>
                    <a:ext uri="{FF2B5EF4-FFF2-40B4-BE49-F238E27FC236}">
                      <a16:creationId xmlns:a16="http://schemas.microsoft.com/office/drawing/2014/main" id="{23D79F23-38B7-4079-BE5D-6DE49464CB6A}"/>
                    </a:ext>
                  </a:extLst>
                </p:cNvPr>
                <p:cNvPicPr/>
                <p:nvPr/>
              </p:nvPicPr>
              <p:blipFill>
                <a:blip r:embed="rId47"/>
                <a:stretch>
                  <a:fillRect/>
                </a:stretch>
              </p:blipFill>
              <p:spPr>
                <a:xfrm>
                  <a:off x="8648342" y="853541"/>
                  <a:ext cx="3327840" cy="1326600"/>
                </a:xfrm>
                <a:prstGeom prst="rect">
                  <a:avLst/>
                </a:prstGeom>
              </p:spPr>
            </p:pic>
          </mc:Fallback>
        </mc:AlternateContent>
      </p:grpSp>
      <p:grpSp>
        <p:nvGrpSpPr>
          <p:cNvPr id="40" name="Group 39">
            <a:extLst>
              <a:ext uri="{FF2B5EF4-FFF2-40B4-BE49-F238E27FC236}">
                <a16:creationId xmlns:a16="http://schemas.microsoft.com/office/drawing/2014/main" id="{37AC4DB7-614B-42B5-AD27-6AFA98B9C69C}"/>
              </a:ext>
            </a:extLst>
          </p:cNvPr>
          <p:cNvGrpSpPr/>
          <p:nvPr/>
        </p:nvGrpSpPr>
        <p:grpSpPr>
          <a:xfrm>
            <a:off x="1360862" y="2754701"/>
            <a:ext cx="8187120" cy="2558880"/>
            <a:chOff x="1360862" y="2754701"/>
            <a:chExt cx="8187120" cy="2558880"/>
          </a:xfrm>
        </p:grpSpPr>
        <mc:AlternateContent xmlns:mc="http://schemas.openxmlformats.org/markup-compatibility/2006" xmlns:p14="http://schemas.microsoft.com/office/powerpoint/2010/main">
          <mc:Choice Requires="p14">
            <p:contentPart p14:bwMode="auto" r:id="rId48">
              <p14:nvContentPartPr>
                <p14:cNvPr id="4" name="Ink 3">
                  <a:extLst>
                    <a:ext uri="{FF2B5EF4-FFF2-40B4-BE49-F238E27FC236}">
                      <a16:creationId xmlns:a16="http://schemas.microsoft.com/office/drawing/2014/main" id="{186EE55C-9671-431F-AFDC-F0954676342C}"/>
                    </a:ext>
                  </a:extLst>
                </p14:cNvPr>
                <p14:cNvContentPartPr/>
                <p14:nvPr/>
              </p14:nvContentPartPr>
              <p14:xfrm>
                <a:off x="1360862" y="2950541"/>
                <a:ext cx="2584080" cy="387360"/>
              </p14:xfrm>
            </p:contentPart>
          </mc:Choice>
          <mc:Fallback xmlns="">
            <p:pic>
              <p:nvPicPr>
                <p:cNvPr id="4" name="Ink 3">
                  <a:extLst>
                    <a:ext uri="{FF2B5EF4-FFF2-40B4-BE49-F238E27FC236}">
                      <a16:creationId xmlns:a16="http://schemas.microsoft.com/office/drawing/2014/main" id="{186EE55C-9671-431F-AFDC-F0954676342C}"/>
                    </a:ext>
                  </a:extLst>
                </p:cNvPr>
                <p:cNvPicPr/>
                <p:nvPr/>
              </p:nvPicPr>
              <p:blipFill>
                <a:blip r:embed="rId49"/>
                <a:stretch>
                  <a:fillRect/>
                </a:stretch>
              </p:blipFill>
              <p:spPr>
                <a:xfrm>
                  <a:off x="1351862" y="2941901"/>
                  <a:ext cx="26017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 name="Ink 4">
                  <a:extLst>
                    <a:ext uri="{FF2B5EF4-FFF2-40B4-BE49-F238E27FC236}">
                      <a16:creationId xmlns:a16="http://schemas.microsoft.com/office/drawing/2014/main" id="{3F12160F-5AB3-446F-A821-3001CB0110EB}"/>
                    </a:ext>
                  </a:extLst>
                </p14:cNvPr>
                <p14:cNvContentPartPr/>
                <p14:nvPr/>
              </p14:nvContentPartPr>
              <p14:xfrm>
                <a:off x="1469942" y="2918501"/>
                <a:ext cx="2464560" cy="384480"/>
              </p14:xfrm>
            </p:contentPart>
          </mc:Choice>
          <mc:Fallback xmlns="">
            <p:pic>
              <p:nvPicPr>
                <p:cNvPr id="5" name="Ink 4">
                  <a:extLst>
                    <a:ext uri="{FF2B5EF4-FFF2-40B4-BE49-F238E27FC236}">
                      <a16:creationId xmlns:a16="http://schemas.microsoft.com/office/drawing/2014/main" id="{3F12160F-5AB3-446F-A821-3001CB0110EB}"/>
                    </a:ext>
                  </a:extLst>
                </p:cNvPr>
                <p:cNvPicPr/>
                <p:nvPr/>
              </p:nvPicPr>
              <p:blipFill>
                <a:blip r:embed="rId51"/>
                <a:stretch>
                  <a:fillRect/>
                </a:stretch>
              </p:blipFill>
              <p:spPr>
                <a:xfrm>
                  <a:off x="1461302" y="2909861"/>
                  <a:ext cx="24822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 name="Ink 5">
                  <a:extLst>
                    <a:ext uri="{FF2B5EF4-FFF2-40B4-BE49-F238E27FC236}">
                      <a16:creationId xmlns:a16="http://schemas.microsoft.com/office/drawing/2014/main" id="{A25108F9-3520-41C5-9B30-3EAE0FF8080B}"/>
                    </a:ext>
                  </a:extLst>
                </p14:cNvPr>
                <p14:cNvContentPartPr/>
                <p14:nvPr/>
              </p14:nvContentPartPr>
              <p14:xfrm>
                <a:off x="1446542" y="4769261"/>
                <a:ext cx="56160" cy="517320"/>
              </p14:xfrm>
            </p:contentPart>
          </mc:Choice>
          <mc:Fallback xmlns="">
            <p:pic>
              <p:nvPicPr>
                <p:cNvPr id="6" name="Ink 5">
                  <a:extLst>
                    <a:ext uri="{FF2B5EF4-FFF2-40B4-BE49-F238E27FC236}">
                      <a16:creationId xmlns:a16="http://schemas.microsoft.com/office/drawing/2014/main" id="{A25108F9-3520-41C5-9B30-3EAE0FF8080B}"/>
                    </a:ext>
                  </a:extLst>
                </p:cNvPr>
                <p:cNvPicPr/>
                <p:nvPr/>
              </p:nvPicPr>
              <p:blipFill>
                <a:blip r:embed="rId53"/>
                <a:stretch>
                  <a:fillRect/>
                </a:stretch>
              </p:blipFill>
              <p:spPr>
                <a:xfrm>
                  <a:off x="1437542" y="4760621"/>
                  <a:ext cx="738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 name="Ink 6">
                  <a:extLst>
                    <a:ext uri="{FF2B5EF4-FFF2-40B4-BE49-F238E27FC236}">
                      <a16:creationId xmlns:a16="http://schemas.microsoft.com/office/drawing/2014/main" id="{EE2AF1B2-ED4E-4BDF-A5F3-0113F8A57D4F}"/>
                    </a:ext>
                  </a:extLst>
                </p14:cNvPr>
                <p14:cNvContentPartPr/>
                <p14:nvPr/>
              </p14:nvContentPartPr>
              <p14:xfrm>
                <a:off x="1440422" y="4648301"/>
                <a:ext cx="2469600" cy="494280"/>
              </p14:xfrm>
            </p:contentPart>
          </mc:Choice>
          <mc:Fallback xmlns="">
            <p:pic>
              <p:nvPicPr>
                <p:cNvPr id="7" name="Ink 6">
                  <a:extLst>
                    <a:ext uri="{FF2B5EF4-FFF2-40B4-BE49-F238E27FC236}">
                      <a16:creationId xmlns:a16="http://schemas.microsoft.com/office/drawing/2014/main" id="{EE2AF1B2-ED4E-4BDF-A5F3-0113F8A57D4F}"/>
                    </a:ext>
                  </a:extLst>
                </p:cNvPr>
                <p:cNvPicPr/>
                <p:nvPr/>
              </p:nvPicPr>
              <p:blipFill>
                <a:blip r:embed="rId55"/>
                <a:stretch>
                  <a:fillRect/>
                </a:stretch>
              </p:blipFill>
              <p:spPr>
                <a:xfrm>
                  <a:off x="1431782" y="4639301"/>
                  <a:ext cx="248724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 name="Ink 7">
                  <a:extLst>
                    <a:ext uri="{FF2B5EF4-FFF2-40B4-BE49-F238E27FC236}">
                      <a16:creationId xmlns:a16="http://schemas.microsoft.com/office/drawing/2014/main" id="{2E37D111-45EE-4F77-9482-6AF7D057B9EA}"/>
                    </a:ext>
                  </a:extLst>
                </p14:cNvPr>
                <p14:cNvContentPartPr/>
                <p14:nvPr/>
              </p14:nvContentPartPr>
              <p14:xfrm>
                <a:off x="1404062" y="5218181"/>
                <a:ext cx="2378160" cy="95400"/>
              </p14:xfrm>
            </p:contentPart>
          </mc:Choice>
          <mc:Fallback xmlns="">
            <p:pic>
              <p:nvPicPr>
                <p:cNvPr id="8" name="Ink 7">
                  <a:extLst>
                    <a:ext uri="{FF2B5EF4-FFF2-40B4-BE49-F238E27FC236}">
                      <a16:creationId xmlns:a16="http://schemas.microsoft.com/office/drawing/2014/main" id="{2E37D111-45EE-4F77-9482-6AF7D057B9EA}"/>
                    </a:ext>
                  </a:extLst>
                </p:cNvPr>
                <p:cNvPicPr/>
                <p:nvPr/>
              </p:nvPicPr>
              <p:blipFill>
                <a:blip r:embed="rId57"/>
                <a:stretch>
                  <a:fillRect/>
                </a:stretch>
              </p:blipFill>
              <p:spPr>
                <a:xfrm>
                  <a:off x="1395062" y="5209181"/>
                  <a:ext cx="2395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9E54E087-41F2-4D5C-9A6B-AF7F6CB86476}"/>
                    </a:ext>
                  </a:extLst>
                </p14:cNvPr>
                <p14:cNvContentPartPr/>
                <p14:nvPr/>
              </p14:nvContentPartPr>
              <p14:xfrm>
                <a:off x="4203782" y="2853701"/>
                <a:ext cx="5147640" cy="2365200"/>
              </p14:xfrm>
            </p:contentPart>
          </mc:Choice>
          <mc:Fallback xmlns="">
            <p:pic>
              <p:nvPicPr>
                <p:cNvPr id="38" name="Ink 37">
                  <a:extLst>
                    <a:ext uri="{FF2B5EF4-FFF2-40B4-BE49-F238E27FC236}">
                      <a16:creationId xmlns:a16="http://schemas.microsoft.com/office/drawing/2014/main" id="{9E54E087-41F2-4D5C-9A6B-AF7F6CB86476}"/>
                    </a:ext>
                  </a:extLst>
                </p:cNvPr>
                <p:cNvPicPr/>
                <p:nvPr/>
              </p:nvPicPr>
              <p:blipFill>
                <a:blip r:embed="rId59"/>
                <a:stretch>
                  <a:fillRect/>
                </a:stretch>
              </p:blipFill>
              <p:spPr>
                <a:xfrm>
                  <a:off x="4195142" y="2845061"/>
                  <a:ext cx="5165280" cy="2382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72E71737-CB54-49BF-BEAA-734A39321903}"/>
                    </a:ext>
                  </a:extLst>
                </p14:cNvPr>
                <p14:cNvContentPartPr/>
                <p14:nvPr/>
              </p14:nvContentPartPr>
              <p14:xfrm>
                <a:off x="9093302" y="2754701"/>
                <a:ext cx="454680" cy="260280"/>
              </p14:xfrm>
            </p:contentPart>
          </mc:Choice>
          <mc:Fallback xmlns="">
            <p:pic>
              <p:nvPicPr>
                <p:cNvPr id="39" name="Ink 38">
                  <a:extLst>
                    <a:ext uri="{FF2B5EF4-FFF2-40B4-BE49-F238E27FC236}">
                      <a16:creationId xmlns:a16="http://schemas.microsoft.com/office/drawing/2014/main" id="{72E71737-CB54-49BF-BEAA-734A39321903}"/>
                    </a:ext>
                  </a:extLst>
                </p:cNvPr>
                <p:cNvPicPr/>
                <p:nvPr/>
              </p:nvPicPr>
              <p:blipFill>
                <a:blip r:embed="rId61"/>
                <a:stretch>
                  <a:fillRect/>
                </a:stretch>
              </p:blipFill>
              <p:spPr>
                <a:xfrm>
                  <a:off x="9084662" y="2745701"/>
                  <a:ext cx="472320" cy="277920"/>
                </a:xfrm>
                <a:prstGeom prst="rect">
                  <a:avLst/>
                </a:prstGeom>
              </p:spPr>
            </p:pic>
          </mc:Fallback>
        </mc:AlternateContent>
      </p:grpSp>
    </p:spTree>
    <p:extLst>
      <p:ext uri="{BB962C8B-B14F-4D97-AF65-F5344CB8AC3E}">
        <p14:creationId xmlns:p14="http://schemas.microsoft.com/office/powerpoint/2010/main" val="1667100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72B6-0E94-4428-8176-84ACDFB506F0}"/>
              </a:ext>
            </a:extLst>
          </p:cNvPr>
          <p:cNvSpPr>
            <a:spLocks noGrp="1"/>
          </p:cNvSpPr>
          <p:nvPr>
            <p:ph type="title"/>
          </p:nvPr>
        </p:nvSpPr>
        <p:spPr/>
        <p:txBody>
          <a:bodyPr/>
          <a:lstStyle/>
          <a:p>
            <a:r>
              <a:rPr lang="en-US" dirty="0"/>
              <a:t>Watching page faults</a:t>
            </a:r>
          </a:p>
        </p:txBody>
      </p:sp>
      <p:sp>
        <p:nvSpPr>
          <p:cNvPr id="3" name="Content Placeholder 2">
            <a:extLst>
              <a:ext uri="{FF2B5EF4-FFF2-40B4-BE49-F238E27FC236}">
                <a16:creationId xmlns:a16="http://schemas.microsoft.com/office/drawing/2014/main" id="{666DFCCA-51BB-4C8F-9B64-ACF42EB143EF}"/>
              </a:ext>
            </a:extLst>
          </p:cNvPr>
          <p:cNvSpPr>
            <a:spLocks noGrp="1"/>
          </p:cNvSpPr>
          <p:nvPr>
            <p:ph idx="1"/>
          </p:nvPr>
        </p:nvSpPr>
        <p:spPr/>
        <p:txBody>
          <a:bodyPr/>
          <a:lstStyle/>
          <a:p>
            <a:r>
              <a:rPr lang="en-US" dirty="0"/>
              <a:t>$ /</a:t>
            </a:r>
            <a:r>
              <a:rPr lang="en-US" dirty="0" err="1"/>
              <a:t>usr</a:t>
            </a:r>
            <a:r>
              <a:rPr lang="en-US" dirty="0"/>
              <a:t>/bin/time </a:t>
            </a:r>
            <a:r>
              <a:rPr lang="en-US" dirty="0" err="1"/>
              <a:t>cal</a:t>
            </a:r>
            <a:r>
              <a:rPr lang="en-US" dirty="0"/>
              <a:t> &gt; /dev/null</a:t>
            </a:r>
          </a:p>
          <a:p>
            <a:r>
              <a:rPr lang="en-US" dirty="0"/>
              <a:t>$ </a:t>
            </a:r>
            <a:r>
              <a:rPr lang="en-US" dirty="0" err="1"/>
              <a:t>ps</a:t>
            </a:r>
            <a:r>
              <a:rPr lang="en-US" dirty="0"/>
              <a:t> -o </a:t>
            </a:r>
            <a:r>
              <a:rPr lang="en-US" dirty="0" err="1"/>
              <a:t>pid,min_flt,maj_flt</a:t>
            </a:r>
            <a:r>
              <a:rPr lang="en-US" dirty="0"/>
              <a:t> PID</a:t>
            </a:r>
          </a:p>
        </p:txBody>
      </p:sp>
      <p:grpSp>
        <p:nvGrpSpPr>
          <p:cNvPr id="33" name="Group 32">
            <a:extLst>
              <a:ext uri="{FF2B5EF4-FFF2-40B4-BE49-F238E27FC236}">
                <a16:creationId xmlns:a16="http://schemas.microsoft.com/office/drawing/2014/main" id="{21D69197-573F-42AA-8061-0015AF528D39}"/>
              </a:ext>
            </a:extLst>
          </p:cNvPr>
          <p:cNvGrpSpPr/>
          <p:nvPr/>
        </p:nvGrpSpPr>
        <p:grpSpPr>
          <a:xfrm>
            <a:off x="7358102" y="2685221"/>
            <a:ext cx="1067400" cy="529560"/>
            <a:chOff x="7358102" y="2685221"/>
            <a:chExt cx="1067400" cy="52956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6B6C1700-6657-4C15-81AE-B5B4FAFB45A9}"/>
                    </a:ext>
                  </a:extLst>
                </p14:cNvPr>
                <p14:cNvContentPartPr/>
                <p14:nvPr/>
              </p14:nvContentPartPr>
              <p14:xfrm>
                <a:off x="7358102" y="2802581"/>
                <a:ext cx="171360" cy="398160"/>
              </p14:xfrm>
            </p:contentPart>
          </mc:Choice>
          <mc:Fallback xmlns="">
            <p:pic>
              <p:nvPicPr>
                <p:cNvPr id="20" name="Ink 19">
                  <a:extLst>
                    <a:ext uri="{FF2B5EF4-FFF2-40B4-BE49-F238E27FC236}">
                      <a16:creationId xmlns:a16="http://schemas.microsoft.com/office/drawing/2014/main" id="{6B6C1700-6657-4C15-81AE-B5B4FAFB45A9}"/>
                    </a:ext>
                  </a:extLst>
                </p:cNvPr>
                <p:cNvPicPr/>
                <p:nvPr/>
              </p:nvPicPr>
              <p:blipFill>
                <a:blip r:embed="rId3"/>
                <a:stretch>
                  <a:fillRect/>
                </a:stretch>
              </p:blipFill>
              <p:spPr>
                <a:xfrm>
                  <a:off x="7349102" y="2793581"/>
                  <a:ext cx="189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25E23D4D-11D6-4C93-86ED-680EDD1CC633}"/>
                    </a:ext>
                  </a:extLst>
                </p14:cNvPr>
                <p14:cNvContentPartPr/>
                <p14:nvPr/>
              </p14:nvContentPartPr>
              <p14:xfrm>
                <a:off x="7665542" y="2686301"/>
                <a:ext cx="166320" cy="263880"/>
              </p14:xfrm>
            </p:contentPart>
          </mc:Choice>
          <mc:Fallback xmlns="">
            <p:pic>
              <p:nvPicPr>
                <p:cNvPr id="21" name="Ink 20">
                  <a:extLst>
                    <a:ext uri="{FF2B5EF4-FFF2-40B4-BE49-F238E27FC236}">
                      <a16:creationId xmlns:a16="http://schemas.microsoft.com/office/drawing/2014/main" id="{25E23D4D-11D6-4C93-86ED-680EDD1CC633}"/>
                    </a:ext>
                  </a:extLst>
                </p:cNvPr>
                <p:cNvPicPr/>
                <p:nvPr/>
              </p:nvPicPr>
              <p:blipFill>
                <a:blip r:embed="rId5"/>
                <a:stretch>
                  <a:fillRect/>
                </a:stretch>
              </p:blipFill>
              <p:spPr>
                <a:xfrm>
                  <a:off x="7656902" y="2677301"/>
                  <a:ext cx="183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7A4CE009-7365-41B2-8879-7CE42EE3751D}"/>
                    </a:ext>
                  </a:extLst>
                </p14:cNvPr>
                <p14:cNvContentPartPr/>
                <p14:nvPr/>
              </p14:nvContentPartPr>
              <p14:xfrm>
                <a:off x="7968662" y="2696381"/>
                <a:ext cx="190440" cy="518400"/>
              </p14:xfrm>
            </p:contentPart>
          </mc:Choice>
          <mc:Fallback xmlns="">
            <p:pic>
              <p:nvPicPr>
                <p:cNvPr id="22" name="Ink 21">
                  <a:extLst>
                    <a:ext uri="{FF2B5EF4-FFF2-40B4-BE49-F238E27FC236}">
                      <a16:creationId xmlns:a16="http://schemas.microsoft.com/office/drawing/2014/main" id="{7A4CE009-7365-41B2-8879-7CE42EE3751D}"/>
                    </a:ext>
                  </a:extLst>
                </p:cNvPr>
                <p:cNvPicPr/>
                <p:nvPr/>
              </p:nvPicPr>
              <p:blipFill>
                <a:blip r:embed="rId7"/>
                <a:stretch>
                  <a:fillRect/>
                </a:stretch>
              </p:blipFill>
              <p:spPr>
                <a:xfrm>
                  <a:off x="7959662" y="2687381"/>
                  <a:ext cx="2080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7ECF79A5-C41C-4DC7-95FE-BE50CCFB61A6}"/>
                    </a:ext>
                  </a:extLst>
                </p14:cNvPr>
                <p14:cNvContentPartPr/>
                <p14:nvPr/>
              </p14:nvContentPartPr>
              <p14:xfrm>
                <a:off x="8272502" y="2685221"/>
                <a:ext cx="153000" cy="251640"/>
              </p14:xfrm>
            </p:contentPart>
          </mc:Choice>
          <mc:Fallback xmlns="">
            <p:pic>
              <p:nvPicPr>
                <p:cNvPr id="23" name="Ink 22">
                  <a:extLst>
                    <a:ext uri="{FF2B5EF4-FFF2-40B4-BE49-F238E27FC236}">
                      <a16:creationId xmlns:a16="http://schemas.microsoft.com/office/drawing/2014/main" id="{7ECF79A5-C41C-4DC7-95FE-BE50CCFB61A6}"/>
                    </a:ext>
                  </a:extLst>
                </p:cNvPr>
                <p:cNvPicPr/>
                <p:nvPr/>
              </p:nvPicPr>
              <p:blipFill>
                <a:blip r:embed="rId9"/>
                <a:stretch>
                  <a:fillRect/>
                </a:stretch>
              </p:blipFill>
              <p:spPr>
                <a:xfrm>
                  <a:off x="8263862" y="2676221"/>
                  <a:ext cx="170640" cy="269280"/>
                </a:xfrm>
                <a:prstGeom prst="rect">
                  <a:avLst/>
                </a:prstGeom>
              </p:spPr>
            </p:pic>
          </mc:Fallback>
        </mc:AlternateContent>
      </p:grpSp>
      <p:grpSp>
        <p:nvGrpSpPr>
          <p:cNvPr id="32" name="Group 31">
            <a:extLst>
              <a:ext uri="{FF2B5EF4-FFF2-40B4-BE49-F238E27FC236}">
                <a16:creationId xmlns:a16="http://schemas.microsoft.com/office/drawing/2014/main" id="{3785298C-66BC-4623-A278-73F89E1652E6}"/>
              </a:ext>
            </a:extLst>
          </p:cNvPr>
          <p:cNvGrpSpPr/>
          <p:nvPr/>
        </p:nvGrpSpPr>
        <p:grpSpPr>
          <a:xfrm>
            <a:off x="8706302" y="2176181"/>
            <a:ext cx="1315800" cy="627840"/>
            <a:chOff x="8706302" y="2176181"/>
            <a:chExt cx="1315800" cy="627840"/>
          </a:xfrm>
        </p:grpSpPr>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3FBFAC3C-786E-4A2B-8212-05ABE2018981}"/>
                    </a:ext>
                  </a:extLst>
                </p14:cNvPr>
                <p14:cNvContentPartPr/>
                <p14:nvPr/>
              </p14:nvContentPartPr>
              <p14:xfrm>
                <a:off x="8723222" y="2455901"/>
                <a:ext cx="149760" cy="342000"/>
              </p14:xfrm>
            </p:contentPart>
          </mc:Choice>
          <mc:Fallback xmlns="">
            <p:pic>
              <p:nvPicPr>
                <p:cNvPr id="24" name="Ink 23">
                  <a:extLst>
                    <a:ext uri="{FF2B5EF4-FFF2-40B4-BE49-F238E27FC236}">
                      <a16:creationId xmlns:a16="http://schemas.microsoft.com/office/drawing/2014/main" id="{3FBFAC3C-786E-4A2B-8212-05ABE2018981}"/>
                    </a:ext>
                  </a:extLst>
                </p:cNvPr>
                <p:cNvPicPr/>
                <p:nvPr/>
              </p:nvPicPr>
              <p:blipFill>
                <a:blip r:embed="rId11"/>
                <a:stretch>
                  <a:fillRect/>
                </a:stretch>
              </p:blipFill>
              <p:spPr>
                <a:xfrm>
                  <a:off x="8714582" y="2446901"/>
                  <a:ext cx="167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F126D859-2592-49E4-B436-8C1C2DF34273}"/>
                    </a:ext>
                  </a:extLst>
                </p14:cNvPr>
                <p14:cNvContentPartPr/>
                <p14:nvPr/>
              </p14:nvContentPartPr>
              <p14:xfrm>
                <a:off x="8706302" y="2613941"/>
                <a:ext cx="154080" cy="8280"/>
              </p14:xfrm>
            </p:contentPart>
          </mc:Choice>
          <mc:Fallback xmlns="">
            <p:pic>
              <p:nvPicPr>
                <p:cNvPr id="25" name="Ink 24">
                  <a:extLst>
                    <a:ext uri="{FF2B5EF4-FFF2-40B4-BE49-F238E27FC236}">
                      <a16:creationId xmlns:a16="http://schemas.microsoft.com/office/drawing/2014/main" id="{F126D859-2592-49E4-B436-8C1C2DF34273}"/>
                    </a:ext>
                  </a:extLst>
                </p:cNvPr>
                <p:cNvPicPr/>
                <p:nvPr/>
              </p:nvPicPr>
              <p:blipFill>
                <a:blip r:embed="rId13"/>
                <a:stretch>
                  <a:fillRect/>
                </a:stretch>
              </p:blipFill>
              <p:spPr>
                <a:xfrm>
                  <a:off x="8697302" y="2604941"/>
                  <a:ext cx="171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728270B9-B188-44BC-91C7-221A24C04DCB}"/>
                    </a:ext>
                  </a:extLst>
                </p14:cNvPr>
                <p14:cNvContentPartPr/>
                <p14:nvPr/>
              </p14:nvContentPartPr>
              <p14:xfrm>
                <a:off x="8957942" y="2613941"/>
                <a:ext cx="186120" cy="190080"/>
              </p14:xfrm>
            </p:contentPart>
          </mc:Choice>
          <mc:Fallback xmlns="">
            <p:pic>
              <p:nvPicPr>
                <p:cNvPr id="26" name="Ink 25">
                  <a:extLst>
                    <a:ext uri="{FF2B5EF4-FFF2-40B4-BE49-F238E27FC236}">
                      <a16:creationId xmlns:a16="http://schemas.microsoft.com/office/drawing/2014/main" id="{728270B9-B188-44BC-91C7-221A24C04DCB}"/>
                    </a:ext>
                  </a:extLst>
                </p:cNvPr>
                <p:cNvPicPr/>
                <p:nvPr/>
              </p:nvPicPr>
              <p:blipFill>
                <a:blip r:embed="rId15"/>
                <a:stretch>
                  <a:fillRect/>
                </a:stretch>
              </p:blipFill>
              <p:spPr>
                <a:xfrm>
                  <a:off x="8949302" y="2605301"/>
                  <a:ext cx="203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79231269-19C2-4925-A233-7ABC86FC8EE5}"/>
                    </a:ext>
                  </a:extLst>
                </p14:cNvPr>
                <p14:cNvContentPartPr/>
                <p14:nvPr/>
              </p14:nvContentPartPr>
              <p14:xfrm>
                <a:off x="9219662" y="2473541"/>
                <a:ext cx="24480" cy="25560"/>
              </p14:xfrm>
            </p:contentPart>
          </mc:Choice>
          <mc:Fallback xmlns="">
            <p:pic>
              <p:nvPicPr>
                <p:cNvPr id="27" name="Ink 26">
                  <a:extLst>
                    <a:ext uri="{FF2B5EF4-FFF2-40B4-BE49-F238E27FC236}">
                      <a16:creationId xmlns:a16="http://schemas.microsoft.com/office/drawing/2014/main" id="{79231269-19C2-4925-A233-7ABC86FC8EE5}"/>
                    </a:ext>
                  </a:extLst>
                </p:cNvPr>
                <p:cNvPicPr/>
                <p:nvPr/>
              </p:nvPicPr>
              <p:blipFill>
                <a:blip r:embed="rId17"/>
                <a:stretch>
                  <a:fillRect/>
                </a:stretch>
              </p:blipFill>
              <p:spPr>
                <a:xfrm>
                  <a:off x="9210662" y="2464541"/>
                  <a:ext cx="42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5809F2C8-FAAB-4D9A-8C96-C23319560850}"/>
                    </a:ext>
                  </a:extLst>
                </p14:cNvPr>
                <p14:cNvContentPartPr/>
                <p14:nvPr/>
              </p14:nvContentPartPr>
              <p14:xfrm>
                <a:off x="9221102" y="2534021"/>
                <a:ext cx="174240" cy="241920"/>
              </p14:xfrm>
            </p:contentPart>
          </mc:Choice>
          <mc:Fallback xmlns="">
            <p:pic>
              <p:nvPicPr>
                <p:cNvPr id="28" name="Ink 27">
                  <a:extLst>
                    <a:ext uri="{FF2B5EF4-FFF2-40B4-BE49-F238E27FC236}">
                      <a16:creationId xmlns:a16="http://schemas.microsoft.com/office/drawing/2014/main" id="{5809F2C8-FAAB-4D9A-8C96-C23319560850}"/>
                    </a:ext>
                  </a:extLst>
                </p:cNvPr>
                <p:cNvPicPr/>
                <p:nvPr/>
              </p:nvPicPr>
              <p:blipFill>
                <a:blip r:embed="rId19"/>
                <a:stretch>
                  <a:fillRect/>
                </a:stretch>
              </p:blipFill>
              <p:spPr>
                <a:xfrm>
                  <a:off x="9212462" y="2525381"/>
                  <a:ext cx="1918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50A22CC0-C461-49C1-B2E1-ABE4D49086A0}"/>
                    </a:ext>
                  </a:extLst>
                </p14:cNvPr>
                <p14:cNvContentPartPr/>
                <p14:nvPr/>
              </p14:nvContentPartPr>
              <p14:xfrm>
                <a:off x="9539702" y="2324501"/>
                <a:ext cx="5400" cy="402120"/>
              </p14:xfrm>
            </p:contentPart>
          </mc:Choice>
          <mc:Fallback xmlns="">
            <p:pic>
              <p:nvPicPr>
                <p:cNvPr id="29" name="Ink 28">
                  <a:extLst>
                    <a:ext uri="{FF2B5EF4-FFF2-40B4-BE49-F238E27FC236}">
                      <a16:creationId xmlns:a16="http://schemas.microsoft.com/office/drawing/2014/main" id="{50A22CC0-C461-49C1-B2E1-ABE4D49086A0}"/>
                    </a:ext>
                  </a:extLst>
                </p:cNvPr>
                <p:cNvPicPr/>
                <p:nvPr/>
              </p:nvPicPr>
              <p:blipFill>
                <a:blip r:embed="rId21"/>
                <a:stretch>
                  <a:fillRect/>
                </a:stretch>
              </p:blipFill>
              <p:spPr>
                <a:xfrm>
                  <a:off x="9531062" y="2315501"/>
                  <a:ext cx="230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9A953474-5624-43B6-9E41-6F78C140213A}"/>
                    </a:ext>
                  </a:extLst>
                </p14:cNvPr>
                <p14:cNvContentPartPr/>
                <p14:nvPr/>
              </p14:nvContentPartPr>
              <p14:xfrm>
                <a:off x="9712862" y="2176181"/>
                <a:ext cx="137880" cy="436320"/>
              </p14:xfrm>
            </p:contentPart>
          </mc:Choice>
          <mc:Fallback xmlns="">
            <p:pic>
              <p:nvPicPr>
                <p:cNvPr id="30" name="Ink 29">
                  <a:extLst>
                    <a:ext uri="{FF2B5EF4-FFF2-40B4-BE49-F238E27FC236}">
                      <a16:creationId xmlns:a16="http://schemas.microsoft.com/office/drawing/2014/main" id="{9A953474-5624-43B6-9E41-6F78C140213A}"/>
                    </a:ext>
                  </a:extLst>
                </p:cNvPr>
                <p:cNvPicPr/>
                <p:nvPr/>
              </p:nvPicPr>
              <p:blipFill>
                <a:blip r:embed="rId23"/>
                <a:stretch>
                  <a:fillRect/>
                </a:stretch>
              </p:blipFill>
              <p:spPr>
                <a:xfrm>
                  <a:off x="9704222" y="2167541"/>
                  <a:ext cx="15552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A22B5540-BF0B-417A-9328-C0C32E8760C2}"/>
                    </a:ext>
                  </a:extLst>
                </p14:cNvPr>
                <p14:cNvContentPartPr/>
                <p14:nvPr/>
              </p14:nvContentPartPr>
              <p14:xfrm>
                <a:off x="9864062" y="2347541"/>
                <a:ext cx="158040" cy="373680"/>
              </p14:xfrm>
            </p:contentPart>
          </mc:Choice>
          <mc:Fallback xmlns="">
            <p:pic>
              <p:nvPicPr>
                <p:cNvPr id="31" name="Ink 30">
                  <a:extLst>
                    <a:ext uri="{FF2B5EF4-FFF2-40B4-BE49-F238E27FC236}">
                      <a16:creationId xmlns:a16="http://schemas.microsoft.com/office/drawing/2014/main" id="{A22B5540-BF0B-417A-9328-C0C32E8760C2}"/>
                    </a:ext>
                  </a:extLst>
                </p:cNvPr>
                <p:cNvPicPr/>
                <p:nvPr/>
              </p:nvPicPr>
              <p:blipFill>
                <a:blip r:embed="rId25"/>
                <a:stretch>
                  <a:fillRect/>
                </a:stretch>
              </p:blipFill>
              <p:spPr>
                <a:xfrm>
                  <a:off x="9855062" y="2338901"/>
                  <a:ext cx="175680" cy="391320"/>
                </a:xfrm>
                <a:prstGeom prst="rect">
                  <a:avLst/>
                </a:prstGeom>
              </p:spPr>
            </p:pic>
          </mc:Fallback>
        </mc:AlternateContent>
      </p:grpSp>
      <p:grpSp>
        <p:nvGrpSpPr>
          <p:cNvPr id="60" name="Group 59">
            <a:extLst>
              <a:ext uri="{FF2B5EF4-FFF2-40B4-BE49-F238E27FC236}">
                <a16:creationId xmlns:a16="http://schemas.microsoft.com/office/drawing/2014/main" id="{CF4FDCD6-CC26-4A31-B95A-490FDDF48B1D}"/>
              </a:ext>
            </a:extLst>
          </p:cNvPr>
          <p:cNvGrpSpPr/>
          <p:nvPr/>
        </p:nvGrpSpPr>
        <p:grpSpPr>
          <a:xfrm>
            <a:off x="7289342" y="3784301"/>
            <a:ext cx="570600" cy="419760"/>
            <a:chOff x="7289342" y="3784301"/>
            <a:chExt cx="570600" cy="419760"/>
          </a:xfrm>
        </p:grpSpPr>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5601644A-CFFF-40E7-82C7-4EDC136B61F4}"/>
                    </a:ext>
                  </a:extLst>
                </p14:cNvPr>
                <p14:cNvContentPartPr/>
                <p14:nvPr/>
              </p14:nvContentPartPr>
              <p14:xfrm>
                <a:off x="7334702" y="3797261"/>
                <a:ext cx="132120" cy="406800"/>
              </p14:xfrm>
            </p:contentPart>
          </mc:Choice>
          <mc:Fallback xmlns="">
            <p:pic>
              <p:nvPicPr>
                <p:cNvPr id="53" name="Ink 52">
                  <a:extLst>
                    <a:ext uri="{FF2B5EF4-FFF2-40B4-BE49-F238E27FC236}">
                      <a16:creationId xmlns:a16="http://schemas.microsoft.com/office/drawing/2014/main" id="{5601644A-CFFF-40E7-82C7-4EDC136B61F4}"/>
                    </a:ext>
                  </a:extLst>
                </p:cNvPr>
                <p:cNvPicPr/>
                <p:nvPr/>
              </p:nvPicPr>
              <p:blipFill>
                <a:blip r:embed="rId27"/>
                <a:stretch>
                  <a:fillRect/>
                </a:stretch>
              </p:blipFill>
              <p:spPr>
                <a:xfrm>
                  <a:off x="7326062" y="3788261"/>
                  <a:ext cx="1497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C05802AE-20E4-480F-A194-A98D6F7183DD}"/>
                    </a:ext>
                  </a:extLst>
                </p14:cNvPr>
                <p14:cNvContentPartPr/>
                <p14:nvPr/>
              </p14:nvContentPartPr>
              <p14:xfrm>
                <a:off x="7289342" y="3950981"/>
                <a:ext cx="205560" cy="48240"/>
              </p14:xfrm>
            </p:contentPart>
          </mc:Choice>
          <mc:Fallback xmlns="">
            <p:pic>
              <p:nvPicPr>
                <p:cNvPr id="54" name="Ink 53">
                  <a:extLst>
                    <a:ext uri="{FF2B5EF4-FFF2-40B4-BE49-F238E27FC236}">
                      <a16:creationId xmlns:a16="http://schemas.microsoft.com/office/drawing/2014/main" id="{C05802AE-20E4-480F-A194-A98D6F7183DD}"/>
                    </a:ext>
                  </a:extLst>
                </p:cNvPr>
                <p:cNvPicPr/>
                <p:nvPr/>
              </p:nvPicPr>
              <p:blipFill>
                <a:blip r:embed="rId29"/>
                <a:stretch>
                  <a:fillRect/>
                </a:stretch>
              </p:blipFill>
              <p:spPr>
                <a:xfrm>
                  <a:off x="7280342" y="3942341"/>
                  <a:ext cx="223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F78CB45E-5B81-4C7C-B383-1357C971A4AF}"/>
                    </a:ext>
                  </a:extLst>
                </p14:cNvPr>
                <p14:cNvContentPartPr/>
                <p14:nvPr/>
              </p14:nvContentPartPr>
              <p14:xfrm>
                <a:off x="7526942" y="3891221"/>
                <a:ext cx="96840" cy="277200"/>
              </p14:xfrm>
            </p:contentPart>
          </mc:Choice>
          <mc:Fallback xmlns="">
            <p:pic>
              <p:nvPicPr>
                <p:cNvPr id="55" name="Ink 54">
                  <a:extLst>
                    <a:ext uri="{FF2B5EF4-FFF2-40B4-BE49-F238E27FC236}">
                      <a16:creationId xmlns:a16="http://schemas.microsoft.com/office/drawing/2014/main" id="{F78CB45E-5B81-4C7C-B383-1357C971A4AF}"/>
                    </a:ext>
                  </a:extLst>
                </p:cNvPr>
                <p:cNvPicPr/>
                <p:nvPr/>
              </p:nvPicPr>
              <p:blipFill>
                <a:blip r:embed="rId31"/>
                <a:stretch>
                  <a:fillRect/>
                </a:stretch>
              </p:blipFill>
              <p:spPr>
                <a:xfrm>
                  <a:off x="7517942" y="3882581"/>
                  <a:ext cx="114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6" name="Ink 55">
                  <a:extLst>
                    <a:ext uri="{FF2B5EF4-FFF2-40B4-BE49-F238E27FC236}">
                      <a16:creationId xmlns:a16="http://schemas.microsoft.com/office/drawing/2014/main" id="{1B119CD9-70D7-4F29-A027-E5857C3B1ACA}"/>
                    </a:ext>
                  </a:extLst>
                </p14:cNvPr>
                <p14:cNvContentPartPr/>
                <p14:nvPr/>
              </p14:nvContentPartPr>
              <p14:xfrm>
                <a:off x="7646102" y="3784301"/>
                <a:ext cx="213840" cy="273600"/>
              </p14:xfrm>
            </p:contentPart>
          </mc:Choice>
          <mc:Fallback xmlns="">
            <p:pic>
              <p:nvPicPr>
                <p:cNvPr id="56" name="Ink 55">
                  <a:extLst>
                    <a:ext uri="{FF2B5EF4-FFF2-40B4-BE49-F238E27FC236}">
                      <a16:creationId xmlns:a16="http://schemas.microsoft.com/office/drawing/2014/main" id="{1B119CD9-70D7-4F29-A027-E5857C3B1ACA}"/>
                    </a:ext>
                  </a:extLst>
                </p:cNvPr>
                <p:cNvPicPr/>
                <p:nvPr/>
              </p:nvPicPr>
              <p:blipFill>
                <a:blip r:embed="rId33"/>
                <a:stretch>
                  <a:fillRect/>
                </a:stretch>
              </p:blipFill>
              <p:spPr>
                <a:xfrm>
                  <a:off x="7637102" y="3775301"/>
                  <a:ext cx="231480" cy="291240"/>
                </a:xfrm>
                <a:prstGeom prst="rect">
                  <a:avLst/>
                </a:prstGeom>
              </p:spPr>
            </p:pic>
          </mc:Fallback>
        </mc:AlternateContent>
      </p:grpSp>
      <p:grpSp>
        <p:nvGrpSpPr>
          <p:cNvPr id="72" name="Group 71">
            <a:extLst>
              <a:ext uri="{FF2B5EF4-FFF2-40B4-BE49-F238E27FC236}">
                <a16:creationId xmlns:a16="http://schemas.microsoft.com/office/drawing/2014/main" id="{46B7279B-F6E2-4655-97DF-6D19C0D0709F}"/>
              </a:ext>
            </a:extLst>
          </p:cNvPr>
          <p:cNvGrpSpPr/>
          <p:nvPr/>
        </p:nvGrpSpPr>
        <p:grpSpPr>
          <a:xfrm>
            <a:off x="8320022" y="3677381"/>
            <a:ext cx="691200" cy="507960"/>
            <a:chOff x="8320022" y="3677381"/>
            <a:chExt cx="691200" cy="507960"/>
          </a:xfrm>
        </p:grpSpPr>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F33E37A1-1678-4F2F-9582-CEBEB044B1B0}"/>
                    </a:ext>
                  </a:extLst>
                </p14:cNvPr>
                <p14:cNvContentPartPr/>
                <p14:nvPr/>
              </p14:nvContentPartPr>
              <p14:xfrm>
                <a:off x="8320022" y="3806621"/>
                <a:ext cx="100080" cy="378720"/>
              </p14:xfrm>
            </p:contentPart>
          </mc:Choice>
          <mc:Fallback xmlns="">
            <p:pic>
              <p:nvPicPr>
                <p:cNvPr id="57" name="Ink 56">
                  <a:extLst>
                    <a:ext uri="{FF2B5EF4-FFF2-40B4-BE49-F238E27FC236}">
                      <a16:creationId xmlns:a16="http://schemas.microsoft.com/office/drawing/2014/main" id="{F33E37A1-1678-4F2F-9582-CEBEB044B1B0}"/>
                    </a:ext>
                  </a:extLst>
                </p:cNvPr>
                <p:cNvPicPr/>
                <p:nvPr/>
              </p:nvPicPr>
              <p:blipFill>
                <a:blip r:embed="rId35"/>
                <a:stretch>
                  <a:fillRect/>
                </a:stretch>
              </p:blipFill>
              <p:spPr>
                <a:xfrm>
                  <a:off x="8311382" y="3797981"/>
                  <a:ext cx="117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Ink 57">
                  <a:extLst>
                    <a:ext uri="{FF2B5EF4-FFF2-40B4-BE49-F238E27FC236}">
                      <a16:creationId xmlns:a16="http://schemas.microsoft.com/office/drawing/2014/main" id="{7D14528E-A209-48DF-9960-A1DCF224007A}"/>
                    </a:ext>
                  </a:extLst>
                </p14:cNvPr>
                <p14:cNvContentPartPr/>
                <p14:nvPr/>
              </p14:nvContentPartPr>
              <p14:xfrm>
                <a:off x="8476982" y="3754781"/>
                <a:ext cx="142920" cy="207360"/>
              </p14:xfrm>
            </p:contentPart>
          </mc:Choice>
          <mc:Fallback xmlns="">
            <p:pic>
              <p:nvPicPr>
                <p:cNvPr id="58" name="Ink 57">
                  <a:extLst>
                    <a:ext uri="{FF2B5EF4-FFF2-40B4-BE49-F238E27FC236}">
                      <a16:creationId xmlns:a16="http://schemas.microsoft.com/office/drawing/2014/main" id="{7D14528E-A209-48DF-9960-A1DCF224007A}"/>
                    </a:ext>
                  </a:extLst>
                </p:cNvPr>
                <p:cNvPicPr/>
                <p:nvPr/>
              </p:nvPicPr>
              <p:blipFill>
                <a:blip r:embed="rId37"/>
                <a:stretch>
                  <a:fillRect/>
                </a:stretch>
              </p:blipFill>
              <p:spPr>
                <a:xfrm>
                  <a:off x="8468342" y="3746141"/>
                  <a:ext cx="160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41912413-21FD-4A4F-A472-85283AA35AA4}"/>
                    </a:ext>
                  </a:extLst>
                </p14:cNvPr>
                <p14:cNvContentPartPr/>
                <p14:nvPr/>
              </p14:nvContentPartPr>
              <p14:xfrm>
                <a:off x="8719982" y="3723821"/>
                <a:ext cx="138960" cy="442080"/>
              </p14:xfrm>
            </p:contentPart>
          </mc:Choice>
          <mc:Fallback xmlns="">
            <p:pic>
              <p:nvPicPr>
                <p:cNvPr id="61" name="Ink 60">
                  <a:extLst>
                    <a:ext uri="{FF2B5EF4-FFF2-40B4-BE49-F238E27FC236}">
                      <a16:creationId xmlns:a16="http://schemas.microsoft.com/office/drawing/2014/main" id="{41912413-21FD-4A4F-A472-85283AA35AA4}"/>
                    </a:ext>
                  </a:extLst>
                </p:cNvPr>
                <p:cNvPicPr/>
                <p:nvPr/>
              </p:nvPicPr>
              <p:blipFill>
                <a:blip r:embed="rId39"/>
                <a:stretch>
                  <a:fillRect/>
                </a:stretch>
              </p:blipFill>
              <p:spPr>
                <a:xfrm>
                  <a:off x="8710982" y="3715181"/>
                  <a:ext cx="1566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3DA23B80-71B0-438E-BC1F-25E068B2DCC1}"/>
                    </a:ext>
                  </a:extLst>
                </p14:cNvPr>
                <p14:cNvContentPartPr/>
                <p14:nvPr/>
              </p14:nvContentPartPr>
              <p14:xfrm>
                <a:off x="8908262" y="3677381"/>
                <a:ext cx="102960" cy="250200"/>
              </p14:xfrm>
            </p:contentPart>
          </mc:Choice>
          <mc:Fallback xmlns="">
            <p:pic>
              <p:nvPicPr>
                <p:cNvPr id="62" name="Ink 61">
                  <a:extLst>
                    <a:ext uri="{FF2B5EF4-FFF2-40B4-BE49-F238E27FC236}">
                      <a16:creationId xmlns:a16="http://schemas.microsoft.com/office/drawing/2014/main" id="{3DA23B80-71B0-438E-BC1F-25E068B2DCC1}"/>
                    </a:ext>
                  </a:extLst>
                </p:cNvPr>
                <p:cNvPicPr/>
                <p:nvPr/>
              </p:nvPicPr>
              <p:blipFill>
                <a:blip r:embed="rId41"/>
                <a:stretch>
                  <a:fillRect/>
                </a:stretch>
              </p:blipFill>
              <p:spPr>
                <a:xfrm>
                  <a:off x="8899262" y="3668381"/>
                  <a:ext cx="120600" cy="267840"/>
                </a:xfrm>
                <a:prstGeom prst="rect">
                  <a:avLst/>
                </a:prstGeom>
              </p:spPr>
            </p:pic>
          </mc:Fallback>
        </mc:AlternateContent>
      </p:grpSp>
      <p:grpSp>
        <p:nvGrpSpPr>
          <p:cNvPr id="71" name="Group 70">
            <a:extLst>
              <a:ext uri="{FF2B5EF4-FFF2-40B4-BE49-F238E27FC236}">
                <a16:creationId xmlns:a16="http://schemas.microsoft.com/office/drawing/2014/main" id="{C35ACABC-26A2-48D1-9822-913EF37C7DB0}"/>
              </a:ext>
            </a:extLst>
          </p:cNvPr>
          <p:cNvGrpSpPr/>
          <p:nvPr/>
        </p:nvGrpSpPr>
        <p:grpSpPr>
          <a:xfrm>
            <a:off x="9432062" y="3348341"/>
            <a:ext cx="1268280" cy="452520"/>
            <a:chOff x="9432062" y="3348341"/>
            <a:chExt cx="1268280" cy="452520"/>
          </a:xfrm>
        </p:grpSpPr>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C248CB5D-91EF-4334-95FC-DB0D8AE46249}"/>
                    </a:ext>
                  </a:extLst>
                </p14:cNvPr>
                <p14:cNvContentPartPr/>
                <p14:nvPr/>
              </p14:nvContentPartPr>
              <p14:xfrm>
                <a:off x="9472382" y="3374261"/>
                <a:ext cx="183960" cy="416520"/>
              </p14:xfrm>
            </p:contentPart>
          </mc:Choice>
          <mc:Fallback xmlns="">
            <p:pic>
              <p:nvPicPr>
                <p:cNvPr id="63" name="Ink 62">
                  <a:extLst>
                    <a:ext uri="{FF2B5EF4-FFF2-40B4-BE49-F238E27FC236}">
                      <a16:creationId xmlns:a16="http://schemas.microsoft.com/office/drawing/2014/main" id="{C248CB5D-91EF-4334-95FC-DB0D8AE46249}"/>
                    </a:ext>
                  </a:extLst>
                </p:cNvPr>
                <p:cNvPicPr/>
                <p:nvPr/>
              </p:nvPicPr>
              <p:blipFill>
                <a:blip r:embed="rId43"/>
                <a:stretch>
                  <a:fillRect/>
                </a:stretch>
              </p:blipFill>
              <p:spPr>
                <a:xfrm>
                  <a:off x="9463742" y="3365261"/>
                  <a:ext cx="2016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E09993D9-9202-48B2-A7A4-E871EF9ED478}"/>
                    </a:ext>
                  </a:extLst>
                </p14:cNvPr>
                <p14:cNvContentPartPr/>
                <p14:nvPr/>
              </p14:nvContentPartPr>
              <p14:xfrm>
                <a:off x="9432062" y="3593141"/>
                <a:ext cx="165600" cy="31320"/>
              </p14:xfrm>
            </p:contentPart>
          </mc:Choice>
          <mc:Fallback xmlns="">
            <p:pic>
              <p:nvPicPr>
                <p:cNvPr id="64" name="Ink 63">
                  <a:extLst>
                    <a:ext uri="{FF2B5EF4-FFF2-40B4-BE49-F238E27FC236}">
                      <a16:creationId xmlns:a16="http://schemas.microsoft.com/office/drawing/2014/main" id="{E09993D9-9202-48B2-A7A4-E871EF9ED478}"/>
                    </a:ext>
                  </a:extLst>
                </p:cNvPr>
                <p:cNvPicPr/>
                <p:nvPr/>
              </p:nvPicPr>
              <p:blipFill>
                <a:blip r:embed="rId45"/>
                <a:stretch>
                  <a:fillRect/>
                </a:stretch>
              </p:blipFill>
              <p:spPr>
                <a:xfrm>
                  <a:off x="9423422" y="3584501"/>
                  <a:ext cx="183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3066709F-7CEA-44D4-84A1-7F1C471D264E}"/>
                    </a:ext>
                  </a:extLst>
                </p14:cNvPr>
                <p14:cNvContentPartPr/>
                <p14:nvPr/>
              </p14:nvContentPartPr>
              <p14:xfrm>
                <a:off x="9641222" y="3561101"/>
                <a:ext cx="220320" cy="239760"/>
              </p14:xfrm>
            </p:contentPart>
          </mc:Choice>
          <mc:Fallback xmlns="">
            <p:pic>
              <p:nvPicPr>
                <p:cNvPr id="65" name="Ink 64">
                  <a:extLst>
                    <a:ext uri="{FF2B5EF4-FFF2-40B4-BE49-F238E27FC236}">
                      <a16:creationId xmlns:a16="http://schemas.microsoft.com/office/drawing/2014/main" id="{3066709F-7CEA-44D4-84A1-7F1C471D264E}"/>
                    </a:ext>
                  </a:extLst>
                </p:cNvPr>
                <p:cNvPicPr/>
                <p:nvPr/>
              </p:nvPicPr>
              <p:blipFill>
                <a:blip r:embed="rId47"/>
                <a:stretch>
                  <a:fillRect/>
                </a:stretch>
              </p:blipFill>
              <p:spPr>
                <a:xfrm>
                  <a:off x="9632582" y="3552461"/>
                  <a:ext cx="237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ED16B385-1640-4DFB-8FA0-B5C7CEC13CE3}"/>
                    </a:ext>
                  </a:extLst>
                </p14:cNvPr>
                <p14:cNvContentPartPr/>
                <p14:nvPr/>
              </p14:nvContentPartPr>
              <p14:xfrm>
                <a:off x="9899342" y="3579821"/>
                <a:ext cx="178200" cy="209160"/>
              </p14:xfrm>
            </p:contentPart>
          </mc:Choice>
          <mc:Fallback xmlns="">
            <p:pic>
              <p:nvPicPr>
                <p:cNvPr id="66" name="Ink 65">
                  <a:extLst>
                    <a:ext uri="{FF2B5EF4-FFF2-40B4-BE49-F238E27FC236}">
                      <a16:creationId xmlns:a16="http://schemas.microsoft.com/office/drawing/2014/main" id="{ED16B385-1640-4DFB-8FA0-B5C7CEC13CE3}"/>
                    </a:ext>
                  </a:extLst>
                </p:cNvPr>
                <p:cNvPicPr/>
                <p:nvPr/>
              </p:nvPicPr>
              <p:blipFill>
                <a:blip r:embed="rId49"/>
                <a:stretch>
                  <a:fillRect/>
                </a:stretch>
              </p:blipFill>
              <p:spPr>
                <a:xfrm>
                  <a:off x="9890342" y="3570821"/>
                  <a:ext cx="195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65A4300B-FEAF-4D48-8491-13FB22FD12D9}"/>
                    </a:ext>
                  </a:extLst>
                </p14:cNvPr>
                <p14:cNvContentPartPr/>
                <p14:nvPr/>
              </p14:nvContentPartPr>
              <p14:xfrm>
                <a:off x="10139462" y="3418541"/>
                <a:ext cx="21240" cy="334080"/>
              </p14:xfrm>
            </p:contentPart>
          </mc:Choice>
          <mc:Fallback xmlns="">
            <p:pic>
              <p:nvPicPr>
                <p:cNvPr id="67" name="Ink 66">
                  <a:extLst>
                    <a:ext uri="{FF2B5EF4-FFF2-40B4-BE49-F238E27FC236}">
                      <a16:creationId xmlns:a16="http://schemas.microsoft.com/office/drawing/2014/main" id="{65A4300B-FEAF-4D48-8491-13FB22FD12D9}"/>
                    </a:ext>
                  </a:extLst>
                </p:cNvPr>
                <p:cNvPicPr/>
                <p:nvPr/>
              </p:nvPicPr>
              <p:blipFill>
                <a:blip r:embed="rId51"/>
                <a:stretch>
                  <a:fillRect/>
                </a:stretch>
              </p:blipFill>
              <p:spPr>
                <a:xfrm>
                  <a:off x="10130822" y="3409541"/>
                  <a:ext cx="388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D57B6033-DD4A-4A80-859D-021815E5140E}"/>
                    </a:ext>
                  </a:extLst>
                </p14:cNvPr>
                <p14:cNvContentPartPr/>
                <p14:nvPr/>
              </p14:nvContentPartPr>
              <p14:xfrm>
                <a:off x="10351502" y="3348341"/>
                <a:ext cx="10800" cy="372960"/>
              </p14:xfrm>
            </p:contentPart>
          </mc:Choice>
          <mc:Fallback xmlns="">
            <p:pic>
              <p:nvPicPr>
                <p:cNvPr id="68" name="Ink 67">
                  <a:extLst>
                    <a:ext uri="{FF2B5EF4-FFF2-40B4-BE49-F238E27FC236}">
                      <a16:creationId xmlns:a16="http://schemas.microsoft.com/office/drawing/2014/main" id="{D57B6033-DD4A-4A80-859D-021815E5140E}"/>
                    </a:ext>
                  </a:extLst>
                </p:cNvPr>
                <p:cNvPicPr/>
                <p:nvPr/>
              </p:nvPicPr>
              <p:blipFill>
                <a:blip r:embed="rId53"/>
                <a:stretch>
                  <a:fillRect/>
                </a:stretch>
              </p:blipFill>
              <p:spPr>
                <a:xfrm>
                  <a:off x="10342502" y="3339341"/>
                  <a:ext cx="284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1767B57C-4037-4885-BA9C-B99070F61189}"/>
                    </a:ext>
                  </a:extLst>
                </p14:cNvPr>
                <p14:cNvContentPartPr/>
                <p14:nvPr/>
              </p14:nvContentPartPr>
              <p14:xfrm>
                <a:off x="10317662" y="3439061"/>
                <a:ext cx="117000" cy="57960"/>
              </p14:xfrm>
            </p:contentPart>
          </mc:Choice>
          <mc:Fallback xmlns="">
            <p:pic>
              <p:nvPicPr>
                <p:cNvPr id="69" name="Ink 68">
                  <a:extLst>
                    <a:ext uri="{FF2B5EF4-FFF2-40B4-BE49-F238E27FC236}">
                      <a16:creationId xmlns:a16="http://schemas.microsoft.com/office/drawing/2014/main" id="{1767B57C-4037-4885-BA9C-B99070F61189}"/>
                    </a:ext>
                  </a:extLst>
                </p:cNvPr>
                <p:cNvPicPr/>
                <p:nvPr/>
              </p:nvPicPr>
              <p:blipFill>
                <a:blip r:embed="rId55"/>
                <a:stretch>
                  <a:fillRect/>
                </a:stretch>
              </p:blipFill>
              <p:spPr>
                <a:xfrm>
                  <a:off x="10308662" y="3430061"/>
                  <a:ext cx="134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B602D038-309B-4ADE-9F93-8B92F80D6700}"/>
                    </a:ext>
                  </a:extLst>
                </p14:cNvPr>
                <p14:cNvContentPartPr/>
                <p14:nvPr/>
              </p14:nvContentPartPr>
              <p14:xfrm>
                <a:off x="10416302" y="3409901"/>
                <a:ext cx="284040" cy="317160"/>
              </p14:xfrm>
            </p:contentPart>
          </mc:Choice>
          <mc:Fallback xmlns="">
            <p:pic>
              <p:nvPicPr>
                <p:cNvPr id="70" name="Ink 69">
                  <a:extLst>
                    <a:ext uri="{FF2B5EF4-FFF2-40B4-BE49-F238E27FC236}">
                      <a16:creationId xmlns:a16="http://schemas.microsoft.com/office/drawing/2014/main" id="{B602D038-309B-4ADE-9F93-8B92F80D6700}"/>
                    </a:ext>
                  </a:extLst>
                </p:cNvPr>
                <p:cNvPicPr/>
                <p:nvPr/>
              </p:nvPicPr>
              <p:blipFill>
                <a:blip r:embed="rId57"/>
                <a:stretch>
                  <a:fillRect/>
                </a:stretch>
              </p:blipFill>
              <p:spPr>
                <a:xfrm>
                  <a:off x="10407302" y="3400901"/>
                  <a:ext cx="301680" cy="334800"/>
                </a:xfrm>
                <a:prstGeom prst="rect">
                  <a:avLst/>
                </a:prstGeom>
              </p:spPr>
            </p:pic>
          </mc:Fallback>
        </mc:AlternateContent>
      </p:grpSp>
      <p:grpSp>
        <p:nvGrpSpPr>
          <p:cNvPr id="83" name="Group 82">
            <a:extLst>
              <a:ext uri="{FF2B5EF4-FFF2-40B4-BE49-F238E27FC236}">
                <a16:creationId xmlns:a16="http://schemas.microsoft.com/office/drawing/2014/main" id="{CE6CE4C0-0B81-42B1-8389-B0090172DE12}"/>
              </a:ext>
            </a:extLst>
          </p:cNvPr>
          <p:cNvGrpSpPr/>
          <p:nvPr/>
        </p:nvGrpSpPr>
        <p:grpSpPr>
          <a:xfrm>
            <a:off x="246662" y="3157541"/>
            <a:ext cx="1801800" cy="946080"/>
            <a:chOff x="246662" y="3157541"/>
            <a:chExt cx="1801800" cy="946080"/>
          </a:xfrm>
        </p:grpSpPr>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303B141B-D855-4689-A0B4-F57F07C23C0C}"/>
                    </a:ext>
                  </a:extLst>
                </p14:cNvPr>
                <p14:cNvContentPartPr/>
                <p14:nvPr/>
              </p14:nvContentPartPr>
              <p14:xfrm>
                <a:off x="246662" y="3795101"/>
                <a:ext cx="84240" cy="308520"/>
              </p14:xfrm>
            </p:contentPart>
          </mc:Choice>
          <mc:Fallback xmlns="">
            <p:pic>
              <p:nvPicPr>
                <p:cNvPr id="73" name="Ink 72">
                  <a:extLst>
                    <a:ext uri="{FF2B5EF4-FFF2-40B4-BE49-F238E27FC236}">
                      <a16:creationId xmlns:a16="http://schemas.microsoft.com/office/drawing/2014/main" id="{303B141B-D855-4689-A0B4-F57F07C23C0C}"/>
                    </a:ext>
                  </a:extLst>
                </p:cNvPr>
                <p:cNvPicPr/>
                <p:nvPr/>
              </p:nvPicPr>
              <p:blipFill>
                <a:blip r:embed="rId59"/>
                <a:stretch>
                  <a:fillRect/>
                </a:stretch>
              </p:blipFill>
              <p:spPr>
                <a:xfrm>
                  <a:off x="238022" y="3786101"/>
                  <a:ext cx="1018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4" name="Ink 73">
                  <a:extLst>
                    <a:ext uri="{FF2B5EF4-FFF2-40B4-BE49-F238E27FC236}">
                      <a16:creationId xmlns:a16="http://schemas.microsoft.com/office/drawing/2014/main" id="{97958D1A-2D83-47DA-B3EC-5DFC974B05D0}"/>
                    </a:ext>
                  </a:extLst>
                </p14:cNvPr>
                <p14:cNvContentPartPr/>
                <p14:nvPr/>
              </p14:nvContentPartPr>
              <p14:xfrm>
                <a:off x="298142" y="3711581"/>
                <a:ext cx="232200" cy="364680"/>
              </p14:xfrm>
            </p:contentPart>
          </mc:Choice>
          <mc:Fallback xmlns="">
            <p:pic>
              <p:nvPicPr>
                <p:cNvPr id="74" name="Ink 73">
                  <a:extLst>
                    <a:ext uri="{FF2B5EF4-FFF2-40B4-BE49-F238E27FC236}">
                      <a16:creationId xmlns:a16="http://schemas.microsoft.com/office/drawing/2014/main" id="{97958D1A-2D83-47DA-B3EC-5DFC974B05D0}"/>
                    </a:ext>
                  </a:extLst>
                </p:cNvPr>
                <p:cNvPicPr/>
                <p:nvPr/>
              </p:nvPicPr>
              <p:blipFill>
                <a:blip r:embed="rId61"/>
                <a:stretch>
                  <a:fillRect/>
                </a:stretch>
              </p:blipFill>
              <p:spPr>
                <a:xfrm>
                  <a:off x="289142" y="3702581"/>
                  <a:ext cx="2498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5" name="Ink 74">
                  <a:extLst>
                    <a:ext uri="{FF2B5EF4-FFF2-40B4-BE49-F238E27FC236}">
                      <a16:creationId xmlns:a16="http://schemas.microsoft.com/office/drawing/2014/main" id="{06F8F67C-5338-4EF2-8E48-254755387120}"/>
                    </a:ext>
                  </a:extLst>
                </p14:cNvPr>
                <p14:cNvContentPartPr/>
                <p14:nvPr/>
              </p14:nvContentPartPr>
              <p14:xfrm>
                <a:off x="602342" y="3697901"/>
                <a:ext cx="126720" cy="264600"/>
              </p14:xfrm>
            </p:contentPart>
          </mc:Choice>
          <mc:Fallback xmlns="">
            <p:pic>
              <p:nvPicPr>
                <p:cNvPr id="75" name="Ink 74">
                  <a:extLst>
                    <a:ext uri="{FF2B5EF4-FFF2-40B4-BE49-F238E27FC236}">
                      <a16:creationId xmlns:a16="http://schemas.microsoft.com/office/drawing/2014/main" id="{06F8F67C-5338-4EF2-8E48-254755387120}"/>
                    </a:ext>
                  </a:extLst>
                </p:cNvPr>
                <p:cNvPicPr/>
                <p:nvPr/>
              </p:nvPicPr>
              <p:blipFill>
                <a:blip r:embed="rId63"/>
                <a:stretch>
                  <a:fillRect/>
                </a:stretch>
              </p:blipFill>
              <p:spPr>
                <a:xfrm>
                  <a:off x="593702" y="3689261"/>
                  <a:ext cx="144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6" name="Ink 75">
                  <a:extLst>
                    <a:ext uri="{FF2B5EF4-FFF2-40B4-BE49-F238E27FC236}">
                      <a16:creationId xmlns:a16="http://schemas.microsoft.com/office/drawing/2014/main" id="{A6B6A40B-E791-4F24-AE4B-F3907EEE01E3}"/>
                    </a:ext>
                  </a:extLst>
                </p14:cNvPr>
                <p14:cNvContentPartPr/>
                <p14:nvPr/>
              </p14:nvContentPartPr>
              <p14:xfrm>
                <a:off x="728702" y="3701861"/>
                <a:ext cx="132480" cy="250920"/>
              </p14:xfrm>
            </p:contentPart>
          </mc:Choice>
          <mc:Fallback xmlns="">
            <p:pic>
              <p:nvPicPr>
                <p:cNvPr id="76" name="Ink 75">
                  <a:extLst>
                    <a:ext uri="{FF2B5EF4-FFF2-40B4-BE49-F238E27FC236}">
                      <a16:creationId xmlns:a16="http://schemas.microsoft.com/office/drawing/2014/main" id="{A6B6A40B-E791-4F24-AE4B-F3907EEE01E3}"/>
                    </a:ext>
                  </a:extLst>
                </p:cNvPr>
                <p:cNvPicPr/>
                <p:nvPr/>
              </p:nvPicPr>
              <p:blipFill>
                <a:blip r:embed="rId65"/>
                <a:stretch>
                  <a:fillRect/>
                </a:stretch>
              </p:blipFill>
              <p:spPr>
                <a:xfrm>
                  <a:off x="719702" y="3692861"/>
                  <a:ext cx="150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7" name="Ink 76">
                  <a:extLst>
                    <a:ext uri="{FF2B5EF4-FFF2-40B4-BE49-F238E27FC236}">
                      <a16:creationId xmlns:a16="http://schemas.microsoft.com/office/drawing/2014/main" id="{6D62A9B2-0679-4A3C-A486-A5E9063E1615}"/>
                    </a:ext>
                  </a:extLst>
                </p14:cNvPr>
                <p14:cNvContentPartPr/>
                <p14:nvPr/>
              </p14:nvContentPartPr>
              <p14:xfrm>
                <a:off x="896822" y="3529061"/>
                <a:ext cx="88200" cy="263520"/>
              </p14:xfrm>
            </p:contentPart>
          </mc:Choice>
          <mc:Fallback xmlns="">
            <p:pic>
              <p:nvPicPr>
                <p:cNvPr id="77" name="Ink 76">
                  <a:extLst>
                    <a:ext uri="{FF2B5EF4-FFF2-40B4-BE49-F238E27FC236}">
                      <a16:creationId xmlns:a16="http://schemas.microsoft.com/office/drawing/2014/main" id="{6D62A9B2-0679-4A3C-A486-A5E9063E1615}"/>
                    </a:ext>
                  </a:extLst>
                </p:cNvPr>
                <p:cNvPicPr/>
                <p:nvPr/>
              </p:nvPicPr>
              <p:blipFill>
                <a:blip r:embed="rId67"/>
                <a:stretch>
                  <a:fillRect/>
                </a:stretch>
              </p:blipFill>
              <p:spPr>
                <a:xfrm>
                  <a:off x="887822" y="3520061"/>
                  <a:ext cx="105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8" name="Ink 77">
                  <a:extLst>
                    <a:ext uri="{FF2B5EF4-FFF2-40B4-BE49-F238E27FC236}">
                      <a16:creationId xmlns:a16="http://schemas.microsoft.com/office/drawing/2014/main" id="{6E51F817-F026-4843-BDCF-73F62E3C6F55}"/>
                    </a:ext>
                  </a:extLst>
                </p14:cNvPr>
                <p14:cNvContentPartPr/>
                <p14:nvPr/>
              </p14:nvContentPartPr>
              <p14:xfrm>
                <a:off x="860822" y="3471461"/>
                <a:ext cx="287640" cy="320040"/>
              </p14:xfrm>
            </p:contentPart>
          </mc:Choice>
          <mc:Fallback xmlns="">
            <p:pic>
              <p:nvPicPr>
                <p:cNvPr id="78" name="Ink 77">
                  <a:extLst>
                    <a:ext uri="{FF2B5EF4-FFF2-40B4-BE49-F238E27FC236}">
                      <a16:creationId xmlns:a16="http://schemas.microsoft.com/office/drawing/2014/main" id="{6E51F817-F026-4843-BDCF-73F62E3C6F55}"/>
                    </a:ext>
                  </a:extLst>
                </p:cNvPr>
                <p:cNvPicPr/>
                <p:nvPr/>
              </p:nvPicPr>
              <p:blipFill>
                <a:blip r:embed="rId69"/>
                <a:stretch>
                  <a:fillRect/>
                </a:stretch>
              </p:blipFill>
              <p:spPr>
                <a:xfrm>
                  <a:off x="852182" y="3462461"/>
                  <a:ext cx="305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9" name="Ink 78">
                  <a:extLst>
                    <a:ext uri="{FF2B5EF4-FFF2-40B4-BE49-F238E27FC236}">
                      <a16:creationId xmlns:a16="http://schemas.microsoft.com/office/drawing/2014/main" id="{4E2FE260-FF58-4035-BCC7-035DC4495F97}"/>
                    </a:ext>
                  </a:extLst>
                </p14:cNvPr>
                <p14:cNvContentPartPr/>
                <p14:nvPr/>
              </p14:nvContentPartPr>
              <p14:xfrm>
                <a:off x="1188062" y="3496301"/>
                <a:ext cx="126720" cy="285480"/>
              </p14:xfrm>
            </p:contentPart>
          </mc:Choice>
          <mc:Fallback xmlns="">
            <p:pic>
              <p:nvPicPr>
                <p:cNvPr id="79" name="Ink 78">
                  <a:extLst>
                    <a:ext uri="{FF2B5EF4-FFF2-40B4-BE49-F238E27FC236}">
                      <a16:creationId xmlns:a16="http://schemas.microsoft.com/office/drawing/2014/main" id="{4E2FE260-FF58-4035-BCC7-035DC4495F97}"/>
                    </a:ext>
                  </a:extLst>
                </p:cNvPr>
                <p:cNvPicPr/>
                <p:nvPr/>
              </p:nvPicPr>
              <p:blipFill>
                <a:blip r:embed="rId71"/>
                <a:stretch>
                  <a:fillRect/>
                </a:stretch>
              </p:blipFill>
              <p:spPr>
                <a:xfrm>
                  <a:off x="1179062" y="3487661"/>
                  <a:ext cx="1443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0" name="Ink 79">
                  <a:extLst>
                    <a:ext uri="{FF2B5EF4-FFF2-40B4-BE49-F238E27FC236}">
                      <a16:creationId xmlns:a16="http://schemas.microsoft.com/office/drawing/2014/main" id="{F907C164-376A-42D7-A77C-9F5E6226EA80}"/>
                    </a:ext>
                  </a:extLst>
                </p14:cNvPr>
                <p14:cNvContentPartPr/>
                <p14:nvPr/>
              </p14:nvContentPartPr>
              <p14:xfrm>
                <a:off x="1378142" y="3427181"/>
                <a:ext cx="139320" cy="212040"/>
              </p14:xfrm>
            </p:contentPart>
          </mc:Choice>
          <mc:Fallback xmlns="">
            <p:pic>
              <p:nvPicPr>
                <p:cNvPr id="80" name="Ink 79">
                  <a:extLst>
                    <a:ext uri="{FF2B5EF4-FFF2-40B4-BE49-F238E27FC236}">
                      <a16:creationId xmlns:a16="http://schemas.microsoft.com/office/drawing/2014/main" id="{F907C164-376A-42D7-A77C-9F5E6226EA80}"/>
                    </a:ext>
                  </a:extLst>
                </p:cNvPr>
                <p:cNvPicPr/>
                <p:nvPr/>
              </p:nvPicPr>
              <p:blipFill>
                <a:blip r:embed="rId73"/>
                <a:stretch>
                  <a:fillRect/>
                </a:stretch>
              </p:blipFill>
              <p:spPr>
                <a:xfrm>
                  <a:off x="1369502" y="3418541"/>
                  <a:ext cx="156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1" name="Ink 80">
                  <a:extLst>
                    <a:ext uri="{FF2B5EF4-FFF2-40B4-BE49-F238E27FC236}">
                      <a16:creationId xmlns:a16="http://schemas.microsoft.com/office/drawing/2014/main" id="{69313A3F-860F-4BEF-966D-0C0AAE83014A}"/>
                    </a:ext>
                  </a:extLst>
                </p14:cNvPr>
                <p14:cNvContentPartPr/>
                <p14:nvPr/>
              </p14:nvContentPartPr>
              <p14:xfrm>
                <a:off x="1416302" y="3381461"/>
                <a:ext cx="258480" cy="646560"/>
              </p14:xfrm>
            </p:contentPart>
          </mc:Choice>
          <mc:Fallback xmlns="">
            <p:pic>
              <p:nvPicPr>
                <p:cNvPr id="81" name="Ink 80">
                  <a:extLst>
                    <a:ext uri="{FF2B5EF4-FFF2-40B4-BE49-F238E27FC236}">
                      <a16:creationId xmlns:a16="http://schemas.microsoft.com/office/drawing/2014/main" id="{69313A3F-860F-4BEF-966D-0C0AAE83014A}"/>
                    </a:ext>
                  </a:extLst>
                </p:cNvPr>
                <p:cNvPicPr/>
                <p:nvPr/>
              </p:nvPicPr>
              <p:blipFill>
                <a:blip r:embed="rId75"/>
                <a:stretch>
                  <a:fillRect/>
                </a:stretch>
              </p:blipFill>
              <p:spPr>
                <a:xfrm>
                  <a:off x="1407662" y="3372821"/>
                  <a:ext cx="2761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2" name="Ink 81">
                  <a:extLst>
                    <a:ext uri="{FF2B5EF4-FFF2-40B4-BE49-F238E27FC236}">
                      <a16:creationId xmlns:a16="http://schemas.microsoft.com/office/drawing/2014/main" id="{E902D422-DAC9-442F-AF46-BAA84464D354}"/>
                    </a:ext>
                  </a:extLst>
                </p14:cNvPr>
                <p14:cNvContentPartPr/>
                <p14:nvPr/>
              </p14:nvContentPartPr>
              <p14:xfrm>
                <a:off x="1730222" y="3157541"/>
                <a:ext cx="318240" cy="456840"/>
              </p14:xfrm>
            </p:contentPart>
          </mc:Choice>
          <mc:Fallback xmlns="">
            <p:pic>
              <p:nvPicPr>
                <p:cNvPr id="82" name="Ink 81">
                  <a:extLst>
                    <a:ext uri="{FF2B5EF4-FFF2-40B4-BE49-F238E27FC236}">
                      <a16:creationId xmlns:a16="http://schemas.microsoft.com/office/drawing/2014/main" id="{E902D422-DAC9-442F-AF46-BAA84464D354}"/>
                    </a:ext>
                  </a:extLst>
                </p:cNvPr>
                <p:cNvPicPr/>
                <p:nvPr/>
              </p:nvPicPr>
              <p:blipFill>
                <a:blip r:embed="rId77"/>
                <a:stretch>
                  <a:fillRect/>
                </a:stretch>
              </p:blipFill>
              <p:spPr>
                <a:xfrm>
                  <a:off x="1721582" y="3148541"/>
                  <a:ext cx="335880" cy="474480"/>
                </a:xfrm>
                <a:prstGeom prst="rect">
                  <a:avLst/>
                </a:prstGeom>
              </p:spPr>
            </p:pic>
          </mc:Fallback>
        </mc:AlternateContent>
      </p:grpSp>
      <p:grpSp>
        <p:nvGrpSpPr>
          <p:cNvPr id="89" name="Group 88">
            <a:extLst>
              <a:ext uri="{FF2B5EF4-FFF2-40B4-BE49-F238E27FC236}">
                <a16:creationId xmlns:a16="http://schemas.microsoft.com/office/drawing/2014/main" id="{7A614DEA-AE26-460F-9BB4-146BF88555CE}"/>
              </a:ext>
            </a:extLst>
          </p:cNvPr>
          <p:cNvGrpSpPr/>
          <p:nvPr/>
        </p:nvGrpSpPr>
        <p:grpSpPr>
          <a:xfrm>
            <a:off x="2050622" y="2822021"/>
            <a:ext cx="4993920" cy="2635560"/>
            <a:chOff x="2050622" y="2822021"/>
            <a:chExt cx="4993920" cy="2635560"/>
          </a:xfrm>
        </p:grpSpPr>
        <mc:AlternateContent xmlns:mc="http://schemas.openxmlformats.org/markup-compatibility/2006" xmlns:p14="http://schemas.microsoft.com/office/powerpoint/2010/main">
          <mc:Choice Requires="p14">
            <p:contentPart p14:bwMode="auto" r:id="rId78">
              <p14:nvContentPartPr>
                <p14:cNvPr id="17" name="Ink 16">
                  <a:extLst>
                    <a:ext uri="{FF2B5EF4-FFF2-40B4-BE49-F238E27FC236}">
                      <a16:creationId xmlns:a16="http://schemas.microsoft.com/office/drawing/2014/main" id="{E7D52DBB-8ED8-4865-A683-1BF299C82536}"/>
                    </a:ext>
                  </a:extLst>
                </p14:cNvPr>
                <p14:cNvContentPartPr/>
                <p14:nvPr/>
              </p14:nvContentPartPr>
              <p14:xfrm>
                <a:off x="6341102" y="3048101"/>
                <a:ext cx="428760" cy="74520"/>
              </p14:xfrm>
            </p:contentPart>
          </mc:Choice>
          <mc:Fallback xmlns="">
            <p:pic>
              <p:nvPicPr>
                <p:cNvPr id="17" name="Ink 16">
                  <a:extLst>
                    <a:ext uri="{FF2B5EF4-FFF2-40B4-BE49-F238E27FC236}">
                      <a16:creationId xmlns:a16="http://schemas.microsoft.com/office/drawing/2014/main" id="{E7D52DBB-8ED8-4865-A683-1BF299C82536}"/>
                    </a:ext>
                  </a:extLst>
                </p:cNvPr>
                <p:cNvPicPr/>
                <p:nvPr/>
              </p:nvPicPr>
              <p:blipFill>
                <a:blip r:embed="rId79"/>
                <a:stretch>
                  <a:fillRect/>
                </a:stretch>
              </p:blipFill>
              <p:spPr>
                <a:xfrm>
                  <a:off x="6332102" y="3039101"/>
                  <a:ext cx="44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 name="Ink 17">
                  <a:extLst>
                    <a:ext uri="{FF2B5EF4-FFF2-40B4-BE49-F238E27FC236}">
                      <a16:creationId xmlns:a16="http://schemas.microsoft.com/office/drawing/2014/main" id="{70F8E108-3FBE-4BF2-80F1-A109F8675F4F}"/>
                    </a:ext>
                  </a:extLst>
                </p14:cNvPr>
                <p14:cNvContentPartPr/>
                <p14:nvPr/>
              </p14:nvContentPartPr>
              <p14:xfrm>
                <a:off x="6822062" y="2822021"/>
                <a:ext cx="222480" cy="136080"/>
              </p14:xfrm>
            </p:contentPart>
          </mc:Choice>
          <mc:Fallback xmlns="">
            <p:pic>
              <p:nvPicPr>
                <p:cNvPr id="18" name="Ink 17">
                  <a:extLst>
                    <a:ext uri="{FF2B5EF4-FFF2-40B4-BE49-F238E27FC236}">
                      <a16:creationId xmlns:a16="http://schemas.microsoft.com/office/drawing/2014/main" id="{70F8E108-3FBE-4BF2-80F1-A109F8675F4F}"/>
                    </a:ext>
                  </a:extLst>
                </p:cNvPr>
                <p:cNvPicPr/>
                <p:nvPr/>
              </p:nvPicPr>
              <p:blipFill>
                <a:blip r:embed="rId81"/>
                <a:stretch>
                  <a:fillRect/>
                </a:stretch>
              </p:blipFill>
              <p:spPr>
                <a:xfrm>
                  <a:off x="6813062" y="2813021"/>
                  <a:ext cx="240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 name="Ink 18">
                  <a:extLst>
                    <a:ext uri="{FF2B5EF4-FFF2-40B4-BE49-F238E27FC236}">
                      <a16:creationId xmlns:a16="http://schemas.microsoft.com/office/drawing/2014/main" id="{EEF17CA7-4DE5-4526-B7CB-11F5A79E307C}"/>
                    </a:ext>
                  </a:extLst>
                </p14:cNvPr>
                <p14:cNvContentPartPr/>
                <p14:nvPr/>
              </p14:nvContentPartPr>
              <p14:xfrm>
                <a:off x="6268742" y="2850821"/>
                <a:ext cx="396360" cy="90360"/>
              </p14:xfrm>
            </p:contentPart>
          </mc:Choice>
          <mc:Fallback xmlns="">
            <p:pic>
              <p:nvPicPr>
                <p:cNvPr id="19" name="Ink 18">
                  <a:extLst>
                    <a:ext uri="{FF2B5EF4-FFF2-40B4-BE49-F238E27FC236}">
                      <a16:creationId xmlns:a16="http://schemas.microsoft.com/office/drawing/2014/main" id="{EEF17CA7-4DE5-4526-B7CB-11F5A79E307C}"/>
                    </a:ext>
                  </a:extLst>
                </p:cNvPr>
                <p:cNvPicPr/>
                <p:nvPr/>
              </p:nvPicPr>
              <p:blipFill>
                <a:blip r:embed="rId83"/>
                <a:stretch>
                  <a:fillRect/>
                </a:stretch>
              </p:blipFill>
              <p:spPr>
                <a:xfrm>
                  <a:off x="6259742" y="2842181"/>
                  <a:ext cx="414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4060AAB1-36CA-45D0-8391-81139CF54C18}"/>
                    </a:ext>
                  </a:extLst>
                </p14:cNvPr>
                <p14:cNvContentPartPr/>
                <p14:nvPr/>
              </p14:nvContentPartPr>
              <p14:xfrm>
                <a:off x="6463862" y="3994901"/>
                <a:ext cx="307440" cy="37440"/>
              </p14:xfrm>
            </p:contentPart>
          </mc:Choice>
          <mc:Fallback xmlns="">
            <p:pic>
              <p:nvPicPr>
                <p:cNvPr id="52" name="Ink 51">
                  <a:extLst>
                    <a:ext uri="{FF2B5EF4-FFF2-40B4-BE49-F238E27FC236}">
                      <a16:creationId xmlns:a16="http://schemas.microsoft.com/office/drawing/2014/main" id="{4060AAB1-36CA-45D0-8391-81139CF54C18}"/>
                    </a:ext>
                  </a:extLst>
                </p:cNvPr>
                <p:cNvPicPr/>
                <p:nvPr/>
              </p:nvPicPr>
              <p:blipFill>
                <a:blip r:embed="rId85"/>
                <a:stretch>
                  <a:fillRect/>
                </a:stretch>
              </p:blipFill>
              <p:spPr>
                <a:xfrm>
                  <a:off x="6455222" y="3986261"/>
                  <a:ext cx="325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 name="Ink 3">
                  <a:extLst>
                    <a:ext uri="{FF2B5EF4-FFF2-40B4-BE49-F238E27FC236}">
                      <a16:creationId xmlns:a16="http://schemas.microsoft.com/office/drawing/2014/main" id="{D9056E78-B339-4F8C-A8EA-1E78607F5789}"/>
                    </a:ext>
                  </a:extLst>
                </p14:cNvPr>
                <p14:cNvContentPartPr/>
                <p14:nvPr/>
              </p14:nvContentPartPr>
              <p14:xfrm>
                <a:off x="2462102" y="3441221"/>
                <a:ext cx="210960" cy="451440"/>
              </p14:xfrm>
            </p:contentPart>
          </mc:Choice>
          <mc:Fallback xmlns="">
            <p:pic>
              <p:nvPicPr>
                <p:cNvPr id="4" name="Ink 3">
                  <a:extLst>
                    <a:ext uri="{FF2B5EF4-FFF2-40B4-BE49-F238E27FC236}">
                      <a16:creationId xmlns:a16="http://schemas.microsoft.com/office/drawing/2014/main" id="{D9056E78-B339-4F8C-A8EA-1E78607F5789}"/>
                    </a:ext>
                  </a:extLst>
                </p:cNvPr>
                <p:cNvPicPr/>
                <p:nvPr/>
              </p:nvPicPr>
              <p:blipFill>
                <a:blip r:embed="rId87"/>
                <a:stretch>
                  <a:fillRect/>
                </a:stretch>
              </p:blipFill>
              <p:spPr>
                <a:xfrm>
                  <a:off x="2453462" y="3432221"/>
                  <a:ext cx="228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 name="Ink 4">
                  <a:extLst>
                    <a:ext uri="{FF2B5EF4-FFF2-40B4-BE49-F238E27FC236}">
                      <a16:creationId xmlns:a16="http://schemas.microsoft.com/office/drawing/2014/main" id="{0FC7607A-C4C3-4FAE-9AF0-392E1F5460C0}"/>
                    </a:ext>
                  </a:extLst>
                </p14:cNvPr>
                <p14:cNvContentPartPr/>
                <p14:nvPr/>
              </p14:nvContentPartPr>
              <p14:xfrm>
                <a:off x="2885822" y="3369941"/>
                <a:ext cx="115560" cy="223560"/>
              </p14:xfrm>
            </p:contentPart>
          </mc:Choice>
          <mc:Fallback xmlns="">
            <p:pic>
              <p:nvPicPr>
                <p:cNvPr id="5" name="Ink 4">
                  <a:extLst>
                    <a:ext uri="{FF2B5EF4-FFF2-40B4-BE49-F238E27FC236}">
                      <a16:creationId xmlns:a16="http://schemas.microsoft.com/office/drawing/2014/main" id="{0FC7607A-C4C3-4FAE-9AF0-392E1F5460C0}"/>
                    </a:ext>
                  </a:extLst>
                </p:cNvPr>
                <p:cNvPicPr/>
                <p:nvPr/>
              </p:nvPicPr>
              <p:blipFill>
                <a:blip r:embed="rId89"/>
                <a:stretch>
                  <a:fillRect/>
                </a:stretch>
              </p:blipFill>
              <p:spPr>
                <a:xfrm>
                  <a:off x="2877182" y="3361301"/>
                  <a:ext cx="133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 name="Ink 5">
                  <a:extLst>
                    <a:ext uri="{FF2B5EF4-FFF2-40B4-BE49-F238E27FC236}">
                      <a16:creationId xmlns:a16="http://schemas.microsoft.com/office/drawing/2014/main" id="{102720B4-D829-4A37-84C5-E4FAB81F4FE3}"/>
                    </a:ext>
                  </a:extLst>
                </p14:cNvPr>
                <p14:cNvContentPartPr/>
                <p14:nvPr/>
              </p14:nvContentPartPr>
              <p14:xfrm>
                <a:off x="3079502" y="3383261"/>
                <a:ext cx="172080" cy="202680"/>
              </p14:xfrm>
            </p:contentPart>
          </mc:Choice>
          <mc:Fallback xmlns="">
            <p:pic>
              <p:nvPicPr>
                <p:cNvPr id="6" name="Ink 5">
                  <a:extLst>
                    <a:ext uri="{FF2B5EF4-FFF2-40B4-BE49-F238E27FC236}">
                      <a16:creationId xmlns:a16="http://schemas.microsoft.com/office/drawing/2014/main" id="{102720B4-D829-4A37-84C5-E4FAB81F4FE3}"/>
                    </a:ext>
                  </a:extLst>
                </p:cNvPr>
                <p:cNvPicPr/>
                <p:nvPr/>
              </p:nvPicPr>
              <p:blipFill>
                <a:blip r:embed="rId91"/>
                <a:stretch>
                  <a:fillRect/>
                </a:stretch>
              </p:blipFill>
              <p:spPr>
                <a:xfrm>
                  <a:off x="3070862" y="3374621"/>
                  <a:ext cx="189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 name="Ink 6">
                  <a:extLst>
                    <a:ext uri="{FF2B5EF4-FFF2-40B4-BE49-F238E27FC236}">
                      <a16:creationId xmlns:a16="http://schemas.microsoft.com/office/drawing/2014/main" id="{398E0349-600A-4E1E-B5FA-125EE5F784C2}"/>
                    </a:ext>
                  </a:extLst>
                </p14:cNvPr>
                <p14:cNvContentPartPr/>
                <p14:nvPr/>
              </p14:nvContentPartPr>
              <p14:xfrm>
                <a:off x="3339422" y="3302621"/>
                <a:ext cx="164880" cy="213840"/>
              </p14:xfrm>
            </p:contentPart>
          </mc:Choice>
          <mc:Fallback xmlns="">
            <p:pic>
              <p:nvPicPr>
                <p:cNvPr id="7" name="Ink 6">
                  <a:extLst>
                    <a:ext uri="{FF2B5EF4-FFF2-40B4-BE49-F238E27FC236}">
                      <a16:creationId xmlns:a16="http://schemas.microsoft.com/office/drawing/2014/main" id="{398E0349-600A-4E1E-B5FA-125EE5F784C2}"/>
                    </a:ext>
                  </a:extLst>
                </p:cNvPr>
                <p:cNvPicPr/>
                <p:nvPr/>
              </p:nvPicPr>
              <p:blipFill>
                <a:blip r:embed="rId93"/>
                <a:stretch>
                  <a:fillRect/>
                </a:stretch>
              </p:blipFill>
              <p:spPr>
                <a:xfrm>
                  <a:off x="3330422" y="3293621"/>
                  <a:ext cx="182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 name="Ink 7">
                  <a:extLst>
                    <a:ext uri="{FF2B5EF4-FFF2-40B4-BE49-F238E27FC236}">
                      <a16:creationId xmlns:a16="http://schemas.microsoft.com/office/drawing/2014/main" id="{0E85CF44-267E-44CC-8FEC-446201D0E254}"/>
                    </a:ext>
                  </a:extLst>
                </p14:cNvPr>
                <p14:cNvContentPartPr/>
                <p14:nvPr/>
              </p14:nvContentPartPr>
              <p14:xfrm>
                <a:off x="3542462" y="3291101"/>
                <a:ext cx="131040" cy="233640"/>
              </p14:xfrm>
            </p:contentPart>
          </mc:Choice>
          <mc:Fallback xmlns="">
            <p:pic>
              <p:nvPicPr>
                <p:cNvPr id="8" name="Ink 7">
                  <a:extLst>
                    <a:ext uri="{FF2B5EF4-FFF2-40B4-BE49-F238E27FC236}">
                      <a16:creationId xmlns:a16="http://schemas.microsoft.com/office/drawing/2014/main" id="{0E85CF44-267E-44CC-8FEC-446201D0E254}"/>
                    </a:ext>
                  </a:extLst>
                </p:cNvPr>
                <p:cNvPicPr/>
                <p:nvPr/>
              </p:nvPicPr>
              <p:blipFill>
                <a:blip r:embed="rId95"/>
                <a:stretch>
                  <a:fillRect/>
                </a:stretch>
              </p:blipFill>
              <p:spPr>
                <a:xfrm>
                  <a:off x="3533462" y="3282101"/>
                  <a:ext cx="148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 name="Ink 8">
                  <a:extLst>
                    <a:ext uri="{FF2B5EF4-FFF2-40B4-BE49-F238E27FC236}">
                      <a16:creationId xmlns:a16="http://schemas.microsoft.com/office/drawing/2014/main" id="{0CD5742F-99E4-4C8B-A238-D9C810740E2D}"/>
                    </a:ext>
                  </a:extLst>
                </p14:cNvPr>
                <p14:cNvContentPartPr/>
                <p14:nvPr/>
              </p14:nvContentPartPr>
              <p14:xfrm>
                <a:off x="3745862" y="3275261"/>
                <a:ext cx="122400" cy="212040"/>
              </p14:xfrm>
            </p:contentPart>
          </mc:Choice>
          <mc:Fallback xmlns="">
            <p:pic>
              <p:nvPicPr>
                <p:cNvPr id="9" name="Ink 8">
                  <a:extLst>
                    <a:ext uri="{FF2B5EF4-FFF2-40B4-BE49-F238E27FC236}">
                      <a16:creationId xmlns:a16="http://schemas.microsoft.com/office/drawing/2014/main" id="{0CD5742F-99E4-4C8B-A238-D9C810740E2D}"/>
                    </a:ext>
                  </a:extLst>
                </p:cNvPr>
                <p:cNvPicPr/>
                <p:nvPr/>
              </p:nvPicPr>
              <p:blipFill>
                <a:blip r:embed="rId97"/>
                <a:stretch>
                  <a:fillRect/>
                </a:stretch>
              </p:blipFill>
              <p:spPr>
                <a:xfrm>
                  <a:off x="3736862" y="3266261"/>
                  <a:ext cx="140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 name="Ink 9">
                  <a:extLst>
                    <a:ext uri="{FF2B5EF4-FFF2-40B4-BE49-F238E27FC236}">
                      <a16:creationId xmlns:a16="http://schemas.microsoft.com/office/drawing/2014/main" id="{5B69FE11-5978-42AC-B80D-8DB6D1392946}"/>
                    </a:ext>
                  </a:extLst>
                </p14:cNvPr>
                <p14:cNvContentPartPr/>
                <p14:nvPr/>
              </p14:nvContentPartPr>
              <p14:xfrm>
                <a:off x="3913622" y="3183821"/>
                <a:ext cx="190080" cy="257400"/>
              </p14:xfrm>
            </p:contentPart>
          </mc:Choice>
          <mc:Fallback xmlns="">
            <p:pic>
              <p:nvPicPr>
                <p:cNvPr id="10" name="Ink 9">
                  <a:extLst>
                    <a:ext uri="{FF2B5EF4-FFF2-40B4-BE49-F238E27FC236}">
                      <a16:creationId xmlns:a16="http://schemas.microsoft.com/office/drawing/2014/main" id="{5B69FE11-5978-42AC-B80D-8DB6D1392946}"/>
                    </a:ext>
                  </a:extLst>
                </p:cNvPr>
                <p:cNvPicPr/>
                <p:nvPr/>
              </p:nvPicPr>
              <p:blipFill>
                <a:blip r:embed="rId99"/>
                <a:stretch>
                  <a:fillRect/>
                </a:stretch>
              </p:blipFill>
              <p:spPr>
                <a:xfrm>
                  <a:off x="3904982" y="3174821"/>
                  <a:ext cx="207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 name="Ink 10">
                  <a:extLst>
                    <a:ext uri="{FF2B5EF4-FFF2-40B4-BE49-F238E27FC236}">
                      <a16:creationId xmlns:a16="http://schemas.microsoft.com/office/drawing/2014/main" id="{776B876B-8B6F-4002-A234-62FF3BC1711E}"/>
                    </a:ext>
                  </a:extLst>
                </p14:cNvPr>
                <p14:cNvContentPartPr/>
                <p14:nvPr/>
              </p14:nvContentPartPr>
              <p14:xfrm>
                <a:off x="4404302" y="3222341"/>
                <a:ext cx="219240" cy="250920"/>
              </p14:xfrm>
            </p:contentPart>
          </mc:Choice>
          <mc:Fallback xmlns="">
            <p:pic>
              <p:nvPicPr>
                <p:cNvPr id="11" name="Ink 10">
                  <a:extLst>
                    <a:ext uri="{FF2B5EF4-FFF2-40B4-BE49-F238E27FC236}">
                      <a16:creationId xmlns:a16="http://schemas.microsoft.com/office/drawing/2014/main" id="{776B876B-8B6F-4002-A234-62FF3BC1711E}"/>
                    </a:ext>
                  </a:extLst>
                </p:cNvPr>
                <p:cNvPicPr/>
                <p:nvPr/>
              </p:nvPicPr>
              <p:blipFill>
                <a:blip r:embed="rId101"/>
                <a:stretch>
                  <a:fillRect/>
                </a:stretch>
              </p:blipFill>
              <p:spPr>
                <a:xfrm>
                  <a:off x="4395662" y="3213341"/>
                  <a:ext cx="2368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 name="Ink 11">
                  <a:extLst>
                    <a:ext uri="{FF2B5EF4-FFF2-40B4-BE49-F238E27FC236}">
                      <a16:creationId xmlns:a16="http://schemas.microsoft.com/office/drawing/2014/main" id="{450CCA2C-E212-4022-AAEC-C2571C61B70E}"/>
                    </a:ext>
                  </a:extLst>
                </p14:cNvPr>
                <p14:cNvContentPartPr/>
                <p14:nvPr/>
              </p14:nvContentPartPr>
              <p14:xfrm>
                <a:off x="4695902" y="3109661"/>
                <a:ext cx="45000" cy="317160"/>
              </p14:xfrm>
            </p:contentPart>
          </mc:Choice>
          <mc:Fallback xmlns="">
            <p:pic>
              <p:nvPicPr>
                <p:cNvPr id="12" name="Ink 11">
                  <a:extLst>
                    <a:ext uri="{FF2B5EF4-FFF2-40B4-BE49-F238E27FC236}">
                      <a16:creationId xmlns:a16="http://schemas.microsoft.com/office/drawing/2014/main" id="{450CCA2C-E212-4022-AAEC-C2571C61B70E}"/>
                    </a:ext>
                  </a:extLst>
                </p:cNvPr>
                <p:cNvPicPr/>
                <p:nvPr/>
              </p:nvPicPr>
              <p:blipFill>
                <a:blip r:embed="rId103"/>
                <a:stretch>
                  <a:fillRect/>
                </a:stretch>
              </p:blipFill>
              <p:spPr>
                <a:xfrm>
                  <a:off x="4687262" y="3100661"/>
                  <a:ext cx="62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 name="Ink 12">
                  <a:extLst>
                    <a:ext uri="{FF2B5EF4-FFF2-40B4-BE49-F238E27FC236}">
                      <a16:creationId xmlns:a16="http://schemas.microsoft.com/office/drawing/2014/main" id="{DC2AFA3B-77C7-4E84-8F61-91646D85F7A5}"/>
                    </a:ext>
                  </a:extLst>
                </p14:cNvPr>
                <p14:cNvContentPartPr/>
                <p14:nvPr/>
              </p14:nvContentPartPr>
              <p14:xfrm>
                <a:off x="4695542" y="3250781"/>
                <a:ext cx="141120" cy="12960"/>
              </p14:xfrm>
            </p:contentPart>
          </mc:Choice>
          <mc:Fallback xmlns="">
            <p:pic>
              <p:nvPicPr>
                <p:cNvPr id="13" name="Ink 12">
                  <a:extLst>
                    <a:ext uri="{FF2B5EF4-FFF2-40B4-BE49-F238E27FC236}">
                      <a16:creationId xmlns:a16="http://schemas.microsoft.com/office/drawing/2014/main" id="{DC2AFA3B-77C7-4E84-8F61-91646D85F7A5}"/>
                    </a:ext>
                  </a:extLst>
                </p:cNvPr>
                <p:cNvPicPr/>
                <p:nvPr/>
              </p:nvPicPr>
              <p:blipFill>
                <a:blip r:embed="rId105"/>
                <a:stretch>
                  <a:fillRect/>
                </a:stretch>
              </p:blipFill>
              <p:spPr>
                <a:xfrm>
                  <a:off x="4686542" y="3242141"/>
                  <a:ext cx="158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 name="Ink 13">
                  <a:extLst>
                    <a:ext uri="{FF2B5EF4-FFF2-40B4-BE49-F238E27FC236}">
                      <a16:creationId xmlns:a16="http://schemas.microsoft.com/office/drawing/2014/main" id="{B1699859-CF1E-46A2-8705-2A2F90F95E04}"/>
                    </a:ext>
                  </a:extLst>
                </p14:cNvPr>
                <p14:cNvContentPartPr/>
                <p14:nvPr/>
              </p14:nvContentPartPr>
              <p14:xfrm>
                <a:off x="4818302" y="3223061"/>
                <a:ext cx="142920" cy="227880"/>
              </p14:xfrm>
            </p:contentPart>
          </mc:Choice>
          <mc:Fallback xmlns="">
            <p:pic>
              <p:nvPicPr>
                <p:cNvPr id="14" name="Ink 13">
                  <a:extLst>
                    <a:ext uri="{FF2B5EF4-FFF2-40B4-BE49-F238E27FC236}">
                      <a16:creationId xmlns:a16="http://schemas.microsoft.com/office/drawing/2014/main" id="{B1699859-CF1E-46A2-8705-2A2F90F95E04}"/>
                    </a:ext>
                  </a:extLst>
                </p:cNvPr>
                <p:cNvPicPr/>
                <p:nvPr/>
              </p:nvPicPr>
              <p:blipFill>
                <a:blip r:embed="rId107"/>
                <a:stretch>
                  <a:fillRect/>
                </a:stretch>
              </p:blipFill>
              <p:spPr>
                <a:xfrm>
                  <a:off x="4809662" y="3214421"/>
                  <a:ext cx="160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 name="Ink 14">
                  <a:extLst>
                    <a:ext uri="{FF2B5EF4-FFF2-40B4-BE49-F238E27FC236}">
                      <a16:creationId xmlns:a16="http://schemas.microsoft.com/office/drawing/2014/main" id="{B3426AE2-05DB-4A4D-B398-BCDF66D569FB}"/>
                    </a:ext>
                  </a:extLst>
                </p14:cNvPr>
                <p14:cNvContentPartPr/>
                <p14:nvPr/>
              </p14:nvContentPartPr>
              <p14:xfrm>
                <a:off x="5107382" y="3026501"/>
                <a:ext cx="317880" cy="328680"/>
              </p14:xfrm>
            </p:contentPart>
          </mc:Choice>
          <mc:Fallback xmlns="">
            <p:pic>
              <p:nvPicPr>
                <p:cNvPr id="15" name="Ink 14">
                  <a:extLst>
                    <a:ext uri="{FF2B5EF4-FFF2-40B4-BE49-F238E27FC236}">
                      <a16:creationId xmlns:a16="http://schemas.microsoft.com/office/drawing/2014/main" id="{B3426AE2-05DB-4A4D-B398-BCDF66D569FB}"/>
                    </a:ext>
                  </a:extLst>
                </p:cNvPr>
                <p:cNvPicPr/>
                <p:nvPr/>
              </p:nvPicPr>
              <p:blipFill>
                <a:blip r:embed="rId109"/>
                <a:stretch>
                  <a:fillRect/>
                </a:stretch>
              </p:blipFill>
              <p:spPr>
                <a:xfrm>
                  <a:off x="5098742" y="3017501"/>
                  <a:ext cx="3355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 name="Ink 15">
                  <a:extLst>
                    <a:ext uri="{FF2B5EF4-FFF2-40B4-BE49-F238E27FC236}">
                      <a16:creationId xmlns:a16="http://schemas.microsoft.com/office/drawing/2014/main" id="{1360902B-BAA6-446C-A2DD-717BA883DFA6}"/>
                    </a:ext>
                  </a:extLst>
                </p14:cNvPr>
                <p14:cNvContentPartPr/>
                <p14:nvPr/>
              </p14:nvContentPartPr>
              <p14:xfrm>
                <a:off x="5420222" y="3001301"/>
                <a:ext cx="105120" cy="382680"/>
              </p14:xfrm>
            </p:contentPart>
          </mc:Choice>
          <mc:Fallback xmlns="">
            <p:pic>
              <p:nvPicPr>
                <p:cNvPr id="16" name="Ink 15">
                  <a:extLst>
                    <a:ext uri="{FF2B5EF4-FFF2-40B4-BE49-F238E27FC236}">
                      <a16:creationId xmlns:a16="http://schemas.microsoft.com/office/drawing/2014/main" id="{1360902B-BAA6-446C-A2DD-717BA883DFA6}"/>
                    </a:ext>
                  </a:extLst>
                </p:cNvPr>
                <p:cNvPicPr/>
                <p:nvPr/>
              </p:nvPicPr>
              <p:blipFill>
                <a:blip r:embed="rId111"/>
                <a:stretch>
                  <a:fillRect/>
                </a:stretch>
              </p:blipFill>
              <p:spPr>
                <a:xfrm>
                  <a:off x="5411582" y="2992661"/>
                  <a:ext cx="1227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7" name="Ink 36">
                  <a:extLst>
                    <a:ext uri="{FF2B5EF4-FFF2-40B4-BE49-F238E27FC236}">
                      <a16:creationId xmlns:a16="http://schemas.microsoft.com/office/drawing/2014/main" id="{CA06902B-F194-4C21-9DEF-41AB9E0C0B07}"/>
                    </a:ext>
                  </a:extLst>
                </p14:cNvPr>
                <p14:cNvContentPartPr/>
                <p14:nvPr/>
              </p14:nvContentPartPr>
              <p14:xfrm>
                <a:off x="2643542" y="4325741"/>
                <a:ext cx="182880" cy="464040"/>
              </p14:xfrm>
            </p:contentPart>
          </mc:Choice>
          <mc:Fallback xmlns="">
            <p:pic>
              <p:nvPicPr>
                <p:cNvPr id="37" name="Ink 36">
                  <a:extLst>
                    <a:ext uri="{FF2B5EF4-FFF2-40B4-BE49-F238E27FC236}">
                      <a16:creationId xmlns:a16="http://schemas.microsoft.com/office/drawing/2014/main" id="{CA06902B-F194-4C21-9DEF-41AB9E0C0B07}"/>
                    </a:ext>
                  </a:extLst>
                </p:cNvPr>
                <p:cNvPicPr/>
                <p:nvPr/>
              </p:nvPicPr>
              <p:blipFill>
                <a:blip r:embed="rId113"/>
                <a:stretch>
                  <a:fillRect/>
                </a:stretch>
              </p:blipFill>
              <p:spPr>
                <a:xfrm>
                  <a:off x="2634902" y="4316741"/>
                  <a:ext cx="20052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8" name="Ink 37">
                  <a:extLst>
                    <a:ext uri="{FF2B5EF4-FFF2-40B4-BE49-F238E27FC236}">
                      <a16:creationId xmlns:a16="http://schemas.microsoft.com/office/drawing/2014/main" id="{8744EE08-306A-4D7F-8A43-C7085B167E12}"/>
                    </a:ext>
                  </a:extLst>
                </p14:cNvPr>
                <p14:cNvContentPartPr/>
                <p14:nvPr/>
              </p14:nvContentPartPr>
              <p14:xfrm>
                <a:off x="2916782" y="4318541"/>
                <a:ext cx="121680" cy="217080"/>
              </p14:xfrm>
            </p:contentPart>
          </mc:Choice>
          <mc:Fallback xmlns="">
            <p:pic>
              <p:nvPicPr>
                <p:cNvPr id="38" name="Ink 37">
                  <a:extLst>
                    <a:ext uri="{FF2B5EF4-FFF2-40B4-BE49-F238E27FC236}">
                      <a16:creationId xmlns:a16="http://schemas.microsoft.com/office/drawing/2014/main" id="{8744EE08-306A-4D7F-8A43-C7085B167E12}"/>
                    </a:ext>
                  </a:extLst>
                </p:cNvPr>
                <p:cNvPicPr/>
                <p:nvPr/>
              </p:nvPicPr>
              <p:blipFill>
                <a:blip r:embed="rId115"/>
                <a:stretch>
                  <a:fillRect/>
                </a:stretch>
              </p:blipFill>
              <p:spPr>
                <a:xfrm>
                  <a:off x="2907782" y="4309541"/>
                  <a:ext cx="139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9" name="Ink 38">
                  <a:extLst>
                    <a:ext uri="{FF2B5EF4-FFF2-40B4-BE49-F238E27FC236}">
                      <a16:creationId xmlns:a16="http://schemas.microsoft.com/office/drawing/2014/main" id="{9140AB75-0471-412C-9AC6-0EEBE935F505}"/>
                    </a:ext>
                  </a:extLst>
                </p14:cNvPr>
                <p14:cNvContentPartPr/>
                <p14:nvPr/>
              </p14:nvContentPartPr>
              <p14:xfrm>
                <a:off x="3067622" y="4242941"/>
                <a:ext cx="125280" cy="248760"/>
              </p14:xfrm>
            </p:contentPart>
          </mc:Choice>
          <mc:Fallback xmlns="">
            <p:pic>
              <p:nvPicPr>
                <p:cNvPr id="39" name="Ink 38">
                  <a:extLst>
                    <a:ext uri="{FF2B5EF4-FFF2-40B4-BE49-F238E27FC236}">
                      <a16:creationId xmlns:a16="http://schemas.microsoft.com/office/drawing/2014/main" id="{9140AB75-0471-412C-9AC6-0EEBE935F505}"/>
                    </a:ext>
                  </a:extLst>
                </p:cNvPr>
                <p:cNvPicPr/>
                <p:nvPr/>
              </p:nvPicPr>
              <p:blipFill>
                <a:blip r:embed="rId117"/>
                <a:stretch>
                  <a:fillRect/>
                </a:stretch>
              </p:blipFill>
              <p:spPr>
                <a:xfrm>
                  <a:off x="3058622" y="4233941"/>
                  <a:ext cx="142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0" name="Ink 39">
                  <a:extLst>
                    <a:ext uri="{FF2B5EF4-FFF2-40B4-BE49-F238E27FC236}">
                      <a16:creationId xmlns:a16="http://schemas.microsoft.com/office/drawing/2014/main" id="{68B3BF66-442B-41E5-B4D5-DC1D01A753D9}"/>
                    </a:ext>
                  </a:extLst>
                </p14:cNvPr>
                <p14:cNvContentPartPr/>
                <p14:nvPr/>
              </p14:nvContentPartPr>
              <p14:xfrm>
                <a:off x="3294782" y="4227461"/>
                <a:ext cx="107640" cy="253080"/>
              </p14:xfrm>
            </p:contentPart>
          </mc:Choice>
          <mc:Fallback xmlns="">
            <p:pic>
              <p:nvPicPr>
                <p:cNvPr id="40" name="Ink 39">
                  <a:extLst>
                    <a:ext uri="{FF2B5EF4-FFF2-40B4-BE49-F238E27FC236}">
                      <a16:creationId xmlns:a16="http://schemas.microsoft.com/office/drawing/2014/main" id="{68B3BF66-442B-41E5-B4D5-DC1D01A753D9}"/>
                    </a:ext>
                  </a:extLst>
                </p:cNvPr>
                <p:cNvPicPr/>
                <p:nvPr/>
              </p:nvPicPr>
              <p:blipFill>
                <a:blip r:embed="rId119"/>
                <a:stretch>
                  <a:fillRect/>
                </a:stretch>
              </p:blipFill>
              <p:spPr>
                <a:xfrm>
                  <a:off x="3285782" y="4218821"/>
                  <a:ext cx="125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1" name="Ink 40">
                  <a:extLst>
                    <a:ext uri="{FF2B5EF4-FFF2-40B4-BE49-F238E27FC236}">
                      <a16:creationId xmlns:a16="http://schemas.microsoft.com/office/drawing/2014/main" id="{17D91855-31B7-4722-B1E4-7C1C25AC9A2A}"/>
                    </a:ext>
                  </a:extLst>
                </p14:cNvPr>
                <p14:cNvContentPartPr/>
                <p14:nvPr/>
              </p14:nvContentPartPr>
              <p14:xfrm>
                <a:off x="3531662" y="4166261"/>
                <a:ext cx="132840" cy="276120"/>
              </p14:xfrm>
            </p:contentPart>
          </mc:Choice>
          <mc:Fallback xmlns="">
            <p:pic>
              <p:nvPicPr>
                <p:cNvPr id="41" name="Ink 40">
                  <a:extLst>
                    <a:ext uri="{FF2B5EF4-FFF2-40B4-BE49-F238E27FC236}">
                      <a16:creationId xmlns:a16="http://schemas.microsoft.com/office/drawing/2014/main" id="{17D91855-31B7-4722-B1E4-7C1C25AC9A2A}"/>
                    </a:ext>
                  </a:extLst>
                </p:cNvPr>
                <p:cNvPicPr/>
                <p:nvPr/>
              </p:nvPicPr>
              <p:blipFill>
                <a:blip r:embed="rId121"/>
                <a:stretch>
                  <a:fillRect/>
                </a:stretch>
              </p:blipFill>
              <p:spPr>
                <a:xfrm>
                  <a:off x="3523022" y="4157621"/>
                  <a:ext cx="1504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2" name="Ink 41">
                  <a:extLst>
                    <a:ext uri="{FF2B5EF4-FFF2-40B4-BE49-F238E27FC236}">
                      <a16:creationId xmlns:a16="http://schemas.microsoft.com/office/drawing/2014/main" id="{76C73A10-EC8A-473B-B48C-A46BF587AF0D}"/>
                    </a:ext>
                  </a:extLst>
                </p14:cNvPr>
                <p14:cNvContentPartPr/>
                <p14:nvPr/>
              </p14:nvContentPartPr>
              <p14:xfrm>
                <a:off x="3760982" y="4185701"/>
                <a:ext cx="165240" cy="278640"/>
              </p14:xfrm>
            </p:contentPart>
          </mc:Choice>
          <mc:Fallback xmlns="">
            <p:pic>
              <p:nvPicPr>
                <p:cNvPr id="42" name="Ink 41">
                  <a:extLst>
                    <a:ext uri="{FF2B5EF4-FFF2-40B4-BE49-F238E27FC236}">
                      <a16:creationId xmlns:a16="http://schemas.microsoft.com/office/drawing/2014/main" id="{76C73A10-EC8A-473B-B48C-A46BF587AF0D}"/>
                    </a:ext>
                  </a:extLst>
                </p:cNvPr>
                <p:cNvPicPr/>
                <p:nvPr/>
              </p:nvPicPr>
              <p:blipFill>
                <a:blip r:embed="rId123"/>
                <a:stretch>
                  <a:fillRect/>
                </a:stretch>
              </p:blipFill>
              <p:spPr>
                <a:xfrm>
                  <a:off x="3752342" y="4176701"/>
                  <a:ext cx="182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3" name="Ink 42">
                  <a:extLst>
                    <a:ext uri="{FF2B5EF4-FFF2-40B4-BE49-F238E27FC236}">
                      <a16:creationId xmlns:a16="http://schemas.microsoft.com/office/drawing/2014/main" id="{A414C36A-ACD3-4036-9769-A06C2EEB50B0}"/>
                    </a:ext>
                  </a:extLst>
                </p14:cNvPr>
                <p14:cNvContentPartPr/>
                <p14:nvPr/>
              </p14:nvContentPartPr>
              <p14:xfrm>
                <a:off x="3958982" y="4210541"/>
                <a:ext cx="141120" cy="237960"/>
              </p14:xfrm>
            </p:contentPart>
          </mc:Choice>
          <mc:Fallback xmlns="">
            <p:pic>
              <p:nvPicPr>
                <p:cNvPr id="43" name="Ink 42">
                  <a:extLst>
                    <a:ext uri="{FF2B5EF4-FFF2-40B4-BE49-F238E27FC236}">
                      <a16:creationId xmlns:a16="http://schemas.microsoft.com/office/drawing/2014/main" id="{A414C36A-ACD3-4036-9769-A06C2EEB50B0}"/>
                    </a:ext>
                  </a:extLst>
                </p:cNvPr>
                <p:cNvPicPr/>
                <p:nvPr/>
              </p:nvPicPr>
              <p:blipFill>
                <a:blip r:embed="rId125"/>
                <a:stretch>
                  <a:fillRect/>
                </a:stretch>
              </p:blipFill>
              <p:spPr>
                <a:xfrm>
                  <a:off x="3949982" y="4201541"/>
                  <a:ext cx="158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4" name="Ink 43">
                  <a:extLst>
                    <a:ext uri="{FF2B5EF4-FFF2-40B4-BE49-F238E27FC236}">
                      <a16:creationId xmlns:a16="http://schemas.microsoft.com/office/drawing/2014/main" id="{0EA405E5-10B9-4AA1-9139-6B81E6718932}"/>
                    </a:ext>
                  </a:extLst>
                </p14:cNvPr>
                <p14:cNvContentPartPr/>
                <p14:nvPr/>
              </p14:nvContentPartPr>
              <p14:xfrm>
                <a:off x="4154462" y="4072301"/>
                <a:ext cx="186840" cy="339480"/>
              </p14:xfrm>
            </p:contentPart>
          </mc:Choice>
          <mc:Fallback xmlns="">
            <p:pic>
              <p:nvPicPr>
                <p:cNvPr id="44" name="Ink 43">
                  <a:extLst>
                    <a:ext uri="{FF2B5EF4-FFF2-40B4-BE49-F238E27FC236}">
                      <a16:creationId xmlns:a16="http://schemas.microsoft.com/office/drawing/2014/main" id="{0EA405E5-10B9-4AA1-9139-6B81E6718932}"/>
                    </a:ext>
                  </a:extLst>
                </p:cNvPr>
                <p:cNvPicPr/>
                <p:nvPr/>
              </p:nvPicPr>
              <p:blipFill>
                <a:blip r:embed="rId127"/>
                <a:stretch>
                  <a:fillRect/>
                </a:stretch>
              </p:blipFill>
              <p:spPr>
                <a:xfrm>
                  <a:off x="4145822" y="4063661"/>
                  <a:ext cx="2044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 name="Ink 44">
                  <a:extLst>
                    <a:ext uri="{FF2B5EF4-FFF2-40B4-BE49-F238E27FC236}">
                      <a16:creationId xmlns:a16="http://schemas.microsoft.com/office/drawing/2014/main" id="{A8246570-CCD9-4C05-B30F-B6774B64310C}"/>
                    </a:ext>
                  </a:extLst>
                </p14:cNvPr>
                <p14:cNvContentPartPr/>
                <p14:nvPr/>
              </p14:nvContentPartPr>
              <p14:xfrm>
                <a:off x="4922342" y="4061861"/>
                <a:ext cx="165960" cy="476280"/>
              </p14:xfrm>
            </p:contentPart>
          </mc:Choice>
          <mc:Fallback xmlns="">
            <p:pic>
              <p:nvPicPr>
                <p:cNvPr id="45" name="Ink 44">
                  <a:extLst>
                    <a:ext uri="{FF2B5EF4-FFF2-40B4-BE49-F238E27FC236}">
                      <a16:creationId xmlns:a16="http://schemas.microsoft.com/office/drawing/2014/main" id="{A8246570-CCD9-4C05-B30F-B6774B64310C}"/>
                    </a:ext>
                  </a:extLst>
                </p:cNvPr>
                <p:cNvPicPr/>
                <p:nvPr/>
              </p:nvPicPr>
              <p:blipFill>
                <a:blip r:embed="rId129"/>
                <a:stretch>
                  <a:fillRect/>
                </a:stretch>
              </p:blipFill>
              <p:spPr>
                <a:xfrm>
                  <a:off x="4913342" y="4052861"/>
                  <a:ext cx="1836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Ink 45">
                  <a:extLst>
                    <a:ext uri="{FF2B5EF4-FFF2-40B4-BE49-F238E27FC236}">
                      <a16:creationId xmlns:a16="http://schemas.microsoft.com/office/drawing/2014/main" id="{2F18F66A-3533-43AA-9108-B700E843E10E}"/>
                    </a:ext>
                  </a:extLst>
                </p14:cNvPr>
                <p14:cNvContentPartPr/>
                <p14:nvPr/>
              </p14:nvContentPartPr>
              <p14:xfrm>
                <a:off x="5123582" y="4062221"/>
                <a:ext cx="150480" cy="221040"/>
              </p14:xfrm>
            </p:contentPart>
          </mc:Choice>
          <mc:Fallback xmlns="">
            <p:pic>
              <p:nvPicPr>
                <p:cNvPr id="46" name="Ink 45">
                  <a:extLst>
                    <a:ext uri="{FF2B5EF4-FFF2-40B4-BE49-F238E27FC236}">
                      <a16:creationId xmlns:a16="http://schemas.microsoft.com/office/drawing/2014/main" id="{2F18F66A-3533-43AA-9108-B700E843E10E}"/>
                    </a:ext>
                  </a:extLst>
                </p:cNvPr>
                <p:cNvPicPr/>
                <p:nvPr/>
              </p:nvPicPr>
              <p:blipFill>
                <a:blip r:embed="rId131"/>
                <a:stretch>
                  <a:fillRect/>
                </a:stretch>
              </p:blipFill>
              <p:spPr>
                <a:xfrm>
                  <a:off x="5114942" y="4053581"/>
                  <a:ext cx="168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Ink 46">
                  <a:extLst>
                    <a:ext uri="{FF2B5EF4-FFF2-40B4-BE49-F238E27FC236}">
                      <a16:creationId xmlns:a16="http://schemas.microsoft.com/office/drawing/2014/main" id="{C8CB8EC2-109F-4B7F-837A-AACB2D066A3C}"/>
                    </a:ext>
                  </a:extLst>
                </p14:cNvPr>
                <p14:cNvContentPartPr/>
                <p14:nvPr/>
              </p14:nvContentPartPr>
              <p14:xfrm>
                <a:off x="5384942" y="3902021"/>
                <a:ext cx="83520" cy="371160"/>
              </p14:xfrm>
            </p:contentPart>
          </mc:Choice>
          <mc:Fallback xmlns="">
            <p:pic>
              <p:nvPicPr>
                <p:cNvPr id="47" name="Ink 46">
                  <a:extLst>
                    <a:ext uri="{FF2B5EF4-FFF2-40B4-BE49-F238E27FC236}">
                      <a16:creationId xmlns:a16="http://schemas.microsoft.com/office/drawing/2014/main" id="{C8CB8EC2-109F-4B7F-837A-AACB2D066A3C}"/>
                    </a:ext>
                  </a:extLst>
                </p:cNvPr>
                <p:cNvPicPr/>
                <p:nvPr/>
              </p:nvPicPr>
              <p:blipFill>
                <a:blip r:embed="rId133"/>
                <a:stretch>
                  <a:fillRect/>
                </a:stretch>
              </p:blipFill>
              <p:spPr>
                <a:xfrm>
                  <a:off x="5376302" y="3893381"/>
                  <a:ext cx="1011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 name="Ink 47">
                  <a:extLst>
                    <a:ext uri="{FF2B5EF4-FFF2-40B4-BE49-F238E27FC236}">
                      <a16:creationId xmlns:a16="http://schemas.microsoft.com/office/drawing/2014/main" id="{8C0848B0-F5C4-4540-8238-2AB43CA2F9A1}"/>
                    </a:ext>
                  </a:extLst>
                </p14:cNvPr>
                <p14:cNvContentPartPr/>
                <p14:nvPr/>
              </p14:nvContentPartPr>
              <p14:xfrm>
                <a:off x="5503382" y="4032701"/>
                <a:ext cx="139320" cy="209160"/>
              </p14:xfrm>
            </p:contentPart>
          </mc:Choice>
          <mc:Fallback xmlns="">
            <p:pic>
              <p:nvPicPr>
                <p:cNvPr id="48" name="Ink 47">
                  <a:extLst>
                    <a:ext uri="{FF2B5EF4-FFF2-40B4-BE49-F238E27FC236}">
                      <a16:creationId xmlns:a16="http://schemas.microsoft.com/office/drawing/2014/main" id="{8C0848B0-F5C4-4540-8238-2AB43CA2F9A1}"/>
                    </a:ext>
                  </a:extLst>
                </p:cNvPr>
                <p:cNvPicPr/>
                <p:nvPr/>
              </p:nvPicPr>
              <p:blipFill>
                <a:blip r:embed="rId135"/>
                <a:stretch>
                  <a:fillRect/>
                </a:stretch>
              </p:blipFill>
              <p:spPr>
                <a:xfrm>
                  <a:off x="5494742" y="4024061"/>
                  <a:ext cx="156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 name="Ink 48">
                  <a:extLst>
                    <a:ext uri="{FF2B5EF4-FFF2-40B4-BE49-F238E27FC236}">
                      <a16:creationId xmlns:a16="http://schemas.microsoft.com/office/drawing/2014/main" id="{4A0B7976-25AA-4796-A21A-D0197DC98561}"/>
                    </a:ext>
                  </a:extLst>
                </p14:cNvPr>
                <p14:cNvContentPartPr/>
                <p14:nvPr/>
              </p14:nvContentPartPr>
              <p14:xfrm>
                <a:off x="5693102" y="4008581"/>
                <a:ext cx="244440" cy="490680"/>
              </p14:xfrm>
            </p:contentPart>
          </mc:Choice>
          <mc:Fallback xmlns="">
            <p:pic>
              <p:nvPicPr>
                <p:cNvPr id="49" name="Ink 48">
                  <a:extLst>
                    <a:ext uri="{FF2B5EF4-FFF2-40B4-BE49-F238E27FC236}">
                      <a16:creationId xmlns:a16="http://schemas.microsoft.com/office/drawing/2014/main" id="{4A0B7976-25AA-4796-A21A-D0197DC98561}"/>
                    </a:ext>
                  </a:extLst>
                </p:cNvPr>
                <p:cNvPicPr/>
                <p:nvPr/>
              </p:nvPicPr>
              <p:blipFill>
                <a:blip r:embed="rId137"/>
                <a:stretch>
                  <a:fillRect/>
                </a:stretch>
              </p:blipFill>
              <p:spPr>
                <a:xfrm>
                  <a:off x="5684462" y="3999581"/>
                  <a:ext cx="2620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E39C00FE-4E71-44B2-80AA-BE20934F1462}"/>
                    </a:ext>
                  </a:extLst>
                </p14:cNvPr>
                <p14:cNvContentPartPr/>
                <p14:nvPr/>
              </p14:nvContentPartPr>
              <p14:xfrm>
                <a:off x="2113262" y="3708341"/>
                <a:ext cx="3807000" cy="625320"/>
              </p14:xfrm>
            </p:contentPart>
          </mc:Choice>
          <mc:Fallback xmlns="">
            <p:pic>
              <p:nvPicPr>
                <p:cNvPr id="84" name="Ink 83">
                  <a:extLst>
                    <a:ext uri="{FF2B5EF4-FFF2-40B4-BE49-F238E27FC236}">
                      <a16:creationId xmlns:a16="http://schemas.microsoft.com/office/drawing/2014/main" id="{E39C00FE-4E71-44B2-80AA-BE20934F1462}"/>
                    </a:ext>
                  </a:extLst>
                </p:cNvPr>
                <p:cNvPicPr/>
                <p:nvPr/>
              </p:nvPicPr>
              <p:blipFill>
                <a:blip r:embed="rId139"/>
                <a:stretch>
                  <a:fillRect/>
                </a:stretch>
              </p:blipFill>
              <p:spPr>
                <a:xfrm>
                  <a:off x="2104262" y="3699701"/>
                  <a:ext cx="382464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78B7718F-CF98-42A1-B794-70CDE2036A4D}"/>
                    </a:ext>
                  </a:extLst>
                </p14:cNvPr>
                <p14:cNvContentPartPr/>
                <p14:nvPr/>
              </p14:nvContentPartPr>
              <p14:xfrm>
                <a:off x="5891102" y="3346541"/>
                <a:ext cx="42840" cy="307440"/>
              </p14:xfrm>
            </p:contentPart>
          </mc:Choice>
          <mc:Fallback xmlns="">
            <p:pic>
              <p:nvPicPr>
                <p:cNvPr id="85" name="Ink 84">
                  <a:extLst>
                    <a:ext uri="{FF2B5EF4-FFF2-40B4-BE49-F238E27FC236}">
                      <a16:creationId xmlns:a16="http://schemas.microsoft.com/office/drawing/2014/main" id="{78B7718F-CF98-42A1-B794-70CDE2036A4D}"/>
                    </a:ext>
                  </a:extLst>
                </p:cNvPr>
                <p:cNvPicPr/>
                <p:nvPr/>
              </p:nvPicPr>
              <p:blipFill>
                <a:blip r:embed="rId141"/>
                <a:stretch>
                  <a:fillRect/>
                </a:stretch>
              </p:blipFill>
              <p:spPr>
                <a:xfrm>
                  <a:off x="5882102" y="3337901"/>
                  <a:ext cx="604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6A49E491-5D4E-4133-97FC-89EB932FFD56}"/>
                    </a:ext>
                  </a:extLst>
                </p14:cNvPr>
                <p14:cNvContentPartPr/>
                <p14:nvPr/>
              </p14:nvContentPartPr>
              <p14:xfrm>
                <a:off x="2050622" y="4759541"/>
                <a:ext cx="4561920" cy="698040"/>
              </p14:xfrm>
            </p:contentPart>
          </mc:Choice>
          <mc:Fallback xmlns="">
            <p:pic>
              <p:nvPicPr>
                <p:cNvPr id="87" name="Ink 86">
                  <a:extLst>
                    <a:ext uri="{FF2B5EF4-FFF2-40B4-BE49-F238E27FC236}">
                      <a16:creationId xmlns:a16="http://schemas.microsoft.com/office/drawing/2014/main" id="{6A49E491-5D4E-4133-97FC-89EB932FFD56}"/>
                    </a:ext>
                  </a:extLst>
                </p:cNvPr>
                <p:cNvPicPr/>
                <p:nvPr/>
              </p:nvPicPr>
              <p:blipFill>
                <a:blip r:embed="rId143"/>
                <a:stretch>
                  <a:fillRect/>
                </a:stretch>
              </p:blipFill>
              <p:spPr>
                <a:xfrm>
                  <a:off x="2041622" y="4750901"/>
                  <a:ext cx="45795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DCDD5686-772F-4EA0-A23C-851CC58C06B7}"/>
                    </a:ext>
                  </a:extLst>
                </p14:cNvPr>
                <p14:cNvContentPartPr/>
                <p14:nvPr/>
              </p14:nvContentPartPr>
              <p14:xfrm>
                <a:off x="6633782" y="4633901"/>
                <a:ext cx="62280" cy="470520"/>
              </p14:xfrm>
            </p:contentPart>
          </mc:Choice>
          <mc:Fallback xmlns="">
            <p:pic>
              <p:nvPicPr>
                <p:cNvPr id="88" name="Ink 87">
                  <a:extLst>
                    <a:ext uri="{FF2B5EF4-FFF2-40B4-BE49-F238E27FC236}">
                      <a16:creationId xmlns:a16="http://schemas.microsoft.com/office/drawing/2014/main" id="{DCDD5686-772F-4EA0-A23C-851CC58C06B7}"/>
                    </a:ext>
                  </a:extLst>
                </p:cNvPr>
                <p:cNvPicPr/>
                <p:nvPr/>
              </p:nvPicPr>
              <p:blipFill>
                <a:blip r:embed="rId145"/>
                <a:stretch>
                  <a:fillRect/>
                </a:stretch>
              </p:blipFill>
              <p:spPr>
                <a:xfrm>
                  <a:off x="6624782" y="4624901"/>
                  <a:ext cx="79920" cy="488160"/>
                </a:xfrm>
                <a:prstGeom prst="rect">
                  <a:avLst/>
                </a:prstGeom>
              </p:spPr>
            </p:pic>
          </mc:Fallback>
        </mc:AlternateContent>
      </p:grpSp>
    </p:spTree>
    <p:extLst>
      <p:ext uri="{BB962C8B-B14F-4D97-AF65-F5344CB8AC3E}">
        <p14:creationId xmlns:p14="http://schemas.microsoft.com/office/powerpoint/2010/main" val="383408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B9CD-88E5-41B4-8743-7F251F93E09B}"/>
              </a:ext>
            </a:extLst>
          </p:cNvPr>
          <p:cNvSpPr>
            <a:spLocks noGrp="1"/>
          </p:cNvSpPr>
          <p:nvPr>
            <p:ph type="title"/>
          </p:nvPr>
        </p:nvSpPr>
        <p:spPr/>
        <p:txBody>
          <a:bodyPr/>
          <a:lstStyle/>
          <a:p>
            <a:r>
              <a:rPr lang="en-US"/>
              <a:t>Processes</a:t>
            </a:r>
          </a:p>
        </p:txBody>
      </p:sp>
      <p:sp>
        <p:nvSpPr>
          <p:cNvPr id="3" name="Content Placeholder 2">
            <a:extLst>
              <a:ext uri="{FF2B5EF4-FFF2-40B4-BE49-F238E27FC236}">
                <a16:creationId xmlns:a16="http://schemas.microsoft.com/office/drawing/2014/main" id="{D88A3C92-6001-4A8A-8F69-3CCA45CAB7C8}"/>
              </a:ext>
            </a:extLst>
          </p:cNvPr>
          <p:cNvSpPr>
            <a:spLocks noGrp="1"/>
          </p:cNvSpPr>
          <p:nvPr>
            <p:ph idx="1"/>
          </p:nvPr>
        </p:nvSpPr>
        <p:spPr/>
        <p:txBody>
          <a:bodyPr/>
          <a:lstStyle/>
          <a:p>
            <a:r>
              <a:rPr lang="en-US"/>
              <a:t>Linux Command Line</a:t>
            </a:r>
          </a:p>
          <a:p>
            <a:pPr lvl="1"/>
            <a:r>
              <a:rPr lang="en-US"/>
              <a:t>Ch10</a:t>
            </a:r>
          </a:p>
          <a:p>
            <a:pPr lvl="1"/>
            <a:r>
              <a:rPr lang="en-US"/>
              <a:t>Pg. 130</a:t>
            </a:r>
          </a:p>
        </p:txBody>
      </p:sp>
    </p:spTree>
    <p:extLst>
      <p:ext uri="{BB962C8B-B14F-4D97-AF65-F5344CB8AC3E}">
        <p14:creationId xmlns:p14="http://schemas.microsoft.com/office/powerpoint/2010/main" val="279754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E535-B9F3-42FB-B34F-E0E99297C663}"/>
              </a:ext>
            </a:extLst>
          </p:cNvPr>
          <p:cNvSpPr>
            <a:spLocks noGrp="1"/>
          </p:cNvSpPr>
          <p:nvPr>
            <p:ph type="title"/>
          </p:nvPr>
        </p:nvSpPr>
        <p:spPr/>
        <p:txBody>
          <a:bodyPr/>
          <a:lstStyle/>
          <a:p>
            <a:r>
              <a:rPr lang="en-US" dirty="0"/>
              <a:t>Just </a:t>
            </a:r>
            <a:r>
              <a:rPr lang="en-US" dirty="0" err="1"/>
              <a:t>Powershell</a:t>
            </a:r>
            <a:r>
              <a:rPr lang="en-US" dirty="0"/>
              <a:t> Things</a:t>
            </a:r>
          </a:p>
        </p:txBody>
      </p:sp>
      <p:sp>
        <p:nvSpPr>
          <p:cNvPr id="3" name="Content Placeholder 2">
            <a:extLst>
              <a:ext uri="{FF2B5EF4-FFF2-40B4-BE49-F238E27FC236}">
                <a16:creationId xmlns:a16="http://schemas.microsoft.com/office/drawing/2014/main" id="{971F32D7-56A0-46C5-9F3F-E9882E868FC9}"/>
              </a:ext>
            </a:extLst>
          </p:cNvPr>
          <p:cNvSpPr>
            <a:spLocks noGrp="1"/>
          </p:cNvSpPr>
          <p:nvPr>
            <p:ph idx="1"/>
          </p:nvPr>
        </p:nvSpPr>
        <p:spPr/>
        <p:txBody>
          <a:bodyPr/>
          <a:lstStyle/>
          <a:p>
            <a:r>
              <a:rPr lang="en-US" dirty="0"/>
              <a:t>&gt; Get-Process</a:t>
            </a:r>
          </a:p>
          <a:p>
            <a:r>
              <a:rPr lang="en-US" dirty="0"/>
              <a:t>&gt; WMIC # enter shell like environment for </a:t>
            </a:r>
            <a:r>
              <a:rPr lang="en-US" dirty="0" err="1"/>
              <a:t>wmi</a:t>
            </a:r>
            <a:r>
              <a:rPr lang="en-US" dirty="0"/>
              <a:t> commands</a:t>
            </a:r>
          </a:p>
          <a:p>
            <a:pPr lvl="1"/>
            <a:r>
              <a:rPr lang="en-US" dirty="0"/>
              <a:t>CPU</a:t>
            </a:r>
          </a:p>
          <a:p>
            <a:pPr lvl="1"/>
            <a:r>
              <a:rPr lang="en-US" dirty="0"/>
              <a:t>Returns all the things about the host system CPU</a:t>
            </a:r>
          </a:p>
          <a:p>
            <a:r>
              <a:rPr lang="en-US" dirty="0"/>
              <a:t>&gt; wmic process call create notepad.exe</a:t>
            </a:r>
          </a:p>
          <a:p>
            <a:r>
              <a:rPr lang="en-US" dirty="0"/>
              <a:t>&gt; Get-</a:t>
            </a:r>
            <a:r>
              <a:rPr lang="en-US" dirty="0" err="1"/>
              <a:t>WmiObject</a:t>
            </a:r>
            <a:r>
              <a:rPr lang="en-US" dirty="0"/>
              <a:t> win32_process -Filter “name = ‘notepad.exe’”</a:t>
            </a: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A0C2C97-A4FF-421F-A638-FB408BA15BE0}"/>
                  </a:ext>
                </a:extLst>
              </p14:cNvPr>
              <p14:cNvContentPartPr/>
              <p14:nvPr/>
            </p14:nvContentPartPr>
            <p14:xfrm>
              <a:off x="11253302" y="2741021"/>
              <a:ext cx="51480" cy="48240"/>
            </p14:xfrm>
          </p:contentPart>
        </mc:Choice>
        <mc:Fallback xmlns="">
          <p:pic>
            <p:nvPicPr>
              <p:cNvPr id="4" name="Ink 3">
                <a:extLst>
                  <a:ext uri="{FF2B5EF4-FFF2-40B4-BE49-F238E27FC236}">
                    <a16:creationId xmlns:a16="http://schemas.microsoft.com/office/drawing/2014/main" id="{7A0C2C97-A4FF-421F-A638-FB408BA15BE0}"/>
                  </a:ext>
                </a:extLst>
              </p:cNvPr>
              <p:cNvPicPr/>
              <p:nvPr/>
            </p:nvPicPr>
            <p:blipFill>
              <a:blip r:embed="rId4"/>
              <a:stretch>
                <a:fillRect/>
              </a:stretch>
            </p:blipFill>
            <p:spPr>
              <a:xfrm>
                <a:off x="11244302" y="2732021"/>
                <a:ext cx="69120" cy="65880"/>
              </a:xfrm>
              <a:prstGeom prst="rect">
                <a:avLst/>
              </a:prstGeom>
            </p:spPr>
          </p:pic>
        </mc:Fallback>
      </mc:AlternateContent>
    </p:spTree>
    <p:extLst>
      <p:ext uri="{BB962C8B-B14F-4D97-AF65-F5344CB8AC3E}">
        <p14:creationId xmlns:p14="http://schemas.microsoft.com/office/powerpoint/2010/main" val="1758027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A82E-8607-40BE-8661-49E0B5DEC6CF}"/>
              </a:ext>
            </a:extLst>
          </p:cNvPr>
          <p:cNvSpPr>
            <a:spLocks noGrp="1"/>
          </p:cNvSpPr>
          <p:nvPr>
            <p:ph type="title"/>
          </p:nvPr>
        </p:nvSpPr>
        <p:spPr/>
        <p:txBody>
          <a:bodyPr/>
          <a:lstStyle/>
          <a:p>
            <a:r>
              <a:rPr lang="en-US" dirty="0"/>
              <a:t>Murdering Processes with WMI</a:t>
            </a:r>
          </a:p>
        </p:txBody>
      </p:sp>
      <p:sp>
        <p:nvSpPr>
          <p:cNvPr id="3" name="Content Placeholder 2">
            <a:extLst>
              <a:ext uri="{FF2B5EF4-FFF2-40B4-BE49-F238E27FC236}">
                <a16:creationId xmlns:a16="http://schemas.microsoft.com/office/drawing/2014/main" id="{4DE9C947-DE7A-481A-A1E5-D1CBC2F8DDF5}"/>
              </a:ext>
            </a:extLst>
          </p:cNvPr>
          <p:cNvSpPr>
            <a:spLocks noGrp="1"/>
          </p:cNvSpPr>
          <p:nvPr>
            <p:ph idx="1"/>
          </p:nvPr>
        </p:nvSpPr>
        <p:spPr/>
        <p:txBody>
          <a:bodyPr/>
          <a:lstStyle/>
          <a:p>
            <a:r>
              <a:rPr lang="en-US" dirty="0"/>
              <a:t>(Get-</a:t>
            </a:r>
            <a:r>
              <a:rPr lang="en-US" dirty="0" err="1"/>
              <a:t>WmiObject</a:t>
            </a:r>
            <a:r>
              <a:rPr lang="en-US" dirty="0"/>
              <a:t> win32_process -Filter “name = ‘notepad.exe’”).Terminate()</a:t>
            </a:r>
          </a:p>
          <a:p>
            <a:endParaRPr lang="en-US" dirty="0"/>
          </a:p>
          <a:p>
            <a:r>
              <a:rPr lang="en-US" dirty="0">
                <a:hlinkClick r:id="rId2"/>
              </a:rPr>
              <a:t>https://devblogs.microsoft.com/scripting/learn-four-ways-to-kill-a-process-using-powershell-and-wmi/</a:t>
            </a:r>
            <a:r>
              <a:rPr lang="en-US" dirty="0"/>
              <a:t> </a:t>
            </a:r>
          </a:p>
        </p:txBody>
      </p:sp>
    </p:spTree>
    <p:extLst>
      <p:ext uri="{BB962C8B-B14F-4D97-AF65-F5344CB8AC3E}">
        <p14:creationId xmlns:p14="http://schemas.microsoft.com/office/powerpoint/2010/main" val="2019745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2B93A3-801F-4F56-A03C-F0DB79CBB274}"/>
              </a:ext>
            </a:extLst>
          </p:cNvPr>
          <p:cNvPicPr>
            <a:picLocks noChangeAspect="1"/>
          </p:cNvPicPr>
          <p:nvPr/>
        </p:nvPicPr>
        <p:blipFill>
          <a:blip r:embed="rId3"/>
          <a:stretch>
            <a:fillRect/>
          </a:stretch>
        </p:blipFill>
        <p:spPr>
          <a:xfrm>
            <a:off x="3413312" y="0"/>
            <a:ext cx="5365376" cy="6858000"/>
          </a:xfrm>
          <a:prstGeom prst="rect">
            <a:avLst/>
          </a:prstGeom>
        </p:spPr>
      </p:pic>
    </p:spTree>
    <p:extLst>
      <p:ext uri="{BB962C8B-B14F-4D97-AF65-F5344CB8AC3E}">
        <p14:creationId xmlns:p14="http://schemas.microsoft.com/office/powerpoint/2010/main" val="4228472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4CAE-7E99-4A4B-A7F5-B423883E57BB}"/>
              </a:ext>
            </a:extLst>
          </p:cNvPr>
          <p:cNvSpPr>
            <a:spLocks noGrp="1"/>
          </p:cNvSpPr>
          <p:nvPr>
            <p:ph type="title"/>
          </p:nvPr>
        </p:nvSpPr>
        <p:spPr/>
        <p:txBody>
          <a:bodyPr/>
          <a:lstStyle/>
          <a:p>
            <a:r>
              <a:rPr lang="en-US" dirty="0"/>
              <a:t>Kernel Reads</a:t>
            </a:r>
          </a:p>
        </p:txBody>
      </p:sp>
      <p:sp>
        <p:nvSpPr>
          <p:cNvPr id="3" name="Content Placeholder 2">
            <a:extLst>
              <a:ext uri="{FF2B5EF4-FFF2-40B4-BE49-F238E27FC236}">
                <a16:creationId xmlns:a16="http://schemas.microsoft.com/office/drawing/2014/main" id="{DE4FB68B-07D4-4247-A014-EB8933038BC2}"/>
              </a:ext>
            </a:extLst>
          </p:cNvPr>
          <p:cNvSpPr>
            <a:spLocks noGrp="1"/>
          </p:cNvSpPr>
          <p:nvPr>
            <p:ph idx="1"/>
          </p:nvPr>
        </p:nvSpPr>
        <p:spPr/>
        <p:txBody>
          <a:bodyPr/>
          <a:lstStyle/>
          <a:p>
            <a:r>
              <a:rPr lang="en-US" dirty="0"/>
              <a:t>Deeper dive into Linux Kernel</a:t>
            </a:r>
          </a:p>
          <a:p>
            <a:pPr lvl="1"/>
            <a:r>
              <a:rPr lang="en-US" dirty="0">
                <a:hlinkClick r:id="rId2"/>
              </a:rPr>
              <a:t>https://en.wikipedia.org/wiki/Linux_kernel</a:t>
            </a:r>
            <a:r>
              <a:rPr lang="en-US" dirty="0"/>
              <a:t> </a:t>
            </a:r>
          </a:p>
          <a:p>
            <a:r>
              <a:rPr lang="en-US" dirty="0"/>
              <a:t>Architecture of Windows NT kernel</a:t>
            </a:r>
          </a:p>
          <a:p>
            <a:pPr lvl="1"/>
            <a:r>
              <a:rPr lang="en-US" dirty="0">
                <a:hlinkClick r:id="rId3"/>
              </a:rPr>
              <a:t>https://en.wikipedia.org/wiki/Architecture_of_Windows_NT</a:t>
            </a:r>
            <a:r>
              <a:rPr lang="en-US" dirty="0"/>
              <a:t>  </a:t>
            </a:r>
          </a:p>
          <a:p>
            <a:r>
              <a:rPr lang="en-US" dirty="0"/>
              <a:t>Comparison of most kernels (who supports what)</a:t>
            </a:r>
          </a:p>
          <a:p>
            <a:pPr lvl="1"/>
            <a:r>
              <a:rPr lang="en-US" dirty="0">
                <a:hlinkClick r:id="rId4"/>
              </a:rPr>
              <a:t>https://en.wikipedia.org/wiki/Comparison_of_operating_system_kernels</a:t>
            </a:r>
            <a:r>
              <a:rPr lang="en-US" dirty="0"/>
              <a:t> </a:t>
            </a:r>
          </a:p>
          <a:p>
            <a:r>
              <a:rPr lang="en-US" dirty="0"/>
              <a:t>Monolithic vs Hybrid Kernels:</a:t>
            </a:r>
          </a:p>
          <a:p>
            <a:pPr lvl="1"/>
            <a:r>
              <a:rPr lang="en-US" dirty="0">
                <a:hlinkClick r:id="rId5"/>
              </a:rPr>
              <a:t>https://en.wikipedia.org/wiki/Monolithic_kernel</a:t>
            </a:r>
            <a:r>
              <a:rPr lang="en-US" dirty="0"/>
              <a:t> </a:t>
            </a:r>
          </a:p>
          <a:p>
            <a:pPr lvl="1"/>
            <a:r>
              <a:rPr lang="en-US" dirty="0">
                <a:hlinkClick r:id="rId6"/>
              </a:rPr>
              <a:t>https://en.wikipedia.org/wiki/Hybrid_kernel</a:t>
            </a:r>
            <a:r>
              <a:rPr lang="en-US" dirty="0"/>
              <a:t> </a:t>
            </a:r>
          </a:p>
        </p:txBody>
      </p:sp>
    </p:spTree>
    <p:extLst>
      <p:ext uri="{BB962C8B-B14F-4D97-AF65-F5344CB8AC3E}">
        <p14:creationId xmlns:p14="http://schemas.microsoft.com/office/powerpoint/2010/main" val="2109819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42F3E5-7078-4FAC-866A-750DF1CE6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2483006"/>
            <a:ext cx="6599280" cy="275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3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82A4-6232-48CC-BBAE-FC3ED39103E3}"/>
              </a:ext>
            </a:extLst>
          </p:cNvPr>
          <p:cNvSpPr>
            <a:spLocks noGrp="1"/>
          </p:cNvSpPr>
          <p:nvPr>
            <p:ph type="title"/>
          </p:nvPr>
        </p:nvSpPr>
        <p:spPr/>
        <p:txBody>
          <a:bodyPr/>
          <a:lstStyle/>
          <a:p>
            <a:r>
              <a:rPr lang="en-US" dirty="0"/>
              <a:t>Git connections</a:t>
            </a:r>
          </a:p>
        </p:txBody>
      </p:sp>
      <p:sp>
        <p:nvSpPr>
          <p:cNvPr id="3" name="Content Placeholder 2">
            <a:extLst>
              <a:ext uri="{FF2B5EF4-FFF2-40B4-BE49-F238E27FC236}">
                <a16:creationId xmlns:a16="http://schemas.microsoft.com/office/drawing/2014/main" id="{448E5E88-24FF-4448-AE6B-F5BDA5461A23}"/>
              </a:ext>
            </a:extLst>
          </p:cNvPr>
          <p:cNvSpPr>
            <a:spLocks noGrp="1"/>
          </p:cNvSpPr>
          <p:nvPr>
            <p:ph idx="1"/>
          </p:nvPr>
        </p:nvSpPr>
        <p:spPr/>
        <p:txBody>
          <a:bodyPr/>
          <a:lstStyle/>
          <a:p>
            <a:r>
              <a:rPr lang="en-US" dirty="0"/>
              <a:t>Clone is a snapshot of a repository</a:t>
            </a:r>
          </a:p>
          <a:p>
            <a:r>
              <a:rPr lang="en-US" dirty="0"/>
              <a:t>Creates local copy that you can edit, add to</a:t>
            </a:r>
          </a:p>
          <a:p>
            <a:r>
              <a:rPr lang="en-US" dirty="0"/>
              <a:t>Commits can be made just on local</a:t>
            </a:r>
          </a:p>
          <a:p>
            <a:pPr lvl="1"/>
            <a:r>
              <a:rPr lang="en-US" dirty="0"/>
              <a:t>Commits are snapshots of the content changed</a:t>
            </a:r>
          </a:p>
          <a:p>
            <a:r>
              <a:rPr lang="en-US" dirty="0"/>
              <a:t>`push` and `pull` are the communication methods to remote (GitHub)</a:t>
            </a:r>
          </a:p>
          <a:p>
            <a:r>
              <a:rPr lang="en-US" dirty="0"/>
              <a:t>$ git remote –v</a:t>
            </a:r>
          </a:p>
          <a:p>
            <a:pPr lvl="1"/>
            <a:r>
              <a:rPr lang="en-US" dirty="0"/>
              <a:t>Where local has connection to.</a:t>
            </a:r>
          </a:p>
          <a:p>
            <a:pPr lvl="2"/>
            <a:r>
              <a:rPr lang="en-US" dirty="0"/>
              <a:t>Note fetch, push</a:t>
            </a:r>
          </a:p>
        </p:txBody>
      </p:sp>
    </p:spTree>
    <p:extLst>
      <p:ext uri="{BB962C8B-B14F-4D97-AF65-F5344CB8AC3E}">
        <p14:creationId xmlns:p14="http://schemas.microsoft.com/office/powerpoint/2010/main" val="204275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26BB7B0-20B5-456C-AF69-17ADAEFF5AE8}"/>
                  </a:ext>
                </a:extLst>
              </p14:cNvPr>
              <p14:cNvContentPartPr/>
              <p14:nvPr/>
            </p14:nvContentPartPr>
            <p14:xfrm>
              <a:off x="1059902" y="1185101"/>
              <a:ext cx="13680" cy="13320"/>
            </p14:xfrm>
          </p:contentPart>
        </mc:Choice>
        <mc:Fallback xmlns="">
          <p:pic>
            <p:nvPicPr>
              <p:cNvPr id="4" name="Ink 3">
                <a:extLst>
                  <a:ext uri="{FF2B5EF4-FFF2-40B4-BE49-F238E27FC236}">
                    <a16:creationId xmlns:a16="http://schemas.microsoft.com/office/drawing/2014/main" id="{326BB7B0-20B5-456C-AF69-17ADAEFF5AE8}"/>
                  </a:ext>
                </a:extLst>
              </p:cNvPr>
              <p:cNvPicPr/>
              <p:nvPr/>
            </p:nvPicPr>
            <p:blipFill>
              <a:blip r:embed="rId3"/>
              <a:stretch>
                <a:fillRect/>
              </a:stretch>
            </p:blipFill>
            <p:spPr>
              <a:xfrm>
                <a:off x="1050902" y="1176101"/>
                <a:ext cx="31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10577FA-66E1-407B-85FC-470E57162F59}"/>
                  </a:ext>
                </a:extLst>
              </p14:cNvPr>
              <p14:cNvContentPartPr/>
              <p14:nvPr/>
            </p14:nvContentPartPr>
            <p14:xfrm>
              <a:off x="1051622" y="1100861"/>
              <a:ext cx="39600" cy="418320"/>
            </p14:xfrm>
          </p:contentPart>
        </mc:Choice>
        <mc:Fallback xmlns="">
          <p:pic>
            <p:nvPicPr>
              <p:cNvPr id="5" name="Ink 4">
                <a:extLst>
                  <a:ext uri="{FF2B5EF4-FFF2-40B4-BE49-F238E27FC236}">
                    <a16:creationId xmlns:a16="http://schemas.microsoft.com/office/drawing/2014/main" id="{B10577FA-66E1-407B-85FC-470E57162F59}"/>
                  </a:ext>
                </a:extLst>
              </p:cNvPr>
              <p:cNvPicPr/>
              <p:nvPr/>
            </p:nvPicPr>
            <p:blipFill>
              <a:blip r:embed="rId5"/>
              <a:stretch>
                <a:fillRect/>
              </a:stretch>
            </p:blipFill>
            <p:spPr>
              <a:xfrm>
                <a:off x="1042982" y="1092221"/>
                <a:ext cx="572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C4A0A4-B2EC-4B18-A921-46A0C318FF62}"/>
                  </a:ext>
                </a:extLst>
              </p14:cNvPr>
              <p14:cNvContentPartPr/>
              <p14:nvPr/>
            </p14:nvContentPartPr>
            <p14:xfrm>
              <a:off x="1226222" y="1215701"/>
              <a:ext cx="117720" cy="223920"/>
            </p14:xfrm>
          </p:contentPart>
        </mc:Choice>
        <mc:Fallback xmlns="">
          <p:pic>
            <p:nvPicPr>
              <p:cNvPr id="6" name="Ink 5">
                <a:extLst>
                  <a:ext uri="{FF2B5EF4-FFF2-40B4-BE49-F238E27FC236}">
                    <a16:creationId xmlns:a16="http://schemas.microsoft.com/office/drawing/2014/main" id="{B5C4A0A4-B2EC-4B18-A921-46A0C318FF62}"/>
                  </a:ext>
                </a:extLst>
              </p:cNvPr>
              <p:cNvPicPr/>
              <p:nvPr/>
            </p:nvPicPr>
            <p:blipFill>
              <a:blip r:embed="rId7"/>
              <a:stretch>
                <a:fillRect/>
              </a:stretch>
            </p:blipFill>
            <p:spPr>
              <a:xfrm>
                <a:off x="1217222" y="1206701"/>
                <a:ext cx="13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E2529B6-07C9-4361-9B57-15473E9B2B92}"/>
                  </a:ext>
                </a:extLst>
              </p14:cNvPr>
              <p14:cNvContentPartPr/>
              <p14:nvPr/>
            </p14:nvContentPartPr>
            <p14:xfrm>
              <a:off x="1444022" y="1191941"/>
              <a:ext cx="154440" cy="195480"/>
            </p14:xfrm>
          </p:contentPart>
        </mc:Choice>
        <mc:Fallback xmlns="">
          <p:pic>
            <p:nvPicPr>
              <p:cNvPr id="7" name="Ink 6">
                <a:extLst>
                  <a:ext uri="{FF2B5EF4-FFF2-40B4-BE49-F238E27FC236}">
                    <a16:creationId xmlns:a16="http://schemas.microsoft.com/office/drawing/2014/main" id="{BE2529B6-07C9-4361-9B57-15473E9B2B92}"/>
                  </a:ext>
                </a:extLst>
              </p:cNvPr>
              <p:cNvPicPr/>
              <p:nvPr/>
            </p:nvPicPr>
            <p:blipFill>
              <a:blip r:embed="rId9"/>
              <a:stretch>
                <a:fillRect/>
              </a:stretch>
            </p:blipFill>
            <p:spPr>
              <a:xfrm>
                <a:off x="1435382" y="1182941"/>
                <a:ext cx="172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FCFCC44-327F-489B-830D-1C52E8853530}"/>
                  </a:ext>
                </a:extLst>
              </p14:cNvPr>
              <p14:cNvContentPartPr/>
              <p14:nvPr/>
            </p14:nvContentPartPr>
            <p14:xfrm>
              <a:off x="1657142" y="1109861"/>
              <a:ext cx="152640" cy="279720"/>
            </p14:xfrm>
          </p:contentPart>
        </mc:Choice>
        <mc:Fallback xmlns="">
          <p:pic>
            <p:nvPicPr>
              <p:cNvPr id="8" name="Ink 7">
                <a:extLst>
                  <a:ext uri="{FF2B5EF4-FFF2-40B4-BE49-F238E27FC236}">
                    <a16:creationId xmlns:a16="http://schemas.microsoft.com/office/drawing/2014/main" id="{4FCFCC44-327F-489B-830D-1C52E8853530}"/>
                  </a:ext>
                </a:extLst>
              </p:cNvPr>
              <p:cNvPicPr/>
              <p:nvPr/>
            </p:nvPicPr>
            <p:blipFill>
              <a:blip r:embed="rId11"/>
              <a:stretch>
                <a:fillRect/>
              </a:stretch>
            </p:blipFill>
            <p:spPr>
              <a:xfrm>
                <a:off x="1648502" y="1100861"/>
                <a:ext cx="1702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11F7106-28B5-4839-9B1B-52884B536D79}"/>
                  </a:ext>
                </a:extLst>
              </p14:cNvPr>
              <p14:cNvContentPartPr/>
              <p14:nvPr/>
            </p14:nvContentPartPr>
            <p14:xfrm>
              <a:off x="1913102" y="940301"/>
              <a:ext cx="6840" cy="329040"/>
            </p14:xfrm>
          </p:contentPart>
        </mc:Choice>
        <mc:Fallback xmlns="">
          <p:pic>
            <p:nvPicPr>
              <p:cNvPr id="9" name="Ink 8">
                <a:extLst>
                  <a:ext uri="{FF2B5EF4-FFF2-40B4-BE49-F238E27FC236}">
                    <a16:creationId xmlns:a16="http://schemas.microsoft.com/office/drawing/2014/main" id="{D11F7106-28B5-4839-9B1B-52884B536D79}"/>
                  </a:ext>
                </a:extLst>
              </p:cNvPr>
              <p:cNvPicPr/>
              <p:nvPr/>
            </p:nvPicPr>
            <p:blipFill>
              <a:blip r:embed="rId13"/>
              <a:stretch>
                <a:fillRect/>
              </a:stretch>
            </p:blipFill>
            <p:spPr>
              <a:xfrm>
                <a:off x="1904102" y="931661"/>
                <a:ext cx="244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BD1FB89-F15E-4EC6-88AD-D60459FF5864}"/>
                  </a:ext>
                </a:extLst>
              </p14:cNvPr>
              <p14:cNvContentPartPr/>
              <p14:nvPr/>
            </p14:nvContentPartPr>
            <p14:xfrm>
              <a:off x="775142" y="2101301"/>
              <a:ext cx="177480" cy="248040"/>
            </p14:xfrm>
          </p:contentPart>
        </mc:Choice>
        <mc:Fallback xmlns="">
          <p:pic>
            <p:nvPicPr>
              <p:cNvPr id="19" name="Ink 18">
                <a:extLst>
                  <a:ext uri="{FF2B5EF4-FFF2-40B4-BE49-F238E27FC236}">
                    <a16:creationId xmlns:a16="http://schemas.microsoft.com/office/drawing/2014/main" id="{7BD1FB89-F15E-4EC6-88AD-D60459FF5864}"/>
                  </a:ext>
                </a:extLst>
              </p:cNvPr>
              <p:cNvPicPr/>
              <p:nvPr/>
            </p:nvPicPr>
            <p:blipFill>
              <a:blip r:embed="rId15"/>
              <a:stretch>
                <a:fillRect/>
              </a:stretch>
            </p:blipFill>
            <p:spPr>
              <a:xfrm>
                <a:off x="766142" y="2092301"/>
                <a:ext cx="195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DAC66E-B90E-4AE6-B211-0015746B0F36}"/>
                  </a:ext>
                </a:extLst>
              </p14:cNvPr>
              <p14:cNvContentPartPr/>
              <p14:nvPr/>
            </p14:nvContentPartPr>
            <p14:xfrm>
              <a:off x="1034342" y="1922021"/>
              <a:ext cx="50760" cy="372600"/>
            </p14:xfrm>
          </p:contentPart>
        </mc:Choice>
        <mc:Fallback xmlns="">
          <p:pic>
            <p:nvPicPr>
              <p:cNvPr id="20" name="Ink 19">
                <a:extLst>
                  <a:ext uri="{FF2B5EF4-FFF2-40B4-BE49-F238E27FC236}">
                    <a16:creationId xmlns:a16="http://schemas.microsoft.com/office/drawing/2014/main" id="{C9DAC66E-B90E-4AE6-B211-0015746B0F36}"/>
                  </a:ext>
                </a:extLst>
              </p:cNvPr>
              <p:cNvPicPr/>
              <p:nvPr/>
            </p:nvPicPr>
            <p:blipFill>
              <a:blip r:embed="rId17"/>
              <a:stretch>
                <a:fillRect/>
              </a:stretch>
            </p:blipFill>
            <p:spPr>
              <a:xfrm>
                <a:off x="1025702" y="1913021"/>
                <a:ext cx="684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A988436D-3F13-4BAC-8C75-1AD3331CB22B}"/>
                  </a:ext>
                </a:extLst>
              </p14:cNvPr>
              <p14:cNvContentPartPr/>
              <p14:nvPr/>
            </p14:nvContentPartPr>
            <p14:xfrm>
              <a:off x="1147022" y="1963061"/>
              <a:ext cx="144720" cy="270360"/>
            </p14:xfrm>
          </p:contentPart>
        </mc:Choice>
        <mc:Fallback xmlns="">
          <p:pic>
            <p:nvPicPr>
              <p:cNvPr id="21" name="Ink 20">
                <a:extLst>
                  <a:ext uri="{FF2B5EF4-FFF2-40B4-BE49-F238E27FC236}">
                    <a16:creationId xmlns:a16="http://schemas.microsoft.com/office/drawing/2014/main" id="{A988436D-3F13-4BAC-8C75-1AD3331CB22B}"/>
                  </a:ext>
                </a:extLst>
              </p:cNvPr>
              <p:cNvPicPr/>
              <p:nvPr/>
            </p:nvPicPr>
            <p:blipFill>
              <a:blip r:embed="rId19"/>
              <a:stretch>
                <a:fillRect/>
              </a:stretch>
            </p:blipFill>
            <p:spPr>
              <a:xfrm>
                <a:off x="1138022" y="1954061"/>
                <a:ext cx="162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26C9C978-F4B2-40C7-9466-AD307A8E38A2}"/>
                  </a:ext>
                </a:extLst>
              </p14:cNvPr>
              <p14:cNvContentPartPr/>
              <p14:nvPr/>
            </p14:nvContentPartPr>
            <p14:xfrm>
              <a:off x="1388222" y="1924181"/>
              <a:ext cx="174960" cy="260640"/>
            </p14:xfrm>
          </p:contentPart>
        </mc:Choice>
        <mc:Fallback xmlns="">
          <p:pic>
            <p:nvPicPr>
              <p:cNvPr id="22" name="Ink 21">
                <a:extLst>
                  <a:ext uri="{FF2B5EF4-FFF2-40B4-BE49-F238E27FC236}">
                    <a16:creationId xmlns:a16="http://schemas.microsoft.com/office/drawing/2014/main" id="{26C9C978-F4B2-40C7-9466-AD307A8E38A2}"/>
                  </a:ext>
                </a:extLst>
              </p:cNvPr>
              <p:cNvPicPr/>
              <p:nvPr/>
            </p:nvPicPr>
            <p:blipFill>
              <a:blip r:embed="rId21"/>
              <a:stretch>
                <a:fillRect/>
              </a:stretch>
            </p:blipFill>
            <p:spPr>
              <a:xfrm>
                <a:off x="1379582" y="1915181"/>
                <a:ext cx="192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2AB1AA9B-404F-4F76-A35F-5C7644A85D3C}"/>
                  </a:ext>
                </a:extLst>
              </p14:cNvPr>
              <p14:cNvContentPartPr/>
              <p14:nvPr/>
            </p14:nvContentPartPr>
            <p14:xfrm>
              <a:off x="1602782" y="1826981"/>
              <a:ext cx="173160" cy="219240"/>
            </p14:xfrm>
          </p:contentPart>
        </mc:Choice>
        <mc:Fallback xmlns="">
          <p:pic>
            <p:nvPicPr>
              <p:cNvPr id="23" name="Ink 22">
                <a:extLst>
                  <a:ext uri="{FF2B5EF4-FFF2-40B4-BE49-F238E27FC236}">
                    <a16:creationId xmlns:a16="http://schemas.microsoft.com/office/drawing/2014/main" id="{2AB1AA9B-404F-4F76-A35F-5C7644A85D3C}"/>
                  </a:ext>
                </a:extLst>
              </p:cNvPr>
              <p:cNvPicPr/>
              <p:nvPr/>
            </p:nvPicPr>
            <p:blipFill>
              <a:blip r:embed="rId23"/>
              <a:stretch>
                <a:fillRect/>
              </a:stretch>
            </p:blipFill>
            <p:spPr>
              <a:xfrm>
                <a:off x="1593782" y="1817981"/>
                <a:ext cx="190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26A7300E-22E5-4D73-BAA2-7ACEC7A2AF83}"/>
                  </a:ext>
                </a:extLst>
              </p14:cNvPr>
              <p14:cNvContentPartPr/>
              <p14:nvPr/>
            </p14:nvContentPartPr>
            <p14:xfrm>
              <a:off x="1853342" y="1569581"/>
              <a:ext cx="215280" cy="443160"/>
            </p14:xfrm>
          </p:contentPart>
        </mc:Choice>
        <mc:Fallback xmlns="">
          <p:pic>
            <p:nvPicPr>
              <p:cNvPr id="24" name="Ink 23">
                <a:extLst>
                  <a:ext uri="{FF2B5EF4-FFF2-40B4-BE49-F238E27FC236}">
                    <a16:creationId xmlns:a16="http://schemas.microsoft.com/office/drawing/2014/main" id="{26A7300E-22E5-4D73-BAA2-7ACEC7A2AF83}"/>
                  </a:ext>
                </a:extLst>
              </p:cNvPr>
              <p:cNvPicPr/>
              <p:nvPr/>
            </p:nvPicPr>
            <p:blipFill>
              <a:blip r:embed="rId25"/>
              <a:stretch>
                <a:fillRect/>
              </a:stretch>
            </p:blipFill>
            <p:spPr>
              <a:xfrm>
                <a:off x="1844342" y="1560581"/>
                <a:ext cx="2329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401C6087-CB2A-41BD-BDF3-9E52594E3E54}"/>
                  </a:ext>
                </a:extLst>
              </p14:cNvPr>
              <p14:cNvContentPartPr/>
              <p14:nvPr/>
            </p14:nvContentPartPr>
            <p14:xfrm>
              <a:off x="666422" y="2213261"/>
              <a:ext cx="1252800" cy="451800"/>
            </p14:xfrm>
          </p:contentPart>
        </mc:Choice>
        <mc:Fallback xmlns="">
          <p:pic>
            <p:nvPicPr>
              <p:cNvPr id="25" name="Ink 24">
                <a:extLst>
                  <a:ext uri="{FF2B5EF4-FFF2-40B4-BE49-F238E27FC236}">
                    <a16:creationId xmlns:a16="http://schemas.microsoft.com/office/drawing/2014/main" id="{401C6087-CB2A-41BD-BDF3-9E52594E3E54}"/>
                  </a:ext>
                </a:extLst>
              </p:cNvPr>
              <p:cNvPicPr/>
              <p:nvPr/>
            </p:nvPicPr>
            <p:blipFill>
              <a:blip r:embed="rId27"/>
              <a:stretch>
                <a:fillRect/>
              </a:stretch>
            </p:blipFill>
            <p:spPr>
              <a:xfrm>
                <a:off x="657782" y="2204621"/>
                <a:ext cx="1270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E1E61142-754F-4C84-B00C-088E887768C1}"/>
                  </a:ext>
                </a:extLst>
              </p14:cNvPr>
              <p14:cNvContentPartPr/>
              <p14:nvPr/>
            </p14:nvContentPartPr>
            <p14:xfrm>
              <a:off x="1867742" y="2073581"/>
              <a:ext cx="63720" cy="245520"/>
            </p14:xfrm>
          </p:contentPart>
        </mc:Choice>
        <mc:Fallback xmlns="">
          <p:pic>
            <p:nvPicPr>
              <p:cNvPr id="26" name="Ink 25">
                <a:extLst>
                  <a:ext uri="{FF2B5EF4-FFF2-40B4-BE49-F238E27FC236}">
                    <a16:creationId xmlns:a16="http://schemas.microsoft.com/office/drawing/2014/main" id="{E1E61142-754F-4C84-B00C-088E887768C1}"/>
                  </a:ext>
                </a:extLst>
              </p:cNvPr>
              <p:cNvPicPr/>
              <p:nvPr/>
            </p:nvPicPr>
            <p:blipFill>
              <a:blip r:embed="rId29"/>
              <a:stretch>
                <a:fillRect/>
              </a:stretch>
            </p:blipFill>
            <p:spPr>
              <a:xfrm>
                <a:off x="1858742" y="2064941"/>
                <a:ext cx="813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18927341-7DA1-440B-94D9-839E6EBBFD83}"/>
                  </a:ext>
                </a:extLst>
              </p14:cNvPr>
              <p14:cNvContentPartPr/>
              <p14:nvPr/>
            </p14:nvContentPartPr>
            <p14:xfrm>
              <a:off x="1276622" y="2860541"/>
              <a:ext cx="218880" cy="237960"/>
            </p14:xfrm>
          </p:contentPart>
        </mc:Choice>
        <mc:Fallback xmlns="">
          <p:pic>
            <p:nvPicPr>
              <p:cNvPr id="28" name="Ink 27">
                <a:extLst>
                  <a:ext uri="{FF2B5EF4-FFF2-40B4-BE49-F238E27FC236}">
                    <a16:creationId xmlns:a16="http://schemas.microsoft.com/office/drawing/2014/main" id="{18927341-7DA1-440B-94D9-839E6EBBFD83}"/>
                  </a:ext>
                </a:extLst>
              </p:cNvPr>
              <p:cNvPicPr/>
              <p:nvPr/>
            </p:nvPicPr>
            <p:blipFill>
              <a:blip r:embed="rId31"/>
              <a:stretch>
                <a:fillRect/>
              </a:stretch>
            </p:blipFill>
            <p:spPr>
              <a:xfrm>
                <a:off x="1267622" y="2851901"/>
                <a:ext cx="236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110ECD79-E3FF-4CD7-B406-9B51F641E7F8}"/>
                  </a:ext>
                </a:extLst>
              </p14:cNvPr>
              <p14:cNvContentPartPr/>
              <p14:nvPr/>
            </p14:nvContentPartPr>
            <p14:xfrm>
              <a:off x="1553102" y="2573981"/>
              <a:ext cx="178200" cy="450360"/>
            </p14:xfrm>
          </p:contentPart>
        </mc:Choice>
        <mc:Fallback xmlns="">
          <p:pic>
            <p:nvPicPr>
              <p:cNvPr id="29" name="Ink 28">
                <a:extLst>
                  <a:ext uri="{FF2B5EF4-FFF2-40B4-BE49-F238E27FC236}">
                    <a16:creationId xmlns:a16="http://schemas.microsoft.com/office/drawing/2014/main" id="{110ECD79-E3FF-4CD7-B406-9B51F641E7F8}"/>
                  </a:ext>
                </a:extLst>
              </p:cNvPr>
              <p:cNvPicPr/>
              <p:nvPr/>
            </p:nvPicPr>
            <p:blipFill>
              <a:blip r:embed="rId33"/>
              <a:stretch>
                <a:fillRect/>
              </a:stretch>
            </p:blipFill>
            <p:spPr>
              <a:xfrm>
                <a:off x="1544462" y="2565341"/>
                <a:ext cx="1958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F76B74CF-DE14-444F-973B-E272D815A6EB}"/>
                  </a:ext>
                </a:extLst>
              </p14:cNvPr>
              <p14:cNvContentPartPr/>
              <p14:nvPr/>
            </p14:nvContentPartPr>
            <p14:xfrm>
              <a:off x="1854062" y="2487581"/>
              <a:ext cx="148680" cy="482040"/>
            </p14:xfrm>
          </p:contentPart>
        </mc:Choice>
        <mc:Fallback xmlns="">
          <p:pic>
            <p:nvPicPr>
              <p:cNvPr id="30" name="Ink 29">
                <a:extLst>
                  <a:ext uri="{FF2B5EF4-FFF2-40B4-BE49-F238E27FC236}">
                    <a16:creationId xmlns:a16="http://schemas.microsoft.com/office/drawing/2014/main" id="{F76B74CF-DE14-444F-973B-E272D815A6EB}"/>
                  </a:ext>
                </a:extLst>
              </p:cNvPr>
              <p:cNvPicPr/>
              <p:nvPr/>
            </p:nvPicPr>
            <p:blipFill>
              <a:blip r:embed="rId35"/>
              <a:stretch>
                <a:fillRect/>
              </a:stretch>
            </p:blipFill>
            <p:spPr>
              <a:xfrm>
                <a:off x="1845062" y="2478941"/>
                <a:ext cx="16632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CB1D7E04-BDE0-41CC-A5DE-65C4D013D46E}"/>
                  </a:ext>
                </a:extLst>
              </p14:cNvPr>
              <p14:cNvContentPartPr/>
              <p14:nvPr/>
            </p14:nvContentPartPr>
            <p14:xfrm>
              <a:off x="1294982" y="3571181"/>
              <a:ext cx="153720" cy="250560"/>
            </p14:xfrm>
          </p:contentPart>
        </mc:Choice>
        <mc:Fallback xmlns="">
          <p:pic>
            <p:nvPicPr>
              <p:cNvPr id="31" name="Ink 30">
                <a:extLst>
                  <a:ext uri="{FF2B5EF4-FFF2-40B4-BE49-F238E27FC236}">
                    <a16:creationId xmlns:a16="http://schemas.microsoft.com/office/drawing/2014/main" id="{CB1D7E04-BDE0-41CC-A5DE-65C4D013D46E}"/>
                  </a:ext>
                </a:extLst>
              </p:cNvPr>
              <p:cNvPicPr/>
              <p:nvPr/>
            </p:nvPicPr>
            <p:blipFill>
              <a:blip r:embed="rId37"/>
              <a:stretch>
                <a:fillRect/>
              </a:stretch>
            </p:blipFill>
            <p:spPr>
              <a:xfrm>
                <a:off x="1285982" y="3562181"/>
                <a:ext cx="171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855B12B7-9054-43FB-8982-B757CAD19FF4}"/>
                  </a:ext>
                </a:extLst>
              </p14:cNvPr>
              <p14:cNvContentPartPr/>
              <p14:nvPr/>
            </p14:nvContentPartPr>
            <p14:xfrm>
              <a:off x="1489742" y="3543821"/>
              <a:ext cx="171720" cy="235800"/>
            </p14:xfrm>
          </p:contentPart>
        </mc:Choice>
        <mc:Fallback xmlns="">
          <p:pic>
            <p:nvPicPr>
              <p:cNvPr id="32" name="Ink 31">
                <a:extLst>
                  <a:ext uri="{FF2B5EF4-FFF2-40B4-BE49-F238E27FC236}">
                    <a16:creationId xmlns:a16="http://schemas.microsoft.com/office/drawing/2014/main" id="{855B12B7-9054-43FB-8982-B757CAD19FF4}"/>
                  </a:ext>
                </a:extLst>
              </p:cNvPr>
              <p:cNvPicPr/>
              <p:nvPr/>
            </p:nvPicPr>
            <p:blipFill>
              <a:blip r:embed="rId39"/>
              <a:stretch>
                <a:fillRect/>
              </a:stretch>
            </p:blipFill>
            <p:spPr>
              <a:xfrm>
                <a:off x="1481102" y="3535181"/>
                <a:ext cx="189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D4D0EB88-870D-467A-879B-BDB81F102481}"/>
                  </a:ext>
                </a:extLst>
              </p14:cNvPr>
              <p14:cNvContentPartPr/>
              <p14:nvPr/>
            </p14:nvContentPartPr>
            <p14:xfrm>
              <a:off x="1681262" y="3446621"/>
              <a:ext cx="216360" cy="241560"/>
            </p14:xfrm>
          </p:contentPart>
        </mc:Choice>
        <mc:Fallback xmlns="">
          <p:pic>
            <p:nvPicPr>
              <p:cNvPr id="33" name="Ink 32">
                <a:extLst>
                  <a:ext uri="{FF2B5EF4-FFF2-40B4-BE49-F238E27FC236}">
                    <a16:creationId xmlns:a16="http://schemas.microsoft.com/office/drawing/2014/main" id="{D4D0EB88-870D-467A-879B-BDB81F102481}"/>
                  </a:ext>
                </a:extLst>
              </p:cNvPr>
              <p:cNvPicPr/>
              <p:nvPr/>
            </p:nvPicPr>
            <p:blipFill>
              <a:blip r:embed="rId41"/>
              <a:stretch>
                <a:fillRect/>
              </a:stretch>
            </p:blipFill>
            <p:spPr>
              <a:xfrm>
                <a:off x="1672622" y="3437981"/>
                <a:ext cx="23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942F6A18-916B-4B14-916F-28064E539D54}"/>
                  </a:ext>
                </a:extLst>
              </p14:cNvPr>
              <p14:cNvContentPartPr/>
              <p14:nvPr/>
            </p14:nvContentPartPr>
            <p14:xfrm>
              <a:off x="1980422" y="3313781"/>
              <a:ext cx="301320" cy="308880"/>
            </p14:xfrm>
          </p:contentPart>
        </mc:Choice>
        <mc:Fallback xmlns="">
          <p:pic>
            <p:nvPicPr>
              <p:cNvPr id="34" name="Ink 33">
                <a:extLst>
                  <a:ext uri="{FF2B5EF4-FFF2-40B4-BE49-F238E27FC236}">
                    <a16:creationId xmlns:a16="http://schemas.microsoft.com/office/drawing/2014/main" id="{942F6A18-916B-4B14-916F-28064E539D54}"/>
                  </a:ext>
                </a:extLst>
              </p:cNvPr>
              <p:cNvPicPr/>
              <p:nvPr/>
            </p:nvPicPr>
            <p:blipFill>
              <a:blip r:embed="rId43"/>
              <a:stretch>
                <a:fillRect/>
              </a:stretch>
            </p:blipFill>
            <p:spPr>
              <a:xfrm>
                <a:off x="1971782" y="3305141"/>
                <a:ext cx="3189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B904D89B-982E-41AC-AB98-5AC9BE50B061}"/>
                  </a:ext>
                </a:extLst>
              </p14:cNvPr>
              <p14:cNvContentPartPr/>
              <p14:nvPr/>
            </p14:nvContentPartPr>
            <p14:xfrm>
              <a:off x="2498822" y="3278141"/>
              <a:ext cx="45000" cy="308520"/>
            </p14:xfrm>
          </p:contentPart>
        </mc:Choice>
        <mc:Fallback xmlns="">
          <p:pic>
            <p:nvPicPr>
              <p:cNvPr id="35" name="Ink 34">
                <a:extLst>
                  <a:ext uri="{FF2B5EF4-FFF2-40B4-BE49-F238E27FC236}">
                    <a16:creationId xmlns:a16="http://schemas.microsoft.com/office/drawing/2014/main" id="{B904D89B-982E-41AC-AB98-5AC9BE50B061}"/>
                  </a:ext>
                </a:extLst>
              </p:cNvPr>
              <p:cNvPicPr/>
              <p:nvPr/>
            </p:nvPicPr>
            <p:blipFill>
              <a:blip r:embed="rId45"/>
              <a:stretch>
                <a:fillRect/>
              </a:stretch>
            </p:blipFill>
            <p:spPr>
              <a:xfrm>
                <a:off x="2489822" y="3269501"/>
                <a:ext cx="626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026CA6EE-6490-451A-8A1C-6156191AAA4A}"/>
                  </a:ext>
                </a:extLst>
              </p14:cNvPr>
              <p14:cNvContentPartPr/>
              <p14:nvPr/>
            </p14:nvContentPartPr>
            <p14:xfrm>
              <a:off x="2578742" y="3141341"/>
              <a:ext cx="92520" cy="385560"/>
            </p14:xfrm>
          </p:contentPart>
        </mc:Choice>
        <mc:Fallback xmlns="">
          <p:pic>
            <p:nvPicPr>
              <p:cNvPr id="36" name="Ink 35">
                <a:extLst>
                  <a:ext uri="{FF2B5EF4-FFF2-40B4-BE49-F238E27FC236}">
                    <a16:creationId xmlns:a16="http://schemas.microsoft.com/office/drawing/2014/main" id="{026CA6EE-6490-451A-8A1C-6156191AAA4A}"/>
                  </a:ext>
                </a:extLst>
              </p:cNvPr>
              <p:cNvPicPr/>
              <p:nvPr/>
            </p:nvPicPr>
            <p:blipFill>
              <a:blip r:embed="rId47"/>
              <a:stretch>
                <a:fillRect/>
              </a:stretch>
            </p:blipFill>
            <p:spPr>
              <a:xfrm>
                <a:off x="2570102" y="3132701"/>
                <a:ext cx="1101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D72A39B-E98E-4F6D-8705-353042C187C9}"/>
                  </a:ext>
                </a:extLst>
              </p14:cNvPr>
              <p14:cNvContentPartPr/>
              <p14:nvPr/>
            </p14:nvContentPartPr>
            <p14:xfrm>
              <a:off x="2583422" y="3270221"/>
              <a:ext cx="131400" cy="12960"/>
            </p14:xfrm>
          </p:contentPart>
        </mc:Choice>
        <mc:Fallback xmlns="">
          <p:pic>
            <p:nvPicPr>
              <p:cNvPr id="37" name="Ink 36">
                <a:extLst>
                  <a:ext uri="{FF2B5EF4-FFF2-40B4-BE49-F238E27FC236}">
                    <a16:creationId xmlns:a16="http://schemas.microsoft.com/office/drawing/2014/main" id="{CD72A39B-E98E-4F6D-8705-353042C187C9}"/>
                  </a:ext>
                </a:extLst>
              </p:cNvPr>
              <p:cNvPicPr/>
              <p:nvPr/>
            </p:nvPicPr>
            <p:blipFill>
              <a:blip r:embed="rId49"/>
              <a:stretch>
                <a:fillRect/>
              </a:stretch>
            </p:blipFill>
            <p:spPr>
              <a:xfrm>
                <a:off x="2574422" y="3261581"/>
                <a:ext cx="149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4F01D03B-D326-42EA-99C4-A7586314C716}"/>
                  </a:ext>
                </a:extLst>
              </p14:cNvPr>
              <p14:cNvContentPartPr/>
              <p14:nvPr/>
            </p14:nvContentPartPr>
            <p14:xfrm>
              <a:off x="2752262" y="2492261"/>
              <a:ext cx="526680" cy="299880"/>
            </p14:xfrm>
          </p:contentPart>
        </mc:Choice>
        <mc:Fallback xmlns="">
          <p:pic>
            <p:nvPicPr>
              <p:cNvPr id="39" name="Ink 38">
                <a:extLst>
                  <a:ext uri="{FF2B5EF4-FFF2-40B4-BE49-F238E27FC236}">
                    <a16:creationId xmlns:a16="http://schemas.microsoft.com/office/drawing/2014/main" id="{4F01D03B-D326-42EA-99C4-A7586314C716}"/>
                  </a:ext>
                </a:extLst>
              </p:cNvPr>
              <p:cNvPicPr/>
              <p:nvPr/>
            </p:nvPicPr>
            <p:blipFill>
              <a:blip r:embed="rId51"/>
              <a:stretch>
                <a:fillRect/>
              </a:stretch>
            </p:blipFill>
            <p:spPr>
              <a:xfrm>
                <a:off x="2743622" y="2483261"/>
                <a:ext cx="544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9E5C5436-85C8-46B8-9958-072A5798CEC0}"/>
                  </a:ext>
                </a:extLst>
              </p14:cNvPr>
              <p14:cNvContentPartPr/>
              <p14:nvPr/>
            </p14:nvContentPartPr>
            <p14:xfrm>
              <a:off x="3056822" y="2733101"/>
              <a:ext cx="242640" cy="549720"/>
            </p14:xfrm>
          </p:contentPart>
        </mc:Choice>
        <mc:Fallback xmlns="">
          <p:pic>
            <p:nvPicPr>
              <p:cNvPr id="40" name="Ink 39">
                <a:extLst>
                  <a:ext uri="{FF2B5EF4-FFF2-40B4-BE49-F238E27FC236}">
                    <a16:creationId xmlns:a16="http://schemas.microsoft.com/office/drawing/2014/main" id="{9E5C5436-85C8-46B8-9958-072A5798CEC0}"/>
                  </a:ext>
                </a:extLst>
              </p:cNvPr>
              <p:cNvPicPr/>
              <p:nvPr/>
            </p:nvPicPr>
            <p:blipFill>
              <a:blip r:embed="rId53"/>
              <a:stretch>
                <a:fillRect/>
              </a:stretch>
            </p:blipFill>
            <p:spPr>
              <a:xfrm>
                <a:off x="3048182" y="2724101"/>
                <a:ext cx="2602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6FE83055-BA81-4E51-8276-FE2745722B9F}"/>
                  </a:ext>
                </a:extLst>
              </p14:cNvPr>
              <p14:cNvContentPartPr/>
              <p14:nvPr/>
            </p14:nvContentPartPr>
            <p14:xfrm>
              <a:off x="1161782" y="4343021"/>
              <a:ext cx="186120" cy="353880"/>
            </p14:xfrm>
          </p:contentPart>
        </mc:Choice>
        <mc:Fallback xmlns="">
          <p:pic>
            <p:nvPicPr>
              <p:cNvPr id="52" name="Ink 51">
                <a:extLst>
                  <a:ext uri="{FF2B5EF4-FFF2-40B4-BE49-F238E27FC236}">
                    <a16:creationId xmlns:a16="http://schemas.microsoft.com/office/drawing/2014/main" id="{6FE83055-BA81-4E51-8276-FE2745722B9F}"/>
                  </a:ext>
                </a:extLst>
              </p:cNvPr>
              <p:cNvPicPr/>
              <p:nvPr/>
            </p:nvPicPr>
            <p:blipFill>
              <a:blip r:embed="rId55"/>
              <a:stretch>
                <a:fillRect/>
              </a:stretch>
            </p:blipFill>
            <p:spPr>
              <a:xfrm>
                <a:off x="1152782" y="4334021"/>
                <a:ext cx="2037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5E21BCC1-DC11-4924-B4F7-142309F20A75}"/>
                  </a:ext>
                </a:extLst>
              </p14:cNvPr>
              <p14:cNvContentPartPr/>
              <p14:nvPr/>
            </p14:nvContentPartPr>
            <p14:xfrm>
              <a:off x="1403342" y="4244741"/>
              <a:ext cx="181080" cy="281520"/>
            </p14:xfrm>
          </p:contentPart>
        </mc:Choice>
        <mc:Fallback xmlns="">
          <p:pic>
            <p:nvPicPr>
              <p:cNvPr id="53" name="Ink 52">
                <a:extLst>
                  <a:ext uri="{FF2B5EF4-FFF2-40B4-BE49-F238E27FC236}">
                    <a16:creationId xmlns:a16="http://schemas.microsoft.com/office/drawing/2014/main" id="{5E21BCC1-DC11-4924-B4F7-142309F20A75}"/>
                  </a:ext>
                </a:extLst>
              </p:cNvPr>
              <p:cNvPicPr/>
              <p:nvPr/>
            </p:nvPicPr>
            <p:blipFill>
              <a:blip r:embed="rId57"/>
              <a:stretch>
                <a:fillRect/>
              </a:stretch>
            </p:blipFill>
            <p:spPr>
              <a:xfrm>
                <a:off x="1394342" y="4235741"/>
                <a:ext cx="1987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FDE61E48-0EB8-4CCF-9BBA-A1DD9C32C131}"/>
                  </a:ext>
                </a:extLst>
              </p14:cNvPr>
              <p14:cNvContentPartPr/>
              <p14:nvPr/>
            </p14:nvContentPartPr>
            <p14:xfrm>
              <a:off x="1654982" y="4224581"/>
              <a:ext cx="161640" cy="250200"/>
            </p14:xfrm>
          </p:contentPart>
        </mc:Choice>
        <mc:Fallback xmlns="">
          <p:pic>
            <p:nvPicPr>
              <p:cNvPr id="54" name="Ink 53">
                <a:extLst>
                  <a:ext uri="{FF2B5EF4-FFF2-40B4-BE49-F238E27FC236}">
                    <a16:creationId xmlns:a16="http://schemas.microsoft.com/office/drawing/2014/main" id="{FDE61E48-0EB8-4CCF-9BBA-A1DD9C32C131}"/>
                  </a:ext>
                </a:extLst>
              </p:cNvPr>
              <p:cNvPicPr/>
              <p:nvPr/>
            </p:nvPicPr>
            <p:blipFill>
              <a:blip r:embed="rId59"/>
              <a:stretch>
                <a:fillRect/>
              </a:stretch>
            </p:blipFill>
            <p:spPr>
              <a:xfrm>
                <a:off x="1645982" y="4215581"/>
                <a:ext cx="179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258307D9-D8C2-4C39-9C56-144030D2680E}"/>
                  </a:ext>
                </a:extLst>
              </p14:cNvPr>
              <p14:cNvContentPartPr/>
              <p14:nvPr/>
            </p14:nvContentPartPr>
            <p14:xfrm>
              <a:off x="1881422" y="4005701"/>
              <a:ext cx="79560" cy="463680"/>
            </p14:xfrm>
          </p:contentPart>
        </mc:Choice>
        <mc:Fallback xmlns="">
          <p:pic>
            <p:nvPicPr>
              <p:cNvPr id="55" name="Ink 54">
                <a:extLst>
                  <a:ext uri="{FF2B5EF4-FFF2-40B4-BE49-F238E27FC236}">
                    <a16:creationId xmlns:a16="http://schemas.microsoft.com/office/drawing/2014/main" id="{258307D9-D8C2-4C39-9C56-144030D2680E}"/>
                  </a:ext>
                </a:extLst>
              </p:cNvPr>
              <p:cNvPicPr/>
              <p:nvPr/>
            </p:nvPicPr>
            <p:blipFill>
              <a:blip r:embed="rId61"/>
              <a:stretch>
                <a:fillRect/>
              </a:stretch>
            </p:blipFill>
            <p:spPr>
              <a:xfrm>
                <a:off x="1872782" y="3997061"/>
                <a:ext cx="9720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4AE9B779-AF9E-4ABF-A499-4BE6F77F4A05}"/>
                  </a:ext>
                </a:extLst>
              </p14:cNvPr>
              <p14:cNvContentPartPr/>
              <p14:nvPr/>
            </p14:nvContentPartPr>
            <p14:xfrm>
              <a:off x="1943342" y="4168061"/>
              <a:ext cx="188640" cy="282600"/>
            </p14:xfrm>
          </p:contentPart>
        </mc:Choice>
        <mc:Fallback xmlns="">
          <p:pic>
            <p:nvPicPr>
              <p:cNvPr id="56" name="Ink 55">
                <a:extLst>
                  <a:ext uri="{FF2B5EF4-FFF2-40B4-BE49-F238E27FC236}">
                    <a16:creationId xmlns:a16="http://schemas.microsoft.com/office/drawing/2014/main" id="{4AE9B779-AF9E-4ABF-A499-4BE6F77F4A05}"/>
                  </a:ext>
                </a:extLst>
              </p:cNvPr>
              <p:cNvPicPr/>
              <p:nvPr/>
            </p:nvPicPr>
            <p:blipFill>
              <a:blip r:embed="rId63"/>
              <a:stretch>
                <a:fillRect/>
              </a:stretch>
            </p:blipFill>
            <p:spPr>
              <a:xfrm>
                <a:off x="1934342" y="4159421"/>
                <a:ext cx="206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309D5D74-8421-4791-AAA7-F1A8599B123A}"/>
                  </a:ext>
                </a:extLst>
              </p14:cNvPr>
              <p14:cNvContentPartPr/>
              <p14:nvPr/>
            </p14:nvContentPartPr>
            <p14:xfrm>
              <a:off x="2449502" y="2172221"/>
              <a:ext cx="4742640" cy="2105640"/>
            </p14:xfrm>
          </p:contentPart>
        </mc:Choice>
        <mc:Fallback xmlns="">
          <p:pic>
            <p:nvPicPr>
              <p:cNvPr id="58" name="Ink 57">
                <a:extLst>
                  <a:ext uri="{FF2B5EF4-FFF2-40B4-BE49-F238E27FC236}">
                    <a16:creationId xmlns:a16="http://schemas.microsoft.com/office/drawing/2014/main" id="{309D5D74-8421-4791-AAA7-F1A8599B123A}"/>
                  </a:ext>
                </a:extLst>
              </p:cNvPr>
              <p:cNvPicPr/>
              <p:nvPr/>
            </p:nvPicPr>
            <p:blipFill>
              <a:blip r:embed="rId65"/>
              <a:stretch>
                <a:fillRect/>
              </a:stretch>
            </p:blipFill>
            <p:spPr>
              <a:xfrm>
                <a:off x="2440502" y="2163581"/>
                <a:ext cx="4760280" cy="212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FB0E3993-7536-4B0F-B278-EAB160817ACC}"/>
                  </a:ext>
                </a:extLst>
              </p14:cNvPr>
              <p14:cNvContentPartPr/>
              <p14:nvPr/>
            </p14:nvContentPartPr>
            <p14:xfrm>
              <a:off x="7103942" y="1939661"/>
              <a:ext cx="486360" cy="396000"/>
            </p14:xfrm>
          </p:contentPart>
        </mc:Choice>
        <mc:Fallback xmlns="">
          <p:pic>
            <p:nvPicPr>
              <p:cNvPr id="59" name="Ink 58">
                <a:extLst>
                  <a:ext uri="{FF2B5EF4-FFF2-40B4-BE49-F238E27FC236}">
                    <a16:creationId xmlns:a16="http://schemas.microsoft.com/office/drawing/2014/main" id="{FB0E3993-7536-4B0F-B278-EAB160817ACC}"/>
                  </a:ext>
                </a:extLst>
              </p:cNvPr>
              <p:cNvPicPr/>
              <p:nvPr/>
            </p:nvPicPr>
            <p:blipFill>
              <a:blip r:embed="rId67"/>
              <a:stretch>
                <a:fillRect/>
              </a:stretch>
            </p:blipFill>
            <p:spPr>
              <a:xfrm>
                <a:off x="7095302" y="1931021"/>
                <a:ext cx="5040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F2384509-7156-472D-9D47-19400243D8F0}"/>
                  </a:ext>
                </a:extLst>
              </p14:cNvPr>
              <p14:cNvContentPartPr/>
              <p14:nvPr/>
            </p14:nvContentPartPr>
            <p14:xfrm>
              <a:off x="899702" y="3010661"/>
              <a:ext cx="2001600" cy="865440"/>
            </p14:xfrm>
          </p:contentPart>
        </mc:Choice>
        <mc:Fallback xmlns="">
          <p:pic>
            <p:nvPicPr>
              <p:cNvPr id="61" name="Ink 60">
                <a:extLst>
                  <a:ext uri="{FF2B5EF4-FFF2-40B4-BE49-F238E27FC236}">
                    <a16:creationId xmlns:a16="http://schemas.microsoft.com/office/drawing/2014/main" id="{F2384509-7156-472D-9D47-19400243D8F0}"/>
                  </a:ext>
                </a:extLst>
              </p:cNvPr>
              <p:cNvPicPr/>
              <p:nvPr/>
            </p:nvPicPr>
            <p:blipFill>
              <a:blip r:embed="rId69"/>
              <a:stretch>
                <a:fillRect/>
              </a:stretch>
            </p:blipFill>
            <p:spPr>
              <a:xfrm>
                <a:off x="890702" y="3002021"/>
                <a:ext cx="2019240" cy="88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7A567A62-B2D5-4984-A1BD-451C5B5AA39F}"/>
                  </a:ext>
                </a:extLst>
              </p14:cNvPr>
              <p14:cNvContentPartPr/>
              <p14:nvPr/>
            </p14:nvContentPartPr>
            <p14:xfrm>
              <a:off x="8627102" y="2342141"/>
              <a:ext cx="136440" cy="217440"/>
            </p14:xfrm>
          </p:contentPart>
        </mc:Choice>
        <mc:Fallback xmlns="">
          <p:pic>
            <p:nvPicPr>
              <p:cNvPr id="63" name="Ink 62">
                <a:extLst>
                  <a:ext uri="{FF2B5EF4-FFF2-40B4-BE49-F238E27FC236}">
                    <a16:creationId xmlns:a16="http://schemas.microsoft.com/office/drawing/2014/main" id="{7A567A62-B2D5-4984-A1BD-451C5B5AA39F}"/>
                  </a:ext>
                </a:extLst>
              </p:cNvPr>
              <p:cNvPicPr/>
              <p:nvPr/>
            </p:nvPicPr>
            <p:blipFill>
              <a:blip r:embed="rId71"/>
              <a:stretch>
                <a:fillRect/>
              </a:stretch>
            </p:blipFill>
            <p:spPr>
              <a:xfrm>
                <a:off x="8618462" y="2333141"/>
                <a:ext cx="154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E54DFC09-8E37-4467-8AE9-EB5B9370661D}"/>
                  </a:ext>
                </a:extLst>
              </p14:cNvPr>
              <p14:cNvContentPartPr/>
              <p14:nvPr/>
            </p14:nvContentPartPr>
            <p14:xfrm>
              <a:off x="8839142" y="2267981"/>
              <a:ext cx="160920" cy="344520"/>
            </p14:xfrm>
          </p:contentPart>
        </mc:Choice>
        <mc:Fallback xmlns="">
          <p:pic>
            <p:nvPicPr>
              <p:cNvPr id="64" name="Ink 63">
                <a:extLst>
                  <a:ext uri="{FF2B5EF4-FFF2-40B4-BE49-F238E27FC236}">
                    <a16:creationId xmlns:a16="http://schemas.microsoft.com/office/drawing/2014/main" id="{E54DFC09-8E37-4467-8AE9-EB5B9370661D}"/>
                  </a:ext>
                </a:extLst>
              </p:cNvPr>
              <p:cNvPicPr/>
              <p:nvPr/>
            </p:nvPicPr>
            <p:blipFill>
              <a:blip r:embed="rId73"/>
              <a:stretch>
                <a:fillRect/>
              </a:stretch>
            </p:blipFill>
            <p:spPr>
              <a:xfrm>
                <a:off x="8830502" y="2259341"/>
                <a:ext cx="1785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7A838254-3C65-46A4-AE3E-D0B9840307A3}"/>
                  </a:ext>
                </a:extLst>
              </p14:cNvPr>
              <p14:cNvContentPartPr/>
              <p14:nvPr/>
            </p14:nvContentPartPr>
            <p14:xfrm>
              <a:off x="9025262" y="2208221"/>
              <a:ext cx="26640" cy="248040"/>
            </p14:xfrm>
          </p:contentPart>
        </mc:Choice>
        <mc:Fallback xmlns="">
          <p:pic>
            <p:nvPicPr>
              <p:cNvPr id="65" name="Ink 64">
                <a:extLst>
                  <a:ext uri="{FF2B5EF4-FFF2-40B4-BE49-F238E27FC236}">
                    <a16:creationId xmlns:a16="http://schemas.microsoft.com/office/drawing/2014/main" id="{7A838254-3C65-46A4-AE3E-D0B9840307A3}"/>
                  </a:ext>
                </a:extLst>
              </p:cNvPr>
              <p:cNvPicPr/>
              <p:nvPr/>
            </p:nvPicPr>
            <p:blipFill>
              <a:blip r:embed="rId75"/>
              <a:stretch>
                <a:fillRect/>
              </a:stretch>
            </p:blipFill>
            <p:spPr>
              <a:xfrm>
                <a:off x="9016622" y="2199221"/>
                <a:ext cx="44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64726DDE-ACEC-4D81-9E11-2CB14022BE51}"/>
                  </a:ext>
                </a:extLst>
              </p14:cNvPr>
              <p14:cNvContentPartPr/>
              <p14:nvPr/>
            </p14:nvContentPartPr>
            <p14:xfrm>
              <a:off x="9150182" y="2271221"/>
              <a:ext cx="120600" cy="209160"/>
            </p14:xfrm>
          </p:contentPart>
        </mc:Choice>
        <mc:Fallback xmlns="">
          <p:pic>
            <p:nvPicPr>
              <p:cNvPr id="66" name="Ink 65">
                <a:extLst>
                  <a:ext uri="{FF2B5EF4-FFF2-40B4-BE49-F238E27FC236}">
                    <a16:creationId xmlns:a16="http://schemas.microsoft.com/office/drawing/2014/main" id="{64726DDE-ACEC-4D81-9E11-2CB14022BE51}"/>
                  </a:ext>
                </a:extLst>
              </p:cNvPr>
              <p:cNvPicPr/>
              <p:nvPr/>
            </p:nvPicPr>
            <p:blipFill>
              <a:blip r:embed="rId77"/>
              <a:stretch>
                <a:fillRect/>
              </a:stretch>
            </p:blipFill>
            <p:spPr>
              <a:xfrm>
                <a:off x="9141182" y="2262221"/>
                <a:ext cx="13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83C50079-4291-4B96-8131-51AF97BBF018}"/>
                  </a:ext>
                </a:extLst>
              </p14:cNvPr>
              <p14:cNvContentPartPr/>
              <p14:nvPr/>
            </p14:nvContentPartPr>
            <p14:xfrm>
              <a:off x="9382382" y="2225501"/>
              <a:ext cx="131760" cy="217440"/>
            </p14:xfrm>
          </p:contentPart>
        </mc:Choice>
        <mc:Fallback xmlns="">
          <p:pic>
            <p:nvPicPr>
              <p:cNvPr id="67" name="Ink 66">
                <a:extLst>
                  <a:ext uri="{FF2B5EF4-FFF2-40B4-BE49-F238E27FC236}">
                    <a16:creationId xmlns:a16="http://schemas.microsoft.com/office/drawing/2014/main" id="{83C50079-4291-4B96-8131-51AF97BBF018}"/>
                  </a:ext>
                </a:extLst>
              </p:cNvPr>
              <p:cNvPicPr/>
              <p:nvPr/>
            </p:nvPicPr>
            <p:blipFill>
              <a:blip r:embed="rId79"/>
              <a:stretch>
                <a:fillRect/>
              </a:stretch>
            </p:blipFill>
            <p:spPr>
              <a:xfrm>
                <a:off x="9373742" y="2216501"/>
                <a:ext cx="149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BE52FA53-90EC-499E-857A-44417CFF6F16}"/>
                  </a:ext>
                </a:extLst>
              </p14:cNvPr>
              <p14:cNvContentPartPr/>
              <p14:nvPr/>
            </p14:nvContentPartPr>
            <p14:xfrm>
              <a:off x="9603422" y="2172221"/>
              <a:ext cx="125640" cy="268560"/>
            </p14:xfrm>
          </p:contentPart>
        </mc:Choice>
        <mc:Fallback xmlns="">
          <p:pic>
            <p:nvPicPr>
              <p:cNvPr id="68" name="Ink 67">
                <a:extLst>
                  <a:ext uri="{FF2B5EF4-FFF2-40B4-BE49-F238E27FC236}">
                    <a16:creationId xmlns:a16="http://schemas.microsoft.com/office/drawing/2014/main" id="{BE52FA53-90EC-499E-857A-44417CFF6F16}"/>
                  </a:ext>
                </a:extLst>
              </p:cNvPr>
              <p:cNvPicPr/>
              <p:nvPr/>
            </p:nvPicPr>
            <p:blipFill>
              <a:blip r:embed="rId81"/>
              <a:stretch>
                <a:fillRect/>
              </a:stretch>
            </p:blipFill>
            <p:spPr>
              <a:xfrm>
                <a:off x="9594422" y="2163581"/>
                <a:ext cx="1432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0CCA2FAF-032B-4329-A08E-0DF931AE2165}"/>
                  </a:ext>
                </a:extLst>
              </p14:cNvPr>
              <p14:cNvContentPartPr/>
              <p14:nvPr/>
            </p14:nvContentPartPr>
            <p14:xfrm>
              <a:off x="9787022" y="2177261"/>
              <a:ext cx="120960" cy="201240"/>
            </p14:xfrm>
          </p:contentPart>
        </mc:Choice>
        <mc:Fallback xmlns="">
          <p:pic>
            <p:nvPicPr>
              <p:cNvPr id="69" name="Ink 68">
                <a:extLst>
                  <a:ext uri="{FF2B5EF4-FFF2-40B4-BE49-F238E27FC236}">
                    <a16:creationId xmlns:a16="http://schemas.microsoft.com/office/drawing/2014/main" id="{0CCA2FAF-032B-4329-A08E-0DF931AE2165}"/>
                  </a:ext>
                </a:extLst>
              </p:cNvPr>
              <p:cNvPicPr/>
              <p:nvPr/>
            </p:nvPicPr>
            <p:blipFill>
              <a:blip r:embed="rId83"/>
              <a:stretch>
                <a:fillRect/>
              </a:stretch>
            </p:blipFill>
            <p:spPr>
              <a:xfrm>
                <a:off x="9778382" y="2168621"/>
                <a:ext cx="138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16783E46-781B-4C95-989D-01912F4F8C4B}"/>
                  </a:ext>
                </a:extLst>
              </p14:cNvPr>
              <p14:cNvContentPartPr/>
              <p14:nvPr/>
            </p14:nvContentPartPr>
            <p14:xfrm>
              <a:off x="9956222" y="2093741"/>
              <a:ext cx="192600" cy="277920"/>
            </p14:xfrm>
          </p:contentPart>
        </mc:Choice>
        <mc:Fallback xmlns="">
          <p:pic>
            <p:nvPicPr>
              <p:cNvPr id="70" name="Ink 69">
                <a:extLst>
                  <a:ext uri="{FF2B5EF4-FFF2-40B4-BE49-F238E27FC236}">
                    <a16:creationId xmlns:a16="http://schemas.microsoft.com/office/drawing/2014/main" id="{16783E46-781B-4C95-989D-01912F4F8C4B}"/>
                  </a:ext>
                </a:extLst>
              </p:cNvPr>
              <p:cNvPicPr/>
              <p:nvPr/>
            </p:nvPicPr>
            <p:blipFill>
              <a:blip r:embed="rId85"/>
              <a:stretch>
                <a:fillRect/>
              </a:stretch>
            </p:blipFill>
            <p:spPr>
              <a:xfrm>
                <a:off x="9947222" y="2085101"/>
                <a:ext cx="2102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5218FF62-7944-4CA9-9AC3-4692C11AA4CB}"/>
                  </a:ext>
                </a:extLst>
              </p14:cNvPr>
              <p14:cNvContentPartPr/>
              <p14:nvPr/>
            </p14:nvContentPartPr>
            <p14:xfrm>
              <a:off x="10077542" y="1897181"/>
              <a:ext cx="57960" cy="409680"/>
            </p14:xfrm>
          </p:contentPart>
        </mc:Choice>
        <mc:Fallback xmlns="">
          <p:pic>
            <p:nvPicPr>
              <p:cNvPr id="72" name="Ink 71">
                <a:extLst>
                  <a:ext uri="{FF2B5EF4-FFF2-40B4-BE49-F238E27FC236}">
                    <a16:creationId xmlns:a16="http://schemas.microsoft.com/office/drawing/2014/main" id="{5218FF62-7944-4CA9-9AC3-4692C11AA4CB}"/>
                  </a:ext>
                </a:extLst>
              </p:cNvPr>
              <p:cNvPicPr/>
              <p:nvPr/>
            </p:nvPicPr>
            <p:blipFill>
              <a:blip r:embed="rId87"/>
              <a:stretch>
                <a:fillRect/>
              </a:stretch>
            </p:blipFill>
            <p:spPr>
              <a:xfrm>
                <a:off x="10068902" y="1888541"/>
                <a:ext cx="7560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BDC672BA-7895-4D41-8E8C-9F36CA9387BF}"/>
                  </a:ext>
                </a:extLst>
              </p14:cNvPr>
              <p14:cNvContentPartPr/>
              <p14:nvPr/>
            </p14:nvContentPartPr>
            <p14:xfrm>
              <a:off x="3514382" y="2604581"/>
              <a:ext cx="4832640" cy="1977480"/>
            </p14:xfrm>
          </p:contentPart>
        </mc:Choice>
        <mc:Fallback xmlns="">
          <p:pic>
            <p:nvPicPr>
              <p:cNvPr id="73" name="Ink 72">
                <a:extLst>
                  <a:ext uri="{FF2B5EF4-FFF2-40B4-BE49-F238E27FC236}">
                    <a16:creationId xmlns:a16="http://schemas.microsoft.com/office/drawing/2014/main" id="{BDC672BA-7895-4D41-8E8C-9F36CA9387BF}"/>
                  </a:ext>
                </a:extLst>
              </p:cNvPr>
              <p:cNvPicPr/>
              <p:nvPr/>
            </p:nvPicPr>
            <p:blipFill>
              <a:blip r:embed="rId89"/>
              <a:stretch>
                <a:fillRect/>
              </a:stretch>
            </p:blipFill>
            <p:spPr>
              <a:xfrm>
                <a:off x="3505382" y="2595941"/>
                <a:ext cx="4850280" cy="1995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7950482B-8E76-4E08-A803-7BDF2D8ACB89}"/>
                  </a:ext>
                </a:extLst>
              </p14:cNvPr>
              <p14:cNvContentPartPr/>
              <p14:nvPr/>
            </p14:nvContentPartPr>
            <p14:xfrm>
              <a:off x="3299822" y="4248701"/>
              <a:ext cx="511200" cy="430560"/>
            </p14:xfrm>
          </p:contentPart>
        </mc:Choice>
        <mc:Fallback xmlns="">
          <p:pic>
            <p:nvPicPr>
              <p:cNvPr id="74" name="Ink 73">
                <a:extLst>
                  <a:ext uri="{FF2B5EF4-FFF2-40B4-BE49-F238E27FC236}">
                    <a16:creationId xmlns:a16="http://schemas.microsoft.com/office/drawing/2014/main" id="{7950482B-8E76-4E08-A803-7BDF2D8ACB89}"/>
                  </a:ext>
                </a:extLst>
              </p:cNvPr>
              <p:cNvPicPr/>
              <p:nvPr/>
            </p:nvPicPr>
            <p:blipFill>
              <a:blip r:embed="rId91"/>
              <a:stretch>
                <a:fillRect/>
              </a:stretch>
            </p:blipFill>
            <p:spPr>
              <a:xfrm>
                <a:off x="3290822" y="4239701"/>
                <a:ext cx="528840" cy="448200"/>
              </a:xfrm>
              <a:prstGeom prst="rect">
                <a:avLst/>
              </a:prstGeom>
            </p:spPr>
          </p:pic>
        </mc:Fallback>
      </mc:AlternateContent>
      <p:grpSp>
        <p:nvGrpSpPr>
          <p:cNvPr id="83" name="Group 82">
            <a:extLst>
              <a:ext uri="{FF2B5EF4-FFF2-40B4-BE49-F238E27FC236}">
                <a16:creationId xmlns:a16="http://schemas.microsoft.com/office/drawing/2014/main" id="{07B370EE-77A6-42B2-9E6C-C3D952A74373}"/>
              </a:ext>
            </a:extLst>
          </p:cNvPr>
          <p:cNvGrpSpPr/>
          <p:nvPr/>
        </p:nvGrpSpPr>
        <p:grpSpPr>
          <a:xfrm>
            <a:off x="1163582" y="4802021"/>
            <a:ext cx="1679400" cy="906480"/>
            <a:chOff x="1163582" y="4802021"/>
            <a:chExt cx="1679400" cy="906480"/>
          </a:xfrm>
        </p:grpSpPr>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0B815FC4-6A3E-4A1E-A903-4BAEBA53B431}"/>
                    </a:ext>
                  </a:extLst>
                </p14:cNvPr>
                <p14:cNvContentPartPr/>
                <p14:nvPr/>
              </p14:nvContentPartPr>
              <p14:xfrm>
                <a:off x="1163582" y="5071661"/>
                <a:ext cx="207720" cy="392400"/>
              </p14:xfrm>
            </p:contentPart>
          </mc:Choice>
          <mc:Fallback xmlns="">
            <p:pic>
              <p:nvPicPr>
                <p:cNvPr id="75" name="Ink 74">
                  <a:extLst>
                    <a:ext uri="{FF2B5EF4-FFF2-40B4-BE49-F238E27FC236}">
                      <a16:creationId xmlns:a16="http://schemas.microsoft.com/office/drawing/2014/main" id="{0B815FC4-6A3E-4A1E-A903-4BAEBA53B431}"/>
                    </a:ext>
                  </a:extLst>
                </p:cNvPr>
                <p:cNvPicPr/>
                <p:nvPr/>
              </p:nvPicPr>
              <p:blipFill>
                <a:blip r:embed="rId93"/>
                <a:stretch>
                  <a:fillRect/>
                </a:stretch>
              </p:blipFill>
              <p:spPr>
                <a:xfrm>
                  <a:off x="1154582" y="5063021"/>
                  <a:ext cx="2253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DDF4EBBE-D123-4D8E-A6EB-129D4193BE04}"/>
                    </a:ext>
                  </a:extLst>
                </p14:cNvPr>
                <p14:cNvContentPartPr/>
                <p14:nvPr/>
              </p14:nvContentPartPr>
              <p14:xfrm>
                <a:off x="1555262" y="5021981"/>
                <a:ext cx="194040" cy="250560"/>
              </p14:xfrm>
            </p:contentPart>
          </mc:Choice>
          <mc:Fallback xmlns="">
            <p:pic>
              <p:nvPicPr>
                <p:cNvPr id="76" name="Ink 75">
                  <a:extLst>
                    <a:ext uri="{FF2B5EF4-FFF2-40B4-BE49-F238E27FC236}">
                      <a16:creationId xmlns:a16="http://schemas.microsoft.com/office/drawing/2014/main" id="{DDF4EBBE-D123-4D8E-A6EB-129D4193BE04}"/>
                    </a:ext>
                  </a:extLst>
                </p:cNvPr>
                <p:cNvPicPr/>
                <p:nvPr/>
              </p:nvPicPr>
              <p:blipFill>
                <a:blip r:embed="rId95"/>
                <a:stretch>
                  <a:fillRect/>
                </a:stretch>
              </p:blipFill>
              <p:spPr>
                <a:xfrm>
                  <a:off x="1546622" y="5012981"/>
                  <a:ext cx="211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4A6D5700-387F-4904-BDFA-398F7E1F74B3}"/>
                    </a:ext>
                  </a:extLst>
                </p14:cNvPr>
                <p14:cNvContentPartPr/>
                <p14:nvPr/>
              </p14:nvContentPartPr>
              <p14:xfrm>
                <a:off x="1893662" y="4805621"/>
                <a:ext cx="10080" cy="402840"/>
              </p14:xfrm>
            </p:contentPart>
          </mc:Choice>
          <mc:Fallback xmlns="">
            <p:pic>
              <p:nvPicPr>
                <p:cNvPr id="77" name="Ink 76">
                  <a:extLst>
                    <a:ext uri="{FF2B5EF4-FFF2-40B4-BE49-F238E27FC236}">
                      <a16:creationId xmlns:a16="http://schemas.microsoft.com/office/drawing/2014/main" id="{4A6D5700-387F-4904-BDFA-398F7E1F74B3}"/>
                    </a:ext>
                  </a:extLst>
                </p:cNvPr>
                <p:cNvPicPr/>
                <p:nvPr/>
              </p:nvPicPr>
              <p:blipFill>
                <a:blip r:embed="rId97"/>
                <a:stretch>
                  <a:fillRect/>
                </a:stretch>
              </p:blipFill>
              <p:spPr>
                <a:xfrm>
                  <a:off x="1885022" y="4796621"/>
                  <a:ext cx="277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5F0B2AF5-B84B-4EEB-B9BD-B74B3508FEE4}"/>
                    </a:ext>
                  </a:extLst>
                </p14:cNvPr>
                <p14:cNvContentPartPr/>
                <p14:nvPr/>
              </p14:nvContentPartPr>
              <p14:xfrm>
                <a:off x="2000582" y="4802021"/>
                <a:ext cx="20520" cy="369360"/>
              </p14:xfrm>
            </p:contentPart>
          </mc:Choice>
          <mc:Fallback xmlns="">
            <p:pic>
              <p:nvPicPr>
                <p:cNvPr id="78" name="Ink 77">
                  <a:extLst>
                    <a:ext uri="{FF2B5EF4-FFF2-40B4-BE49-F238E27FC236}">
                      <a16:creationId xmlns:a16="http://schemas.microsoft.com/office/drawing/2014/main" id="{5F0B2AF5-B84B-4EEB-B9BD-B74B3508FEE4}"/>
                    </a:ext>
                  </a:extLst>
                </p:cNvPr>
                <p:cNvPicPr/>
                <p:nvPr/>
              </p:nvPicPr>
              <p:blipFill>
                <a:blip r:embed="rId99"/>
                <a:stretch>
                  <a:fillRect/>
                </a:stretch>
              </p:blipFill>
              <p:spPr>
                <a:xfrm>
                  <a:off x="1991582" y="4793021"/>
                  <a:ext cx="381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35B27AE6-C4F5-4A10-97E9-DFB697B6F1B6}"/>
                    </a:ext>
                  </a:extLst>
                </p14:cNvPr>
                <p14:cNvContentPartPr/>
                <p14:nvPr/>
              </p14:nvContentPartPr>
              <p14:xfrm>
                <a:off x="1874942" y="5424461"/>
                <a:ext cx="808920" cy="284040"/>
              </p14:xfrm>
            </p:contentPart>
          </mc:Choice>
          <mc:Fallback xmlns="">
            <p:pic>
              <p:nvPicPr>
                <p:cNvPr id="81" name="Ink 80">
                  <a:extLst>
                    <a:ext uri="{FF2B5EF4-FFF2-40B4-BE49-F238E27FC236}">
                      <a16:creationId xmlns:a16="http://schemas.microsoft.com/office/drawing/2014/main" id="{35B27AE6-C4F5-4A10-97E9-DFB697B6F1B6}"/>
                    </a:ext>
                  </a:extLst>
                </p:cNvPr>
                <p:cNvPicPr/>
                <p:nvPr/>
              </p:nvPicPr>
              <p:blipFill>
                <a:blip r:embed="rId101"/>
                <a:stretch>
                  <a:fillRect/>
                </a:stretch>
              </p:blipFill>
              <p:spPr>
                <a:xfrm>
                  <a:off x="1865942" y="5415821"/>
                  <a:ext cx="8265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5169DBEA-78FA-4C2D-9E21-9E6D8AC19738}"/>
                    </a:ext>
                  </a:extLst>
                </p14:cNvPr>
                <p14:cNvContentPartPr/>
                <p14:nvPr/>
              </p14:nvContentPartPr>
              <p14:xfrm>
                <a:off x="2618702" y="5365061"/>
                <a:ext cx="224280" cy="313560"/>
              </p14:xfrm>
            </p:contentPart>
          </mc:Choice>
          <mc:Fallback xmlns="">
            <p:pic>
              <p:nvPicPr>
                <p:cNvPr id="82" name="Ink 81">
                  <a:extLst>
                    <a:ext uri="{FF2B5EF4-FFF2-40B4-BE49-F238E27FC236}">
                      <a16:creationId xmlns:a16="http://schemas.microsoft.com/office/drawing/2014/main" id="{5169DBEA-78FA-4C2D-9E21-9E6D8AC19738}"/>
                    </a:ext>
                  </a:extLst>
                </p:cNvPr>
                <p:cNvPicPr/>
                <p:nvPr/>
              </p:nvPicPr>
              <p:blipFill>
                <a:blip r:embed="rId103"/>
                <a:stretch>
                  <a:fillRect/>
                </a:stretch>
              </p:blipFill>
              <p:spPr>
                <a:xfrm>
                  <a:off x="2609702" y="5356421"/>
                  <a:ext cx="241920" cy="331200"/>
                </a:xfrm>
                <a:prstGeom prst="rect">
                  <a:avLst/>
                </a:prstGeom>
              </p:spPr>
            </p:pic>
          </mc:Fallback>
        </mc:AlternateContent>
      </p:grpSp>
      <p:grpSp>
        <p:nvGrpSpPr>
          <p:cNvPr id="97" name="Group 96">
            <a:extLst>
              <a:ext uri="{FF2B5EF4-FFF2-40B4-BE49-F238E27FC236}">
                <a16:creationId xmlns:a16="http://schemas.microsoft.com/office/drawing/2014/main" id="{A2887355-317F-4187-97CE-AF288C6D1FD9}"/>
              </a:ext>
            </a:extLst>
          </p:cNvPr>
          <p:cNvGrpSpPr/>
          <p:nvPr/>
        </p:nvGrpSpPr>
        <p:grpSpPr>
          <a:xfrm>
            <a:off x="3291182" y="5028461"/>
            <a:ext cx="1011600" cy="542520"/>
            <a:chOff x="3291182" y="5028461"/>
            <a:chExt cx="1011600" cy="542520"/>
          </a:xfrm>
        </p:grpSpPr>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88491014-CC1C-492D-9FFD-BEB317684EEB}"/>
                    </a:ext>
                  </a:extLst>
                </p14:cNvPr>
                <p14:cNvContentPartPr/>
                <p14:nvPr/>
              </p14:nvContentPartPr>
              <p14:xfrm>
                <a:off x="3328262" y="5226461"/>
                <a:ext cx="131040" cy="344520"/>
              </p14:xfrm>
            </p:contentPart>
          </mc:Choice>
          <mc:Fallback xmlns="">
            <p:pic>
              <p:nvPicPr>
                <p:cNvPr id="84" name="Ink 83">
                  <a:extLst>
                    <a:ext uri="{FF2B5EF4-FFF2-40B4-BE49-F238E27FC236}">
                      <a16:creationId xmlns:a16="http://schemas.microsoft.com/office/drawing/2014/main" id="{88491014-CC1C-492D-9FFD-BEB317684EEB}"/>
                    </a:ext>
                  </a:extLst>
                </p:cNvPr>
                <p:cNvPicPr/>
                <p:nvPr/>
              </p:nvPicPr>
              <p:blipFill>
                <a:blip r:embed="rId105"/>
                <a:stretch>
                  <a:fillRect/>
                </a:stretch>
              </p:blipFill>
              <p:spPr>
                <a:xfrm>
                  <a:off x="3319622" y="5217821"/>
                  <a:ext cx="148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40688ADF-3A02-400C-BEE3-85D27341F489}"/>
                    </a:ext>
                  </a:extLst>
                </p14:cNvPr>
                <p14:cNvContentPartPr/>
                <p14:nvPr/>
              </p14:nvContentPartPr>
              <p14:xfrm>
                <a:off x="3291182" y="5373701"/>
                <a:ext cx="183960" cy="50040"/>
              </p14:xfrm>
            </p:contentPart>
          </mc:Choice>
          <mc:Fallback xmlns="">
            <p:pic>
              <p:nvPicPr>
                <p:cNvPr id="85" name="Ink 84">
                  <a:extLst>
                    <a:ext uri="{FF2B5EF4-FFF2-40B4-BE49-F238E27FC236}">
                      <a16:creationId xmlns:a16="http://schemas.microsoft.com/office/drawing/2014/main" id="{40688ADF-3A02-400C-BEE3-85D27341F489}"/>
                    </a:ext>
                  </a:extLst>
                </p:cNvPr>
                <p:cNvPicPr/>
                <p:nvPr/>
              </p:nvPicPr>
              <p:blipFill>
                <a:blip r:embed="rId107"/>
                <a:stretch>
                  <a:fillRect/>
                </a:stretch>
              </p:blipFill>
              <p:spPr>
                <a:xfrm>
                  <a:off x="3282182" y="5365061"/>
                  <a:ext cx="201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id="{9831DBA0-5979-4374-ADA6-4B0EA9DD124F}"/>
                    </a:ext>
                  </a:extLst>
                </p14:cNvPr>
                <p14:cNvContentPartPr/>
                <p14:nvPr/>
              </p14:nvContentPartPr>
              <p14:xfrm>
                <a:off x="3546782" y="5250221"/>
                <a:ext cx="99360" cy="277920"/>
              </p14:xfrm>
            </p:contentPart>
          </mc:Choice>
          <mc:Fallback xmlns="">
            <p:pic>
              <p:nvPicPr>
                <p:cNvPr id="86" name="Ink 85">
                  <a:extLst>
                    <a:ext uri="{FF2B5EF4-FFF2-40B4-BE49-F238E27FC236}">
                      <a16:creationId xmlns:a16="http://schemas.microsoft.com/office/drawing/2014/main" id="{9831DBA0-5979-4374-ADA6-4B0EA9DD124F}"/>
                    </a:ext>
                  </a:extLst>
                </p:cNvPr>
                <p:cNvPicPr/>
                <p:nvPr/>
              </p:nvPicPr>
              <p:blipFill>
                <a:blip r:embed="rId109"/>
                <a:stretch>
                  <a:fillRect/>
                </a:stretch>
              </p:blipFill>
              <p:spPr>
                <a:xfrm>
                  <a:off x="3538142" y="5241581"/>
                  <a:ext cx="1170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Ink 86">
                  <a:extLst>
                    <a:ext uri="{FF2B5EF4-FFF2-40B4-BE49-F238E27FC236}">
                      <a16:creationId xmlns:a16="http://schemas.microsoft.com/office/drawing/2014/main" id="{F1F11D01-8E2D-48CB-B9B3-904DCC56CF4E}"/>
                    </a:ext>
                  </a:extLst>
                </p14:cNvPr>
                <p14:cNvContentPartPr/>
                <p14:nvPr/>
              </p14:nvContentPartPr>
              <p14:xfrm>
                <a:off x="3760982" y="5174981"/>
                <a:ext cx="32760" cy="300600"/>
              </p14:xfrm>
            </p:contentPart>
          </mc:Choice>
          <mc:Fallback xmlns="">
            <p:pic>
              <p:nvPicPr>
                <p:cNvPr id="87" name="Ink 86">
                  <a:extLst>
                    <a:ext uri="{FF2B5EF4-FFF2-40B4-BE49-F238E27FC236}">
                      <a16:creationId xmlns:a16="http://schemas.microsoft.com/office/drawing/2014/main" id="{F1F11D01-8E2D-48CB-B9B3-904DCC56CF4E}"/>
                    </a:ext>
                  </a:extLst>
                </p:cNvPr>
                <p:cNvPicPr/>
                <p:nvPr/>
              </p:nvPicPr>
              <p:blipFill>
                <a:blip r:embed="rId111"/>
                <a:stretch>
                  <a:fillRect/>
                </a:stretch>
              </p:blipFill>
              <p:spPr>
                <a:xfrm>
                  <a:off x="3752342" y="5166341"/>
                  <a:ext cx="50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Ink 87">
                  <a:extLst>
                    <a:ext uri="{FF2B5EF4-FFF2-40B4-BE49-F238E27FC236}">
                      <a16:creationId xmlns:a16="http://schemas.microsoft.com/office/drawing/2014/main" id="{8A11FA24-871B-4A3A-8612-8BF70AB4C681}"/>
                    </a:ext>
                  </a:extLst>
                </p14:cNvPr>
                <p14:cNvContentPartPr/>
                <p14:nvPr/>
              </p14:nvContentPartPr>
              <p14:xfrm>
                <a:off x="3742982" y="5286221"/>
                <a:ext cx="100800" cy="42120"/>
              </p14:xfrm>
            </p:contentPart>
          </mc:Choice>
          <mc:Fallback xmlns="">
            <p:pic>
              <p:nvPicPr>
                <p:cNvPr id="88" name="Ink 87">
                  <a:extLst>
                    <a:ext uri="{FF2B5EF4-FFF2-40B4-BE49-F238E27FC236}">
                      <a16:creationId xmlns:a16="http://schemas.microsoft.com/office/drawing/2014/main" id="{8A11FA24-871B-4A3A-8612-8BF70AB4C681}"/>
                    </a:ext>
                  </a:extLst>
                </p:cNvPr>
                <p:cNvPicPr/>
                <p:nvPr/>
              </p:nvPicPr>
              <p:blipFill>
                <a:blip r:embed="rId113"/>
                <a:stretch>
                  <a:fillRect/>
                </a:stretch>
              </p:blipFill>
              <p:spPr>
                <a:xfrm>
                  <a:off x="3733982" y="5277221"/>
                  <a:ext cx="11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Ink 88">
                  <a:extLst>
                    <a:ext uri="{FF2B5EF4-FFF2-40B4-BE49-F238E27FC236}">
                      <a16:creationId xmlns:a16="http://schemas.microsoft.com/office/drawing/2014/main" id="{7958000F-865B-4CE0-A0D6-765F1016E346}"/>
                    </a:ext>
                  </a:extLst>
                </p14:cNvPr>
                <p14:cNvContentPartPr/>
                <p14:nvPr/>
              </p14:nvContentPartPr>
              <p14:xfrm>
                <a:off x="3923702" y="5227541"/>
                <a:ext cx="86040" cy="236160"/>
              </p14:xfrm>
            </p:contentPart>
          </mc:Choice>
          <mc:Fallback xmlns="">
            <p:pic>
              <p:nvPicPr>
                <p:cNvPr id="89" name="Ink 88">
                  <a:extLst>
                    <a:ext uri="{FF2B5EF4-FFF2-40B4-BE49-F238E27FC236}">
                      <a16:creationId xmlns:a16="http://schemas.microsoft.com/office/drawing/2014/main" id="{7958000F-865B-4CE0-A0D6-765F1016E346}"/>
                    </a:ext>
                  </a:extLst>
                </p:cNvPr>
                <p:cNvPicPr/>
                <p:nvPr/>
              </p:nvPicPr>
              <p:blipFill>
                <a:blip r:embed="rId115"/>
                <a:stretch>
                  <a:fillRect/>
                </a:stretch>
              </p:blipFill>
              <p:spPr>
                <a:xfrm>
                  <a:off x="3914702" y="5218901"/>
                  <a:ext cx="103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Ink 89">
                  <a:extLst>
                    <a:ext uri="{FF2B5EF4-FFF2-40B4-BE49-F238E27FC236}">
                      <a16:creationId xmlns:a16="http://schemas.microsoft.com/office/drawing/2014/main" id="{E3BFC22D-4ACB-475F-9737-4A9D46705FDC}"/>
                    </a:ext>
                  </a:extLst>
                </p14:cNvPr>
                <p14:cNvContentPartPr/>
                <p14:nvPr/>
              </p14:nvContentPartPr>
              <p14:xfrm>
                <a:off x="4137902" y="5028461"/>
                <a:ext cx="164880" cy="404280"/>
              </p14:xfrm>
            </p:contentPart>
          </mc:Choice>
          <mc:Fallback xmlns="">
            <p:pic>
              <p:nvPicPr>
                <p:cNvPr id="90" name="Ink 89">
                  <a:extLst>
                    <a:ext uri="{FF2B5EF4-FFF2-40B4-BE49-F238E27FC236}">
                      <a16:creationId xmlns:a16="http://schemas.microsoft.com/office/drawing/2014/main" id="{E3BFC22D-4ACB-475F-9737-4A9D46705FDC}"/>
                    </a:ext>
                  </a:extLst>
                </p:cNvPr>
                <p:cNvPicPr/>
                <p:nvPr/>
              </p:nvPicPr>
              <p:blipFill>
                <a:blip r:embed="rId117"/>
                <a:stretch>
                  <a:fillRect/>
                </a:stretch>
              </p:blipFill>
              <p:spPr>
                <a:xfrm>
                  <a:off x="4129262" y="5019821"/>
                  <a:ext cx="182520" cy="42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135" name="Ink 134">
                <a:extLst>
                  <a:ext uri="{FF2B5EF4-FFF2-40B4-BE49-F238E27FC236}">
                    <a16:creationId xmlns:a16="http://schemas.microsoft.com/office/drawing/2014/main" id="{BCFA74C4-4385-4B18-9D83-36087DC19593}"/>
                  </a:ext>
                </a:extLst>
              </p14:cNvPr>
              <p14:cNvContentPartPr/>
              <p14:nvPr/>
            </p14:nvContentPartPr>
            <p14:xfrm>
              <a:off x="4821182" y="4529501"/>
              <a:ext cx="1195920" cy="899280"/>
            </p14:xfrm>
          </p:contentPart>
        </mc:Choice>
        <mc:Fallback xmlns="">
          <p:pic>
            <p:nvPicPr>
              <p:cNvPr id="135" name="Ink 134">
                <a:extLst>
                  <a:ext uri="{FF2B5EF4-FFF2-40B4-BE49-F238E27FC236}">
                    <a16:creationId xmlns:a16="http://schemas.microsoft.com/office/drawing/2014/main" id="{BCFA74C4-4385-4B18-9D83-36087DC19593}"/>
                  </a:ext>
                </a:extLst>
              </p:cNvPr>
              <p:cNvPicPr/>
              <p:nvPr/>
            </p:nvPicPr>
            <p:blipFill>
              <a:blip r:embed="rId119"/>
              <a:stretch>
                <a:fillRect/>
              </a:stretch>
            </p:blipFill>
            <p:spPr>
              <a:xfrm>
                <a:off x="4812182" y="4520501"/>
                <a:ext cx="1213560" cy="916920"/>
              </a:xfrm>
              <a:prstGeom prst="rect">
                <a:avLst/>
              </a:prstGeom>
            </p:spPr>
          </p:pic>
        </mc:Fallback>
      </mc:AlternateContent>
      <p:grpSp>
        <p:nvGrpSpPr>
          <p:cNvPr id="139" name="Group 138">
            <a:extLst>
              <a:ext uri="{FF2B5EF4-FFF2-40B4-BE49-F238E27FC236}">
                <a16:creationId xmlns:a16="http://schemas.microsoft.com/office/drawing/2014/main" id="{D0AB5BCB-9E40-4EF9-8973-55FAA30EEDC3}"/>
              </a:ext>
            </a:extLst>
          </p:cNvPr>
          <p:cNvGrpSpPr/>
          <p:nvPr/>
        </p:nvGrpSpPr>
        <p:grpSpPr>
          <a:xfrm>
            <a:off x="2873582" y="5835221"/>
            <a:ext cx="1791720" cy="666360"/>
            <a:chOff x="2873582" y="5835221"/>
            <a:chExt cx="1791720" cy="666360"/>
          </a:xfrm>
        </p:grpSpPr>
        <mc:AlternateContent xmlns:mc="http://schemas.openxmlformats.org/markup-compatibility/2006" xmlns:p14="http://schemas.microsoft.com/office/powerpoint/2010/main">
          <mc:Choice Requires="p14">
            <p:contentPart p14:bwMode="auto" r:id="rId120">
              <p14:nvContentPartPr>
                <p14:cNvPr id="91" name="Ink 90">
                  <a:extLst>
                    <a:ext uri="{FF2B5EF4-FFF2-40B4-BE49-F238E27FC236}">
                      <a16:creationId xmlns:a16="http://schemas.microsoft.com/office/drawing/2014/main" id="{A9278F47-B65E-408C-8CDD-FBAF568123C2}"/>
                    </a:ext>
                  </a:extLst>
                </p14:cNvPr>
                <p14:cNvContentPartPr/>
                <p14:nvPr/>
              </p14:nvContentPartPr>
              <p14:xfrm>
                <a:off x="3276782" y="5971301"/>
                <a:ext cx="287640" cy="285480"/>
              </p14:xfrm>
            </p:contentPart>
          </mc:Choice>
          <mc:Fallback xmlns="">
            <p:pic>
              <p:nvPicPr>
                <p:cNvPr id="91" name="Ink 90">
                  <a:extLst>
                    <a:ext uri="{FF2B5EF4-FFF2-40B4-BE49-F238E27FC236}">
                      <a16:creationId xmlns:a16="http://schemas.microsoft.com/office/drawing/2014/main" id="{A9278F47-B65E-408C-8CDD-FBAF568123C2}"/>
                    </a:ext>
                  </a:extLst>
                </p:cNvPr>
                <p:cNvPicPr/>
                <p:nvPr/>
              </p:nvPicPr>
              <p:blipFill>
                <a:blip r:embed="rId121"/>
                <a:stretch>
                  <a:fillRect/>
                </a:stretch>
              </p:blipFill>
              <p:spPr>
                <a:xfrm>
                  <a:off x="3267782" y="5962661"/>
                  <a:ext cx="305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31B7E8E6-450B-429B-B8C2-6639897D2054}"/>
                    </a:ext>
                  </a:extLst>
                </p14:cNvPr>
                <p14:cNvContentPartPr/>
                <p14:nvPr/>
              </p14:nvContentPartPr>
              <p14:xfrm>
                <a:off x="3620942" y="5912261"/>
                <a:ext cx="106920" cy="234000"/>
              </p14:xfrm>
            </p:contentPart>
          </mc:Choice>
          <mc:Fallback xmlns="">
            <p:pic>
              <p:nvPicPr>
                <p:cNvPr id="92" name="Ink 91">
                  <a:extLst>
                    <a:ext uri="{FF2B5EF4-FFF2-40B4-BE49-F238E27FC236}">
                      <a16:creationId xmlns:a16="http://schemas.microsoft.com/office/drawing/2014/main" id="{31B7E8E6-450B-429B-B8C2-6639897D2054}"/>
                    </a:ext>
                  </a:extLst>
                </p:cNvPr>
                <p:cNvPicPr/>
                <p:nvPr/>
              </p:nvPicPr>
              <p:blipFill>
                <a:blip r:embed="rId123"/>
                <a:stretch>
                  <a:fillRect/>
                </a:stretch>
              </p:blipFill>
              <p:spPr>
                <a:xfrm>
                  <a:off x="3611942" y="5903261"/>
                  <a:ext cx="1245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D78BB1B3-6581-4D4A-8D74-E4F71FE608F8}"/>
                    </a:ext>
                  </a:extLst>
                </p14:cNvPr>
                <p14:cNvContentPartPr/>
                <p14:nvPr/>
              </p14:nvContentPartPr>
              <p14:xfrm>
                <a:off x="3803822" y="5886701"/>
                <a:ext cx="135360" cy="240120"/>
              </p14:xfrm>
            </p:contentPart>
          </mc:Choice>
          <mc:Fallback xmlns="">
            <p:pic>
              <p:nvPicPr>
                <p:cNvPr id="93" name="Ink 92">
                  <a:extLst>
                    <a:ext uri="{FF2B5EF4-FFF2-40B4-BE49-F238E27FC236}">
                      <a16:creationId xmlns:a16="http://schemas.microsoft.com/office/drawing/2014/main" id="{D78BB1B3-6581-4D4A-8D74-E4F71FE608F8}"/>
                    </a:ext>
                  </a:extLst>
                </p:cNvPr>
                <p:cNvPicPr/>
                <p:nvPr/>
              </p:nvPicPr>
              <p:blipFill>
                <a:blip r:embed="rId125"/>
                <a:stretch>
                  <a:fillRect/>
                </a:stretch>
              </p:blipFill>
              <p:spPr>
                <a:xfrm>
                  <a:off x="3794822" y="5877701"/>
                  <a:ext cx="153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Ink 93">
                  <a:extLst>
                    <a:ext uri="{FF2B5EF4-FFF2-40B4-BE49-F238E27FC236}">
                      <a16:creationId xmlns:a16="http://schemas.microsoft.com/office/drawing/2014/main" id="{7A17F005-89A0-42CA-A822-B5AF5617528B}"/>
                    </a:ext>
                  </a:extLst>
                </p14:cNvPr>
                <p14:cNvContentPartPr/>
                <p14:nvPr/>
              </p14:nvContentPartPr>
              <p14:xfrm>
                <a:off x="4028102" y="5891381"/>
                <a:ext cx="190080" cy="434520"/>
              </p14:xfrm>
            </p:contentPart>
          </mc:Choice>
          <mc:Fallback xmlns="">
            <p:pic>
              <p:nvPicPr>
                <p:cNvPr id="94" name="Ink 93">
                  <a:extLst>
                    <a:ext uri="{FF2B5EF4-FFF2-40B4-BE49-F238E27FC236}">
                      <a16:creationId xmlns:a16="http://schemas.microsoft.com/office/drawing/2014/main" id="{7A17F005-89A0-42CA-A822-B5AF5617528B}"/>
                    </a:ext>
                  </a:extLst>
                </p:cNvPr>
                <p:cNvPicPr/>
                <p:nvPr/>
              </p:nvPicPr>
              <p:blipFill>
                <a:blip r:embed="rId127"/>
                <a:stretch>
                  <a:fillRect/>
                </a:stretch>
              </p:blipFill>
              <p:spPr>
                <a:xfrm>
                  <a:off x="4019102" y="5882381"/>
                  <a:ext cx="2077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5" name="Ink 94">
                  <a:extLst>
                    <a:ext uri="{FF2B5EF4-FFF2-40B4-BE49-F238E27FC236}">
                      <a16:creationId xmlns:a16="http://schemas.microsoft.com/office/drawing/2014/main" id="{B211460C-0985-4F71-8ED5-ABC13B1AD8D7}"/>
                    </a:ext>
                  </a:extLst>
                </p14:cNvPr>
                <p14:cNvContentPartPr/>
                <p14:nvPr/>
              </p14:nvContentPartPr>
              <p14:xfrm>
                <a:off x="4230422" y="5835221"/>
                <a:ext cx="117000" cy="298440"/>
              </p14:xfrm>
            </p:contentPart>
          </mc:Choice>
          <mc:Fallback xmlns="">
            <p:pic>
              <p:nvPicPr>
                <p:cNvPr id="95" name="Ink 94">
                  <a:extLst>
                    <a:ext uri="{FF2B5EF4-FFF2-40B4-BE49-F238E27FC236}">
                      <a16:creationId xmlns:a16="http://schemas.microsoft.com/office/drawing/2014/main" id="{B211460C-0985-4F71-8ED5-ABC13B1AD8D7}"/>
                    </a:ext>
                  </a:extLst>
                </p:cNvPr>
                <p:cNvPicPr/>
                <p:nvPr/>
              </p:nvPicPr>
              <p:blipFill>
                <a:blip r:embed="rId129"/>
                <a:stretch>
                  <a:fillRect/>
                </a:stretch>
              </p:blipFill>
              <p:spPr>
                <a:xfrm>
                  <a:off x="4221782" y="5826221"/>
                  <a:ext cx="1346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7" name="Ink 136">
                  <a:extLst>
                    <a:ext uri="{FF2B5EF4-FFF2-40B4-BE49-F238E27FC236}">
                      <a16:creationId xmlns:a16="http://schemas.microsoft.com/office/drawing/2014/main" id="{05183D86-7873-4D79-A035-69F08EB78396}"/>
                    </a:ext>
                  </a:extLst>
                </p14:cNvPr>
                <p14:cNvContentPartPr/>
                <p14:nvPr/>
              </p14:nvContentPartPr>
              <p14:xfrm>
                <a:off x="2873582" y="6135821"/>
                <a:ext cx="1791720" cy="365760"/>
              </p14:xfrm>
            </p:contentPart>
          </mc:Choice>
          <mc:Fallback xmlns="">
            <p:pic>
              <p:nvPicPr>
                <p:cNvPr id="137" name="Ink 136">
                  <a:extLst>
                    <a:ext uri="{FF2B5EF4-FFF2-40B4-BE49-F238E27FC236}">
                      <a16:creationId xmlns:a16="http://schemas.microsoft.com/office/drawing/2014/main" id="{05183D86-7873-4D79-A035-69F08EB78396}"/>
                    </a:ext>
                  </a:extLst>
                </p:cNvPr>
                <p:cNvPicPr/>
                <p:nvPr/>
              </p:nvPicPr>
              <p:blipFill>
                <a:blip r:embed="rId131"/>
                <a:stretch>
                  <a:fillRect/>
                </a:stretch>
              </p:blipFill>
              <p:spPr>
                <a:xfrm>
                  <a:off x="2864582" y="6126821"/>
                  <a:ext cx="1809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8" name="Ink 137">
                  <a:extLst>
                    <a:ext uri="{FF2B5EF4-FFF2-40B4-BE49-F238E27FC236}">
                      <a16:creationId xmlns:a16="http://schemas.microsoft.com/office/drawing/2014/main" id="{F53328BD-C175-4B15-80CD-493FE0349715}"/>
                    </a:ext>
                  </a:extLst>
                </p14:cNvPr>
                <p14:cNvContentPartPr/>
                <p14:nvPr/>
              </p14:nvContentPartPr>
              <p14:xfrm>
                <a:off x="4559102" y="5939621"/>
                <a:ext cx="50760" cy="347400"/>
              </p14:xfrm>
            </p:contentPart>
          </mc:Choice>
          <mc:Fallback xmlns="">
            <p:pic>
              <p:nvPicPr>
                <p:cNvPr id="138" name="Ink 137">
                  <a:extLst>
                    <a:ext uri="{FF2B5EF4-FFF2-40B4-BE49-F238E27FC236}">
                      <a16:creationId xmlns:a16="http://schemas.microsoft.com/office/drawing/2014/main" id="{F53328BD-C175-4B15-80CD-493FE0349715}"/>
                    </a:ext>
                  </a:extLst>
                </p:cNvPr>
                <p:cNvPicPr/>
                <p:nvPr/>
              </p:nvPicPr>
              <p:blipFill>
                <a:blip r:embed="rId133"/>
                <a:stretch>
                  <a:fillRect/>
                </a:stretch>
              </p:blipFill>
              <p:spPr>
                <a:xfrm>
                  <a:off x="4550102" y="5930981"/>
                  <a:ext cx="68400" cy="365040"/>
                </a:xfrm>
                <a:prstGeom prst="rect">
                  <a:avLst/>
                </a:prstGeom>
              </p:spPr>
            </p:pic>
          </mc:Fallback>
        </mc:AlternateContent>
      </p:grpSp>
      <p:grpSp>
        <p:nvGrpSpPr>
          <p:cNvPr id="176" name="Group 175">
            <a:extLst>
              <a:ext uri="{FF2B5EF4-FFF2-40B4-BE49-F238E27FC236}">
                <a16:creationId xmlns:a16="http://schemas.microsoft.com/office/drawing/2014/main" id="{CE3302E4-A282-4DEB-BD87-7EAA5A82047E}"/>
              </a:ext>
            </a:extLst>
          </p:cNvPr>
          <p:cNvGrpSpPr/>
          <p:nvPr/>
        </p:nvGrpSpPr>
        <p:grpSpPr>
          <a:xfrm>
            <a:off x="5140142" y="3573701"/>
            <a:ext cx="5522400" cy="2943360"/>
            <a:chOff x="5140142" y="3573701"/>
            <a:chExt cx="5522400" cy="2943360"/>
          </a:xfrm>
        </p:grpSpPr>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43E15F84-8F55-44EF-9961-C25E40F522AB}"/>
                    </a:ext>
                  </a:extLst>
                </p14:cNvPr>
                <p14:cNvContentPartPr/>
                <p14:nvPr/>
              </p14:nvContentPartPr>
              <p14:xfrm>
                <a:off x="5140142" y="5015141"/>
                <a:ext cx="180360" cy="378720"/>
              </p14:xfrm>
            </p:contentPart>
          </mc:Choice>
          <mc:Fallback xmlns="">
            <p:pic>
              <p:nvPicPr>
                <p:cNvPr id="98" name="Ink 97">
                  <a:extLst>
                    <a:ext uri="{FF2B5EF4-FFF2-40B4-BE49-F238E27FC236}">
                      <a16:creationId xmlns:a16="http://schemas.microsoft.com/office/drawing/2014/main" id="{43E15F84-8F55-44EF-9961-C25E40F522AB}"/>
                    </a:ext>
                  </a:extLst>
                </p:cNvPr>
                <p:cNvPicPr/>
                <p:nvPr/>
              </p:nvPicPr>
              <p:blipFill>
                <a:blip r:embed="rId135"/>
                <a:stretch>
                  <a:fillRect/>
                </a:stretch>
              </p:blipFill>
              <p:spPr>
                <a:xfrm>
                  <a:off x="5131142" y="5006141"/>
                  <a:ext cx="1980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565ACAAE-09BD-4806-B6BD-7B35EBCBD0EC}"/>
                    </a:ext>
                  </a:extLst>
                </p14:cNvPr>
                <p14:cNvContentPartPr/>
                <p14:nvPr/>
              </p14:nvContentPartPr>
              <p14:xfrm>
                <a:off x="5361182" y="4957181"/>
                <a:ext cx="83880" cy="203040"/>
              </p14:xfrm>
            </p:contentPart>
          </mc:Choice>
          <mc:Fallback xmlns="">
            <p:pic>
              <p:nvPicPr>
                <p:cNvPr id="99" name="Ink 98">
                  <a:extLst>
                    <a:ext uri="{FF2B5EF4-FFF2-40B4-BE49-F238E27FC236}">
                      <a16:creationId xmlns:a16="http://schemas.microsoft.com/office/drawing/2014/main" id="{565ACAAE-09BD-4806-B6BD-7B35EBCBD0EC}"/>
                    </a:ext>
                  </a:extLst>
                </p:cNvPr>
                <p:cNvPicPr/>
                <p:nvPr/>
              </p:nvPicPr>
              <p:blipFill>
                <a:blip r:embed="rId137"/>
                <a:stretch>
                  <a:fillRect/>
                </a:stretch>
              </p:blipFill>
              <p:spPr>
                <a:xfrm>
                  <a:off x="5352542" y="4948541"/>
                  <a:ext cx="101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67AB07FE-B8E8-4ACB-8613-9269A7C2DB96}"/>
                    </a:ext>
                  </a:extLst>
                </p14:cNvPr>
                <p14:cNvContentPartPr/>
                <p14:nvPr/>
              </p14:nvContentPartPr>
              <p14:xfrm>
                <a:off x="5496182" y="4867901"/>
                <a:ext cx="33840" cy="307440"/>
              </p14:xfrm>
            </p:contentPart>
          </mc:Choice>
          <mc:Fallback xmlns="">
            <p:pic>
              <p:nvPicPr>
                <p:cNvPr id="100" name="Ink 99">
                  <a:extLst>
                    <a:ext uri="{FF2B5EF4-FFF2-40B4-BE49-F238E27FC236}">
                      <a16:creationId xmlns:a16="http://schemas.microsoft.com/office/drawing/2014/main" id="{67AB07FE-B8E8-4ACB-8613-9269A7C2DB96}"/>
                    </a:ext>
                  </a:extLst>
                </p:cNvPr>
                <p:cNvPicPr/>
                <p:nvPr/>
              </p:nvPicPr>
              <p:blipFill>
                <a:blip r:embed="rId139"/>
                <a:stretch>
                  <a:fillRect/>
                </a:stretch>
              </p:blipFill>
              <p:spPr>
                <a:xfrm>
                  <a:off x="5487182" y="4858901"/>
                  <a:ext cx="514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E6AD1260-5D39-442A-9977-6534E2E55090}"/>
                    </a:ext>
                  </a:extLst>
                </p14:cNvPr>
                <p14:cNvContentPartPr/>
                <p14:nvPr/>
              </p14:nvContentPartPr>
              <p14:xfrm>
                <a:off x="5468102" y="4935221"/>
                <a:ext cx="117720" cy="29520"/>
              </p14:xfrm>
            </p:contentPart>
          </mc:Choice>
          <mc:Fallback xmlns="">
            <p:pic>
              <p:nvPicPr>
                <p:cNvPr id="101" name="Ink 100">
                  <a:extLst>
                    <a:ext uri="{FF2B5EF4-FFF2-40B4-BE49-F238E27FC236}">
                      <a16:creationId xmlns:a16="http://schemas.microsoft.com/office/drawing/2014/main" id="{E6AD1260-5D39-442A-9977-6534E2E55090}"/>
                    </a:ext>
                  </a:extLst>
                </p:cNvPr>
                <p:cNvPicPr/>
                <p:nvPr/>
              </p:nvPicPr>
              <p:blipFill>
                <a:blip r:embed="rId141"/>
                <a:stretch>
                  <a:fillRect/>
                </a:stretch>
              </p:blipFill>
              <p:spPr>
                <a:xfrm>
                  <a:off x="5459462" y="4926221"/>
                  <a:ext cx="135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C5010C6A-654C-4068-B248-118945CAD95A}"/>
                    </a:ext>
                  </a:extLst>
                </p14:cNvPr>
                <p14:cNvContentPartPr/>
                <p14:nvPr/>
              </p14:nvContentPartPr>
              <p14:xfrm>
                <a:off x="5645222" y="4897421"/>
                <a:ext cx="100800" cy="219240"/>
              </p14:xfrm>
            </p:contentPart>
          </mc:Choice>
          <mc:Fallback xmlns="">
            <p:pic>
              <p:nvPicPr>
                <p:cNvPr id="102" name="Ink 101">
                  <a:extLst>
                    <a:ext uri="{FF2B5EF4-FFF2-40B4-BE49-F238E27FC236}">
                      <a16:creationId xmlns:a16="http://schemas.microsoft.com/office/drawing/2014/main" id="{C5010C6A-654C-4068-B248-118945CAD95A}"/>
                    </a:ext>
                  </a:extLst>
                </p:cNvPr>
                <p:cNvPicPr/>
                <p:nvPr/>
              </p:nvPicPr>
              <p:blipFill>
                <a:blip r:embed="rId143"/>
                <a:stretch>
                  <a:fillRect/>
                </a:stretch>
              </p:blipFill>
              <p:spPr>
                <a:xfrm>
                  <a:off x="5636582" y="4888781"/>
                  <a:ext cx="1184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536A1158-038A-4E6F-B202-D6181A005A5A}"/>
                    </a:ext>
                  </a:extLst>
                </p14:cNvPr>
                <p14:cNvContentPartPr/>
                <p14:nvPr/>
              </p14:nvContentPartPr>
              <p14:xfrm>
                <a:off x="6148502" y="4835861"/>
                <a:ext cx="154080" cy="271080"/>
              </p14:xfrm>
            </p:contentPart>
          </mc:Choice>
          <mc:Fallback xmlns="">
            <p:pic>
              <p:nvPicPr>
                <p:cNvPr id="103" name="Ink 102">
                  <a:extLst>
                    <a:ext uri="{FF2B5EF4-FFF2-40B4-BE49-F238E27FC236}">
                      <a16:creationId xmlns:a16="http://schemas.microsoft.com/office/drawing/2014/main" id="{536A1158-038A-4E6F-B202-D6181A005A5A}"/>
                    </a:ext>
                  </a:extLst>
                </p:cNvPr>
                <p:cNvPicPr/>
                <p:nvPr/>
              </p:nvPicPr>
              <p:blipFill>
                <a:blip r:embed="rId145"/>
                <a:stretch>
                  <a:fillRect/>
                </a:stretch>
              </p:blipFill>
              <p:spPr>
                <a:xfrm>
                  <a:off x="6139502" y="4827221"/>
                  <a:ext cx="1717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44CDBE14-D7F3-45C0-BFF1-21A7B1D1E37B}"/>
                    </a:ext>
                  </a:extLst>
                </p14:cNvPr>
                <p14:cNvContentPartPr/>
                <p14:nvPr/>
              </p14:nvContentPartPr>
              <p14:xfrm>
                <a:off x="6378542" y="4828661"/>
                <a:ext cx="140400" cy="217440"/>
              </p14:xfrm>
            </p:contentPart>
          </mc:Choice>
          <mc:Fallback xmlns="">
            <p:pic>
              <p:nvPicPr>
                <p:cNvPr id="104" name="Ink 103">
                  <a:extLst>
                    <a:ext uri="{FF2B5EF4-FFF2-40B4-BE49-F238E27FC236}">
                      <a16:creationId xmlns:a16="http://schemas.microsoft.com/office/drawing/2014/main" id="{44CDBE14-D7F3-45C0-BFF1-21A7B1D1E37B}"/>
                    </a:ext>
                  </a:extLst>
                </p:cNvPr>
                <p:cNvPicPr/>
                <p:nvPr/>
              </p:nvPicPr>
              <p:blipFill>
                <a:blip r:embed="rId147"/>
                <a:stretch>
                  <a:fillRect/>
                </a:stretch>
              </p:blipFill>
              <p:spPr>
                <a:xfrm>
                  <a:off x="6369542" y="4820021"/>
                  <a:ext cx="158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2A99441E-7694-4B07-8485-BA6EED163739}"/>
                    </a:ext>
                  </a:extLst>
                </p14:cNvPr>
                <p14:cNvContentPartPr/>
                <p14:nvPr/>
              </p14:nvContentPartPr>
              <p14:xfrm>
                <a:off x="6555662" y="4757381"/>
                <a:ext cx="114120" cy="193320"/>
              </p14:xfrm>
            </p:contentPart>
          </mc:Choice>
          <mc:Fallback xmlns="">
            <p:pic>
              <p:nvPicPr>
                <p:cNvPr id="105" name="Ink 104">
                  <a:extLst>
                    <a:ext uri="{FF2B5EF4-FFF2-40B4-BE49-F238E27FC236}">
                      <a16:creationId xmlns:a16="http://schemas.microsoft.com/office/drawing/2014/main" id="{2A99441E-7694-4B07-8485-BA6EED163739}"/>
                    </a:ext>
                  </a:extLst>
                </p:cNvPr>
                <p:cNvPicPr/>
                <p:nvPr/>
              </p:nvPicPr>
              <p:blipFill>
                <a:blip r:embed="rId149"/>
                <a:stretch>
                  <a:fillRect/>
                </a:stretch>
              </p:blipFill>
              <p:spPr>
                <a:xfrm>
                  <a:off x="6546662" y="4748741"/>
                  <a:ext cx="131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Ink 105">
                  <a:extLst>
                    <a:ext uri="{FF2B5EF4-FFF2-40B4-BE49-F238E27FC236}">
                      <a16:creationId xmlns:a16="http://schemas.microsoft.com/office/drawing/2014/main" id="{1573565C-454B-4E53-A109-1CD273FADD0E}"/>
                    </a:ext>
                  </a:extLst>
                </p14:cNvPr>
                <p14:cNvContentPartPr/>
                <p14:nvPr/>
              </p14:nvContentPartPr>
              <p14:xfrm>
                <a:off x="6762302" y="4607621"/>
                <a:ext cx="55440" cy="322920"/>
              </p14:xfrm>
            </p:contentPart>
          </mc:Choice>
          <mc:Fallback xmlns="">
            <p:pic>
              <p:nvPicPr>
                <p:cNvPr id="106" name="Ink 105">
                  <a:extLst>
                    <a:ext uri="{FF2B5EF4-FFF2-40B4-BE49-F238E27FC236}">
                      <a16:creationId xmlns:a16="http://schemas.microsoft.com/office/drawing/2014/main" id="{1573565C-454B-4E53-A109-1CD273FADD0E}"/>
                    </a:ext>
                  </a:extLst>
                </p:cNvPr>
                <p:cNvPicPr/>
                <p:nvPr/>
              </p:nvPicPr>
              <p:blipFill>
                <a:blip r:embed="rId151"/>
                <a:stretch>
                  <a:fillRect/>
                </a:stretch>
              </p:blipFill>
              <p:spPr>
                <a:xfrm>
                  <a:off x="6753302" y="4598621"/>
                  <a:ext cx="73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Ink 106">
                  <a:extLst>
                    <a:ext uri="{FF2B5EF4-FFF2-40B4-BE49-F238E27FC236}">
                      <a16:creationId xmlns:a16="http://schemas.microsoft.com/office/drawing/2014/main" id="{3B0E0B08-742A-45F8-A4A7-1868C1115521}"/>
                    </a:ext>
                  </a:extLst>
                </p14:cNvPr>
                <p14:cNvContentPartPr/>
                <p14:nvPr/>
              </p14:nvContentPartPr>
              <p14:xfrm>
                <a:off x="6756902" y="4697981"/>
                <a:ext cx="106920" cy="31320"/>
              </p14:xfrm>
            </p:contentPart>
          </mc:Choice>
          <mc:Fallback xmlns="">
            <p:pic>
              <p:nvPicPr>
                <p:cNvPr id="107" name="Ink 106">
                  <a:extLst>
                    <a:ext uri="{FF2B5EF4-FFF2-40B4-BE49-F238E27FC236}">
                      <a16:creationId xmlns:a16="http://schemas.microsoft.com/office/drawing/2014/main" id="{3B0E0B08-742A-45F8-A4A7-1868C1115521}"/>
                    </a:ext>
                  </a:extLst>
                </p:cNvPr>
                <p:cNvPicPr/>
                <p:nvPr/>
              </p:nvPicPr>
              <p:blipFill>
                <a:blip r:embed="rId153"/>
                <a:stretch>
                  <a:fillRect/>
                </a:stretch>
              </p:blipFill>
              <p:spPr>
                <a:xfrm>
                  <a:off x="6748262" y="4689341"/>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Ink 107">
                  <a:extLst>
                    <a:ext uri="{FF2B5EF4-FFF2-40B4-BE49-F238E27FC236}">
                      <a16:creationId xmlns:a16="http://schemas.microsoft.com/office/drawing/2014/main" id="{16E4B22D-7463-4831-B393-82A75C149457}"/>
                    </a:ext>
                  </a:extLst>
                </p14:cNvPr>
                <p14:cNvContentPartPr/>
                <p14:nvPr/>
              </p14:nvContentPartPr>
              <p14:xfrm>
                <a:off x="6974702" y="4630661"/>
                <a:ext cx="96120" cy="266400"/>
              </p14:xfrm>
            </p:contentPart>
          </mc:Choice>
          <mc:Fallback xmlns="">
            <p:pic>
              <p:nvPicPr>
                <p:cNvPr id="108" name="Ink 107">
                  <a:extLst>
                    <a:ext uri="{FF2B5EF4-FFF2-40B4-BE49-F238E27FC236}">
                      <a16:creationId xmlns:a16="http://schemas.microsoft.com/office/drawing/2014/main" id="{16E4B22D-7463-4831-B393-82A75C149457}"/>
                    </a:ext>
                  </a:extLst>
                </p:cNvPr>
                <p:cNvPicPr/>
                <p:nvPr/>
              </p:nvPicPr>
              <p:blipFill>
                <a:blip r:embed="rId155"/>
                <a:stretch>
                  <a:fillRect/>
                </a:stretch>
              </p:blipFill>
              <p:spPr>
                <a:xfrm>
                  <a:off x="6965702" y="4622021"/>
                  <a:ext cx="1137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DEE224F7-E96C-468D-A650-B09A8E564188}"/>
                    </a:ext>
                  </a:extLst>
                </p14:cNvPr>
                <p14:cNvContentPartPr/>
                <p14:nvPr/>
              </p14:nvContentPartPr>
              <p14:xfrm>
                <a:off x="7163342" y="4525901"/>
                <a:ext cx="164880" cy="312120"/>
              </p14:xfrm>
            </p:contentPart>
          </mc:Choice>
          <mc:Fallback xmlns="">
            <p:pic>
              <p:nvPicPr>
                <p:cNvPr id="109" name="Ink 108">
                  <a:extLst>
                    <a:ext uri="{FF2B5EF4-FFF2-40B4-BE49-F238E27FC236}">
                      <a16:creationId xmlns:a16="http://schemas.microsoft.com/office/drawing/2014/main" id="{DEE224F7-E96C-468D-A650-B09A8E564188}"/>
                    </a:ext>
                  </a:extLst>
                </p:cNvPr>
                <p:cNvPicPr/>
                <p:nvPr/>
              </p:nvPicPr>
              <p:blipFill>
                <a:blip r:embed="rId157"/>
                <a:stretch>
                  <a:fillRect/>
                </a:stretch>
              </p:blipFill>
              <p:spPr>
                <a:xfrm>
                  <a:off x="7154702" y="4517261"/>
                  <a:ext cx="1825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D4A600DA-AFD0-40C7-B0C6-06E214B9A438}"/>
                    </a:ext>
                  </a:extLst>
                </p14:cNvPr>
                <p14:cNvContentPartPr/>
                <p14:nvPr/>
              </p14:nvContentPartPr>
              <p14:xfrm>
                <a:off x="7468262" y="4421141"/>
                <a:ext cx="65160" cy="315360"/>
              </p14:xfrm>
            </p:contentPart>
          </mc:Choice>
          <mc:Fallback xmlns="">
            <p:pic>
              <p:nvPicPr>
                <p:cNvPr id="110" name="Ink 109">
                  <a:extLst>
                    <a:ext uri="{FF2B5EF4-FFF2-40B4-BE49-F238E27FC236}">
                      <a16:creationId xmlns:a16="http://schemas.microsoft.com/office/drawing/2014/main" id="{D4A600DA-AFD0-40C7-B0C6-06E214B9A438}"/>
                    </a:ext>
                  </a:extLst>
                </p:cNvPr>
                <p:cNvPicPr/>
                <p:nvPr/>
              </p:nvPicPr>
              <p:blipFill>
                <a:blip r:embed="rId159"/>
                <a:stretch>
                  <a:fillRect/>
                </a:stretch>
              </p:blipFill>
              <p:spPr>
                <a:xfrm>
                  <a:off x="7459262" y="4412501"/>
                  <a:ext cx="8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22D48D89-DDBC-4819-B721-F7EA52A162E9}"/>
                    </a:ext>
                  </a:extLst>
                </p14:cNvPr>
                <p14:cNvContentPartPr/>
                <p14:nvPr/>
              </p14:nvContentPartPr>
              <p14:xfrm>
                <a:off x="7423262" y="4510781"/>
                <a:ext cx="129960" cy="25920"/>
              </p14:xfrm>
            </p:contentPart>
          </mc:Choice>
          <mc:Fallback xmlns="">
            <p:pic>
              <p:nvPicPr>
                <p:cNvPr id="111" name="Ink 110">
                  <a:extLst>
                    <a:ext uri="{FF2B5EF4-FFF2-40B4-BE49-F238E27FC236}">
                      <a16:creationId xmlns:a16="http://schemas.microsoft.com/office/drawing/2014/main" id="{22D48D89-DDBC-4819-B721-F7EA52A162E9}"/>
                    </a:ext>
                  </a:extLst>
                </p:cNvPr>
                <p:cNvPicPr/>
                <p:nvPr/>
              </p:nvPicPr>
              <p:blipFill>
                <a:blip r:embed="rId161"/>
                <a:stretch>
                  <a:fillRect/>
                </a:stretch>
              </p:blipFill>
              <p:spPr>
                <a:xfrm>
                  <a:off x="7414622" y="4501781"/>
                  <a:ext cx="147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2F1E7DD5-4E6E-4C4B-94BD-68BA76B7C1D2}"/>
                    </a:ext>
                  </a:extLst>
                </p14:cNvPr>
                <p14:cNvContentPartPr/>
                <p14:nvPr/>
              </p14:nvContentPartPr>
              <p14:xfrm>
                <a:off x="5975342" y="4514381"/>
                <a:ext cx="1877400" cy="549720"/>
              </p14:xfrm>
            </p:contentPart>
          </mc:Choice>
          <mc:Fallback xmlns="">
            <p:pic>
              <p:nvPicPr>
                <p:cNvPr id="114" name="Ink 113">
                  <a:extLst>
                    <a:ext uri="{FF2B5EF4-FFF2-40B4-BE49-F238E27FC236}">
                      <a16:creationId xmlns:a16="http://schemas.microsoft.com/office/drawing/2014/main" id="{2F1E7DD5-4E6E-4C4B-94BD-68BA76B7C1D2}"/>
                    </a:ext>
                  </a:extLst>
                </p:cNvPr>
                <p:cNvPicPr/>
                <p:nvPr/>
              </p:nvPicPr>
              <p:blipFill>
                <a:blip r:embed="rId163"/>
                <a:stretch>
                  <a:fillRect/>
                </a:stretch>
              </p:blipFill>
              <p:spPr>
                <a:xfrm>
                  <a:off x="5966342" y="4505741"/>
                  <a:ext cx="18950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B41EB06A-D622-432C-8EA5-4EC81905D8FE}"/>
                    </a:ext>
                  </a:extLst>
                </p14:cNvPr>
                <p14:cNvContentPartPr/>
                <p14:nvPr/>
              </p14:nvContentPartPr>
              <p14:xfrm>
                <a:off x="6071102" y="4358861"/>
                <a:ext cx="194400" cy="254880"/>
              </p14:xfrm>
            </p:contentPart>
          </mc:Choice>
          <mc:Fallback xmlns="">
            <p:pic>
              <p:nvPicPr>
                <p:cNvPr id="116" name="Ink 115">
                  <a:extLst>
                    <a:ext uri="{FF2B5EF4-FFF2-40B4-BE49-F238E27FC236}">
                      <a16:creationId xmlns:a16="http://schemas.microsoft.com/office/drawing/2014/main" id="{B41EB06A-D622-432C-8EA5-4EC81905D8FE}"/>
                    </a:ext>
                  </a:extLst>
                </p:cNvPr>
                <p:cNvPicPr/>
                <p:nvPr/>
              </p:nvPicPr>
              <p:blipFill>
                <a:blip r:embed="rId165"/>
                <a:stretch>
                  <a:fillRect/>
                </a:stretch>
              </p:blipFill>
              <p:spPr>
                <a:xfrm>
                  <a:off x="6062462" y="4349861"/>
                  <a:ext cx="2120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a:extLst>
                    <a:ext uri="{FF2B5EF4-FFF2-40B4-BE49-F238E27FC236}">
                      <a16:creationId xmlns:a16="http://schemas.microsoft.com/office/drawing/2014/main" id="{7ACFDE3D-072A-4AA6-9E0A-D87AAD3E5836}"/>
                    </a:ext>
                  </a:extLst>
                </p14:cNvPr>
                <p14:cNvContentPartPr/>
                <p14:nvPr/>
              </p14:nvContentPartPr>
              <p14:xfrm>
                <a:off x="6282422" y="4276061"/>
                <a:ext cx="157680" cy="228240"/>
              </p14:xfrm>
            </p:contentPart>
          </mc:Choice>
          <mc:Fallback xmlns="">
            <p:pic>
              <p:nvPicPr>
                <p:cNvPr id="117" name="Ink 116">
                  <a:extLst>
                    <a:ext uri="{FF2B5EF4-FFF2-40B4-BE49-F238E27FC236}">
                      <a16:creationId xmlns:a16="http://schemas.microsoft.com/office/drawing/2014/main" id="{7ACFDE3D-072A-4AA6-9E0A-D87AAD3E5836}"/>
                    </a:ext>
                  </a:extLst>
                </p:cNvPr>
                <p:cNvPicPr/>
                <p:nvPr/>
              </p:nvPicPr>
              <p:blipFill>
                <a:blip r:embed="rId167"/>
                <a:stretch>
                  <a:fillRect/>
                </a:stretch>
              </p:blipFill>
              <p:spPr>
                <a:xfrm>
                  <a:off x="6273422" y="4267061"/>
                  <a:ext cx="175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Ink 117">
                  <a:extLst>
                    <a:ext uri="{FF2B5EF4-FFF2-40B4-BE49-F238E27FC236}">
                      <a16:creationId xmlns:a16="http://schemas.microsoft.com/office/drawing/2014/main" id="{B0075399-D79A-4D47-8883-2B8CA9DA37E8}"/>
                    </a:ext>
                  </a:extLst>
                </p14:cNvPr>
                <p14:cNvContentPartPr/>
                <p14:nvPr/>
              </p14:nvContentPartPr>
              <p14:xfrm>
                <a:off x="6470342" y="4200821"/>
                <a:ext cx="233280" cy="235440"/>
              </p14:xfrm>
            </p:contentPart>
          </mc:Choice>
          <mc:Fallback xmlns="">
            <p:pic>
              <p:nvPicPr>
                <p:cNvPr id="118" name="Ink 117">
                  <a:extLst>
                    <a:ext uri="{FF2B5EF4-FFF2-40B4-BE49-F238E27FC236}">
                      <a16:creationId xmlns:a16="http://schemas.microsoft.com/office/drawing/2014/main" id="{B0075399-D79A-4D47-8883-2B8CA9DA37E8}"/>
                    </a:ext>
                  </a:extLst>
                </p:cNvPr>
                <p:cNvPicPr/>
                <p:nvPr/>
              </p:nvPicPr>
              <p:blipFill>
                <a:blip r:embed="rId169"/>
                <a:stretch>
                  <a:fillRect/>
                </a:stretch>
              </p:blipFill>
              <p:spPr>
                <a:xfrm>
                  <a:off x="6461702" y="4192181"/>
                  <a:ext cx="250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 name="Ink 118">
                  <a:extLst>
                    <a:ext uri="{FF2B5EF4-FFF2-40B4-BE49-F238E27FC236}">
                      <a16:creationId xmlns:a16="http://schemas.microsoft.com/office/drawing/2014/main" id="{71A73A5D-924B-43E6-A8A8-12D4A415F805}"/>
                    </a:ext>
                  </a:extLst>
                </p14:cNvPr>
                <p14:cNvContentPartPr/>
                <p14:nvPr/>
              </p14:nvContentPartPr>
              <p14:xfrm>
                <a:off x="6707582" y="4203701"/>
                <a:ext cx="101160" cy="261720"/>
              </p14:xfrm>
            </p:contentPart>
          </mc:Choice>
          <mc:Fallback xmlns="">
            <p:pic>
              <p:nvPicPr>
                <p:cNvPr id="119" name="Ink 118">
                  <a:extLst>
                    <a:ext uri="{FF2B5EF4-FFF2-40B4-BE49-F238E27FC236}">
                      <a16:creationId xmlns:a16="http://schemas.microsoft.com/office/drawing/2014/main" id="{71A73A5D-924B-43E6-A8A8-12D4A415F805}"/>
                    </a:ext>
                  </a:extLst>
                </p:cNvPr>
                <p:cNvPicPr/>
                <p:nvPr/>
              </p:nvPicPr>
              <p:blipFill>
                <a:blip r:embed="rId171"/>
                <a:stretch>
                  <a:fillRect/>
                </a:stretch>
              </p:blipFill>
              <p:spPr>
                <a:xfrm>
                  <a:off x="6698942" y="4194701"/>
                  <a:ext cx="1188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0" name="Ink 119">
                  <a:extLst>
                    <a:ext uri="{FF2B5EF4-FFF2-40B4-BE49-F238E27FC236}">
                      <a16:creationId xmlns:a16="http://schemas.microsoft.com/office/drawing/2014/main" id="{4B4A9B4F-604A-439B-8104-035981EEC625}"/>
                    </a:ext>
                  </a:extLst>
                </p14:cNvPr>
                <p14:cNvContentPartPr/>
                <p14:nvPr/>
              </p14:nvContentPartPr>
              <p14:xfrm>
                <a:off x="6804782" y="4100021"/>
                <a:ext cx="284040" cy="255600"/>
              </p14:xfrm>
            </p:contentPart>
          </mc:Choice>
          <mc:Fallback xmlns="">
            <p:pic>
              <p:nvPicPr>
                <p:cNvPr id="120" name="Ink 119">
                  <a:extLst>
                    <a:ext uri="{FF2B5EF4-FFF2-40B4-BE49-F238E27FC236}">
                      <a16:creationId xmlns:a16="http://schemas.microsoft.com/office/drawing/2014/main" id="{4B4A9B4F-604A-439B-8104-035981EEC625}"/>
                    </a:ext>
                  </a:extLst>
                </p:cNvPr>
                <p:cNvPicPr/>
                <p:nvPr/>
              </p:nvPicPr>
              <p:blipFill>
                <a:blip r:embed="rId173"/>
                <a:stretch>
                  <a:fillRect/>
                </a:stretch>
              </p:blipFill>
              <p:spPr>
                <a:xfrm>
                  <a:off x="6796142" y="4091381"/>
                  <a:ext cx="301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Ink 120">
                  <a:extLst>
                    <a:ext uri="{FF2B5EF4-FFF2-40B4-BE49-F238E27FC236}">
                      <a16:creationId xmlns:a16="http://schemas.microsoft.com/office/drawing/2014/main" id="{69B13D2A-0A5C-408D-B4A2-4093DAEFF175}"/>
                    </a:ext>
                  </a:extLst>
                </p14:cNvPr>
                <p14:cNvContentPartPr/>
                <p14:nvPr/>
              </p14:nvContentPartPr>
              <p14:xfrm>
                <a:off x="7150022" y="4065101"/>
                <a:ext cx="82440" cy="236160"/>
              </p14:xfrm>
            </p:contentPart>
          </mc:Choice>
          <mc:Fallback xmlns="">
            <p:pic>
              <p:nvPicPr>
                <p:cNvPr id="121" name="Ink 120">
                  <a:extLst>
                    <a:ext uri="{FF2B5EF4-FFF2-40B4-BE49-F238E27FC236}">
                      <a16:creationId xmlns:a16="http://schemas.microsoft.com/office/drawing/2014/main" id="{69B13D2A-0A5C-408D-B4A2-4093DAEFF175}"/>
                    </a:ext>
                  </a:extLst>
                </p:cNvPr>
                <p:cNvPicPr/>
                <p:nvPr/>
              </p:nvPicPr>
              <p:blipFill>
                <a:blip r:embed="rId175"/>
                <a:stretch>
                  <a:fillRect/>
                </a:stretch>
              </p:blipFill>
              <p:spPr>
                <a:xfrm>
                  <a:off x="7141382" y="4056101"/>
                  <a:ext cx="100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Ink 121">
                  <a:extLst>
                    <a:ext uri="{FF2B5EF4-FFF2-40B4-BE49-F238E27FC236}">
                      <a16:creationId xmlns:a16="http://schemas.microsoft.com/office/drawing/2014/main" id="{53DA8162-4628-4A9F-9024-5DFD66F9EF20}"/>
                    </a:ext>
                  </a:extLst>
                </p14:cNvPr>
                <p14:cNvContentPartPr/>
                <p14:nvPr/>
              </p14:nvContentPartPr>
              <p14:xfrm>
                <a:off x="7263062" y="3916781"/>
                <a:ext cx="173160" cy="369000"/>
              </p14:xfrm>
            </p:contentPart>
          </mc:Choice>
          <mc:Fallback xmlns="">
            <p:pic>
              <p:nvPicPr>
                <p:cNvPr id="122" name="Ink 121">
                  <a:extLst>
                    <a:ext uri="{FF2B5EF4-FFF2-40B4-BE49-F238E27FC236}">
                      <a16:creationId xmlns:a16="http://schemas.microsoft.com/office/drawing/2014/main" id="{53DA8162-4628-4A9F-9024-5DFD66F9EF20}"/>
                    </a:ext>
                  </a:extLst>
                </p:cNvPr>
                <p:cNvPicPr/>
                <p:nvPr/>
              </p:nvPicPr>
              <p:blipFill>
                <a:blip r:embed="rId177"/>
                <a:stretch>
                  <a:fillRect/>
                </a:stretch>
              </p:blipFill>
              <p:spPr>
                <a:xfrm>
                  <a:off x="7254062" y="3908141"/>
                  <a:ext cx="190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Ink 122">
                  <a:extLst>
                    <a:ext uri="{FF2B5EF4-FFF2-40B4-BE49-F238E27FC236}">
                      <a16:creationId xmlns:a16="http://schemas.microsoft.com/office/drawing/2014/main" id="{2FC51358-3BBF-4C3F-BD63-17FD705B7B6E}"/>
                    </a:ext>
                  </a:extLst>
                </p14:cNvPr>
                <p14:cNvContentPartPr/>
                <p14:nvPr/>
              </p14:nvContentPartPr>
              <p14:xfrm>
                <a:off x="7324622" y="4045661"/>
                <a:ext cx="108720" cy="23760"/>
              </p14:xfrm>
            </p:contentPart>
          </mc:Choice>
          <mc:Fallback xmlns="">
            <p:pic>
              <p:nvPicPr>
                <p:cNvPr id="123" name="Ink 122">
                  <a:extLst>
                    <a:ext uri="{FF2B5EF4-FFF2-40B4-BE49-F238E27FC236}">
                      <a16:creationId xmlns:a16="http://schemas.microsoft.com/office/drawing/2014/main" id="{2FC51358-3BBF-4C3F-BD63-17FD705B7B6E}"/>
                    </a:ext>
                  </a:extLst>
                </p:cNvPr>
                <p:cNvPicPr/>
                <p:nvPr/>
              </p:nvPicPr>
              <p:blipFill>
                <a:blip r:embed="rId179"/>
                <a:stretch>
                  <a:fillRect/>
                </a:stretch>
              </p:blipFill>
              <p:spPr>
                <a:xfrm>
                  <a:off x="7315622" y="4037021"/>
                  <a:ext cx="1263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Ink 123">
                  <a:extLst>
                    <a:ext uri="{FF2B5EF4-FFF2-40B4-BE49-F238E27FC236}">
                      <a16:creationId xmlns:a16="http://schemas.microsoft.com/office/drawing/2014/main" id="{E5E20CB9-DB04-47CE-8CF3-850B035D1ADA}"/>
                    </a:ext>
                  </a:extLst>
                </p14:cNvPr>
                <p14:cNvContentPartPr/>
                <p14:nvPr/>
              </p14:nvContentPartPr>
              <p14:xfrm>
                <a:off x="7533062" y="4017221"/>
                <a:ext cx="216000" cy="228960"/>
              </p14:xfrm>
            </p:contentPart>
          </mc:Choice>
          <mc:Fallback xmlns="">
            <p:pic>
              <p:nvPicPr>
                <p:cNvPr id="124" name="Ink 123">
                  <a:extLst>
                    <a:ext uri="{FF2B5EF4-FFF2-40B4-BE49-F238E27FC236}">
                      <a16:creationId xmlns:a16="http://schemas.microsoft.com/office/drawing/2014/main" id="{E5E20CB9-DB04-47CE-8CF3-850B035D1ADA}"/>
                    </a:ext>
                  </a:extLst>
                </p:cNvPr>
                <p:cNvPicPr/>
                <p:nvPr/>
              </p:nvPicPr>
              <p:blipFill>
                <a:blip r:embed="rId181"/>
                <a:stretch>
                  <a:fillRect/>
                </a:stretch>
              </p:blipFill>
              <p:spPr>
                <a:xfrm>
                  <a:off x="7524422" y="4008221"/>
                  <a:ext cx="233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Ink 124">
                  <a:extLst>
                    <a:ext uri="{FF2B5EF4-FFF2-40B4-BE49-F238E27FC236}">
                      <a16:creationId xmlns:a16="http://schemas.microsoft.com/office/drawing/2014/main" id="{F42376A4-71D0-4EA4-A024-9AC9C2CB0438}"/>
                    </a:ext>
                  </a:extLst>
                </p14:cNvPr>
                <p14:cNvContentPartPr/>
                <p14:nvPr/>
              </p14:nvContentPartPr>
              <p14:xfrm>
                <a:off x="7958222" y="3623381"/>
                <a:ext cx="189000" cy="470520"/>
              </p14:xfrm>
            </p:contentPart>
          </mc:Choice>
          <mc:Fallback xmlns="">
            <p:pic>
              <p:nvPicPr>
                <p:cNvPr id="125" name="Ink 124">
                  <a:extLst>
                    <a:ext uri="{FF2B5EF4-FFF2-40B4-BE49-F238E27FC236}">
                      <a16:creationId xmlns:a16="http://schemas.microsoft.com/office/drawing/2014/main" id="{F42376A4-71D0-4EA4-A024-9AC9C2CB0438}"/>
                    </a:ext>
                  </a:extLst>
                </p:cNvPr>
                <p:cNvPicPr/>
                <p:nvPr/>
              </p:nvPicPr>
              <p:blipFill>
                <a:blip r:embed="rId183"/>
                <a:stretch>
                  <a:fillRect/>
                </a:stretch>
              </p:blipFill>
              <p:spPr>
                <a:xfrm>
                  <a:off x="7949222" y="3614741"/>
                  <a:ext cx="2066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Ink 125">
                  <a:extLst>
                    <a:ext uri="{FF2B5EF4-FFF2-40B4-BE49-F238E27FC236}">
                      <a16:creationId xmlns:a16="http://schemas.microsoft.com/office/drawing/2014/main" id="{3EB048ED-171F-4DAE-9202-D566457BFC2E}"/>
                    </a:ext>
                  </a:extLst>
                </p14:cNvPr>
                <p14:cNvContentPartPr/>
                <p14:nvPr/>
              </p14:nvContentPartPr>
              <p14:xfrm>
                <a:off x="8164862" y="3691781"/>
                <a:ext cx="196200" cy="400320"/>
              </p14:xfrm>
            </p:contentPart>
          </mc:Choice>
          <mc:Fallback xmlns="">
            <p:pic>
              <p:nvPicPr>
                <p:cNvPr id="126" name="Ink 125">
                  <a:extLst>
                    <a:ext uri="{FF2B5EF4-FFF2-40B4-BE49-F238E27FC236}">
                      <a16:creationId xmlns:a16="http://schemas.microsoft.com/office/drawing/2014/main" id="{3EB048ED-171F-4DAE-9202-D566457BFC2E}"/>
                    </a:ext>
                  </a:extLst>
                </p:cNvPr>
                <p:cNvPicPr/>
                <p:nvPr/>
              </p:nvPicPr>
              <p:blipFill>
                <a:blip r:embed="rId185"/>
                <a:stretch>
                  <a:fillRect/>
                </a:stretch>
              </p:blipFill>
              <p:spPr>
                <a:xfrm>
                  <a:off x="8156222" y="3683141"/>
                  <a:ext cx="2138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Ink 126">
                  <a:extLst>
                    <a:ext uri="{FF2B5EF4-FFF2-40B4-BE49-F238E27FC236}">
                      <a16:creationId xmlns:a16="http://schemas.microsoft.com/office/drawing/2014/main" id="{B64B4368-957E-4F14-81EE-8777273DCAC5}"/>
                    </a:ext>
                  </a:extLst>
                </p14:cNvPr>
                <p14:cNvContentPartPr/>
                <p14:nvPr/>
              </p14:nvContentPartPr>
              <p14:xfrm>
                <a:off x="8401742" y="3759101"/>
                <a:ext cx="111960" cy="295560"/>
              </p14:xfrm>
            </p:contentPart>
          </mc:Choice>
          <mc:Fallback xmlns="">
            <p:pic>
              <p:nvPicPr>
                <p:cNvPr id="127" name="Ink 126">
                  <a:extLst>
                    <a:ext uri="{FF2B5EF4-FFF2-40B4-BE49-F238E27FC236}">
                      <a16:creationId xmlns:a16="http://schemas.microsoft.com/office/drawing/2014/main" id="{B64B4368-957E-4F14-81EE-8777273DCAC5}"/>
                    </a:ext>
                  </a:extLst>
                </p:cNvPr>
                <p:cNvPicPr/>
                <p:nvPr/>
              </p:nvPicPr>
              <p:blipFill>
                <a:blip r:embed="rId187"/>
                <a:stretch>
                  <a:fillRect/>
                </a:stretch>
              </p:blipFill>
              <p:spPr>
                <a:xfrm>
                  <a:off x="8393102" y="3750461"/>
                  <a:ext cx="129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Ink 127">
                  <a:extLst>
                    <a:ext uri="{FF2B5EF4-FFF2-40B4-BE49-F238E27FC236}">
                      <a16:creationId xmlns:a16="http://schemas.microsoft.com/office/drawing/2014/main" id="{F225DD3E-08AD-404D-9ACF-E25763468ABD}"/>
                    </a:ext>
                  </a:extLst>
                </p14:cNvPr>
                <p14:cNvContentPartPr/>
                <p14:nvPr/>
              </p14:nvContentPartPr>
              <p14:xfrm>
                <a:off x="8587142" y="3601781"/>
                <a:ext cx="78840" cy="460800"/>
              </p14:xfrm>
            </p:contentPart>
          </mc:Choice>
          <mc:Fallback xmlns="">
            <p:pic>
              <p:nvPicPr>
                <p:cNvPr id="128" name="Ink 127">
                  <a:extLst>
                    <a:ext uri="{FF2B5EF4-FFF2-40B4-BE49-F238E27FC236}">
                      <a16:creationId xmlns:a16="http://schemas.microsoft.com/office/drawing/2014/main" id="{F225DD3E-08AD-404D-9ACF-E25763468ABD}"/>
                    </a:ext>
                  </a:extLst>
                </p:cNvPr>
                <p:cNvPicPr/>
                <p:nvPr/>
              </p:nvPicPr>
              <p:blipFill>
                <a:blip r:embed="rId189"/>
                <a:stretch>
                  <a:fillRect/>
                </a:stretch>
              </p:blipFill>
              <p:spPr>
                <a:xfrm>
                  <a:off x="8578502" y="3592781"/>
                  <a:ext cx="9648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9" name="Ink 128">
                  <a:extLst>
                    <a:ext uri="{FF2B5EF4-FFF2-40B4-BE49-F238E27FC236}">
                      <a16:creationId xmlns:a16="http://schemas.microsoft.com/office/drawing/2014/main" id="{15315E08-8277-4CD6-8912-3372F57124AD}"/>
                    </a:ext>
                  </a:extLst>
                </p14:cNvPr>
                <p14:cNvContentPartPr/>
                <p14:nvPr/>
              </p14:nvContentPartPr>
              <p14:xfrm>
                <a:off x="8551862" y="3836141"/>
                <a:ext cx="156600" cy="55800"/>
              </p14:xfrm>
            </p:contentPart>
          </mc:Choice>
          <mc:Fallback xmlns="">
            <p:pic>
              <p:nvPicPr>
                <p:cNvPr id="129" name="Ink 128">
                  <a:extLst>
                    <a:ext uri="{FF2B5EF4-FFF2-40B4-BE49-F238E27FC236}">
                      <a16:creationId xmlns:a16="http://schemas.microsoft.com/office/drawing/2014/main" id="{15315E08-8277-4CD6-8912-3372F57124AD}"/>
                    </a:ext>
                  </a:extLst>
                </p:cNvPr>
                <p:cNvPicPr/>
                <p:nvPr/>
              </p:nvPicPr>
              <p:blipFill>
                <a:blip r:embed="rId191"/>
                <a:stretch>
                  <a:fillRect/>
                </a:stretch>
              </p:blipFill>
              <p:spPr>
                <a:xfrm>
                  <a:off x="8542862" y="3827141"/>
                  <a:ext cx="174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0" name="Ink 129">
                  <a:extLst>
                    <a:ext uri="{FF2B5EF4-FFF2-40B4-BE49-F238E27FC236}">
                      <a16:creationId xmlns:a16="http://schemas.microsoft.com/office/drawing/2014/main" id="{0877CD85-D4EB-43A4-A2B7-69860ECC23DC}"/>
                    </a:ext>
                  </a:extLst>
                </p14:cNvPr>
                <p14:cNvContentPartPr/>
                <p14:nvPr/>
              </p14:nvContentPartPr>
              <p14:xfrm>
                <a:off x="8772182" y="3573701"/>
                <a:ext cx="108720" cy="457200"/>
              </p14:xfrm>
            </p:contentPart>
          </mc:Choice>
          <mc:Fallback xmlns="">
            <p:pic>
              <p:nvPicPr>
                <p:cNvPr id="130" name="Ink 129">
                  <a:extLst>
                    <a:ext uri="{FF2B5EF4-FFF2-40B4-BE49-F238E27FC236}">
                      <a16:creationId xmlns:a16="http://schemas.microsoft.com/office/drawing/2014/main" id="{0877CD85-D4EB-43A4-A2B7-69860ECC23DC}"/>
                    </a:ext>
                  </a:extLst>
                </p:cNvPr>
                <p:cNvPicPr/>
                <p:nvPr/>
              </p:nvPicPr>
              <p:blipFill>
                <a:blip r:embed="rId193"/>
                <a:stretch>
                  <a:fillRect/>
                </a:stretch>
              </p:blipFill>
              <p:spPr>
                <a:xfrm>
                  <a:off x="8763542" y="3565061"/>
                  <a:ext cx="126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1" name="Ink 130">
                  <a:extLst>
                    <a:ext uri="{FF2B5EF4-FFF2-40B4-BE49-F238E27FC236}">
                      <a16:creationId xmlns:a16="http://schemas.microsoft.com/office/drawing/2014/main" id="{952942C7-369E-4431-B8FA-2A2EEF81BF32}"/>
                    </a:ext>
                  </a:extLst>
                </p14:cNvPr>
                <p14:cNvContentPartPr/>
                <p14:nvPr/>
              </p14:nvContentPartPr>
              <p14:xfrm>
                <a:off x="8730782" y="3775661"/>
                <a:ext cx="190080" cy="44280"/>
              </p14:xfrm>
            </p:contentPart>
          </mc:Choice>
          <mc:Fallback xmlns="">
            <p:pic>
              <p:nvPicPr>
                <p:cNvPr id="131" name="Ink 130">
                  <a:extLst>
                    <a:ext uri="{FF2B5EF4-FFF2-40B4-BE49-F238E27FC236}">
                      <a16:creationId xmlns:a16="http://schemas.microsoft.com/office/drawing/2014/main" id="{952942C7-369E-4431-B8FA-2A2EEF81BF32}"/>
                    </a:ext>
                  </a:extLst>
                </p:cNvPr>
                <p:cNvPicPr/>
                <p:nvPr/>
              </p:nvPicPr>
              <p:blipFill>
                <a:blip r:embed="rId195"/>
                <a:stretch>
                  <a:fillRect/>
                </a:stretch>
              </p:blipFill>
              <p:spPr>
                <a:xfrm>
                  <a:off x="8721782" y="3766661"/>
                  <a:ext cx="207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845D7BFD-B1AB-473B-8E24-F169129D4101}"/>
                    </a:ext>
                  </a:extLst>
                </p14:cNvPr>
                <p14:cNvContentPartPr/>
                <p14:nvPr/>
              </p14:nvContentPartPr>
              <p14:xfrm>
                <a:off x="8946422" y="3703661"/>
                <a:ext cx="169920" cy="266400"/>
              </p14:xfrm>
            </p:contentPart>
          </mc:Choice>
          <mc:Fallback xmlns="">
            <p:pic>
              <p:nvPicPr>
                <p:cNvPr id="132" name="Ink 131">
                  <a:extLst>
                    <a:ext uri="{FF2B5EF4-FFF2-40B4-BE49-F238E27FC236}">
                      <a16:creationId xmlns:a16="http://schemas.microsoft.com/office/drawing/2014/main" id="{845D7BFD-B1AB-473B-8E24-F169129D4101}"/>
                    </a:ext>
                  </a:extLst>
                </p:cNvPr>
                <p:cNvPicPr/>
                <p:nvPr/>
              </p:nvPicPr>
              <p:blipFill>
                <a:blip r:embed="rId197"/>
                <a:stretch>
                  <a:fillRect/>
                </a:stretch>
              </p:blipFill>
              <p:spPr>
                <a:xfrm>
                  <a:off x="8937422" y="3695021"/>
                  <a:ext cx="187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3B9EDD79-D27D-4F03-B476-50B591425674}"/>
                    </a:ext>
                  </a:extLst>
                </p14:cNvPr>
                <p14:cNvContentPartPr/>
                <p14:nvPr/>
              </p14:nvContentPartPr>
              <p14:xfrm>
                <a:off x="7009982" y="5485661"/>
                <a:ext cx="284040" cy="297000"/>
              </p14:xfrm>
            </p:contentPart>
          </mc:Choice>
          <mc:Fallback xmlns="">
            <p:pic>
              <p:nvPicPr>
                <p:cNvPr id="147" name="Ink 146">
                  <a:extLst>
                    <a:ext uri="{FF2B5EF4-FFF2-40B4-BE49-F238E27FC236}">
                      <a16:creationId xmlns:a16="http://schemas.microsoft.com/office/drawing/2014/main" id="{3B9EDD79-D27D-4F03-B476-50B591425674}"/>
                    </a:ext>
                  </a:extLst>
                </p:cNvPr>
                <p:cNvPicPr/>
                <p:nvPr/>
              </p:nvPicPr>
              <p:blipFill>
                <a:blip r:embed="rId199"/>
                <a:stretch>
                  <a:fillRect/>
                </a:stretch>
              </p:blipFill>
              <p:spPr>
                <a:xfrm>
                  <a:off x="7001342" y="5477021"/>
                  <a:ext cx="301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94FB1FEF-49E5-4E4A-A291-EB16380C3DAA}"/>
                    </a:ext>
                  </a:extLst>
                </p14:cNvPr>
                <p14:cNvContentPartPr/>
                <p14:nvPr/>
              </p14:nvContentPartPr>
              <p14:xfrm>
                <a:off x="7326782" y="5366861"/>
                <a:ext cx="174240" cy="595440"/>
              </p14:xfrm>
            </p:contentPart>
          </mc:Choice>
          <mc:Fallback xmlns="">
            <p:pic>
              <p:nvPicPr>
                <p:cNvPr id="148" name="Ink 147">
                  <a:extLst>
                    <a:ext uri="{FF2B5EF4-FFF2-40B4-BE49-F238E27FC236}">
                      <a16:creationId xmlns:a16="http://schemas.microsoft.com/office/drawing/2014/main" id="{94FB1FEF-49E5-4E4A-A291-EB16380C3DAA}"/>
                    </a:ext>
                  </a:extLst>
                </p:cNvPr>
                <p:cNvPicPr/>
                <p:nvPr/>
              </p:nvPicPr>
              <p:blipFill>
                <a:blip r:embed="rId201"/>
                <a:stretch>
                  <a:fillRect/>
                </a:stretch>
              </p:blipFill>
              <p:spPr>
                <a:xfrm>
                  <a:off x="7318142" y="5357861"/>
                  <a:ext cx="1918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0397BA89-E5C4-4067-BB13-ACC97FD0CE67}"/>
                    </a:ext>
                  </a:extLst>
                </p14:cNvPr>
                <p14:cNvContentPartPr/>
                <p14:nvPr/>
              </p14:nvContentPartPr>
              <p14:xfrm>
                <a:off x="8017622" y="5298461"/>
                <a:ext cx="77040" cy="322560"/>
              </p14:xfrm>
            </p:contentPart>
          </mc:Choice>
          <mc:Fallback xmlns="">
            <p:pic>
              <p:nvPicPr>
                <p:cNvPr id="149" name="Ink 148">
                  <a:extLst>
                    <a:ext uri="{FF2B5EF4-FFF2-40B4-BE49-F238E27FC236}">
                      <a16:creationId xmlns:a16="http://schemas.microsoft.com/office/drawing/2014/main" id="{0397BA89-E5C4-4067-BB13-ACC97FD0CE67}"/>
                    </a:ext>
                  </a:extLst>
                </p:cNvPr>
                <p:cNvPicPr/>
                <p:nvPr/>
              </p:nvPicPr>
              <p:blipFill>
                <a:blip r:embed="rId203"/>
                <a:stretch>
                  <a:fillRect/>
                </a:stretch>
              </p:blipFill>
              <p:spPr>
                <a:xfrm>
                  <a:off x="8008982" y="5289821"/>
                  <a:ext cx="94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B1D41528-9C02-427F-8C5E-507D6EF223C1}"/>
                    </a:ext>
                  </a:extLst>
                </p14:cNvPr>
                <p14:cNvContentPartPr/>
                <p14:nvPr/>
              </p14:nvContentPartPr>
              <p14:xfrm>
                <a:off x="8102582" y="5268581"/>
                <a:ext cx="153720" cy="251280"/>
              </p14:xfrm>
            </p:contentPart>
          </mc:Choice>
          <mc:Fallback xmlns="">
            <p:pic>
              <p:nvPicPr>
                <p:cNvPr id="150" name="Ink 149">
                  <a:extLst>
                    <a:ext uri="{FF2B5EF4-FFF2-40B4-BE49-F238E27FC236}">
                      <a16:creationId xmlns:a16="http://schemas.microsoft.com/office/drawing/2014/main" id="{B1D41528-9C02-427F-8C5E-507D6EF223C1}"/>
                    </a:ext>
                  </a:extLst>
                </p:cNvPr>
                <p:cNvPicPr/>
                <p:nvPr/>
              </p:nvPicPr>
              <p:blipFill>
                <a:blip r:embed="rId205"/>
                <a:stretch>
                  <a:fillRect/>
                </a:stretch>
              </p:blipFill>
              <p:spPr>
                <a:xfrm>
                  <a:off x="8093942" y="5259581"/>
                  <a:ext cx="1713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1419009E-0104-433B-9797-309569FC0240}"/>
                    </a:ext>
                  </a:extLst>
                </p14:cNvPr>
                <p14:cNvContentPartPr/>
                <p14:nvPr/>
              </p14:nvContentPartPr>
              <p14:xfrm>
                <a:off x="8363942" y="5199461"/>
                <a:ext cx="108360" cy="254160"/>
              </p14:xfrm>
            </p:contentPart>
          </mc:Choice>
          <mc:Fallback xmlns="">
            <p:pic>
              <p:nvPicPr>
                <p:cNvPr id="151" name="Ink 150">
                  <a:extLst>
                    <a:ext uri="{FF2B5EF4-FFF2-40B4-BE49-F238E27FC236}">
                      <a16:creationId xmlns:a16="http://schemas.microsoft.com/office/drawing/2014/main" id="{1419009E-0104-433B-9797-309569FC0240}"/>
                    </a:ext>
                  </a:extLst>
                </p:cNvPr>
                <p:cNvPicPr/>
                <p:nvPr/>
              </p:nvPicPr>
              <p:blipFill>
                <a:blip r:embed="rId207"/>
                <a:stretch>
                  <a:fillRect/>
                </a:stretch>
              </p:blipFill>
              <p:spPr>
                <a:xfrm>
                  <a:off x="8355302" y="5190461"/>
                  <a:ext cx="126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6759EA13-103C-4F44-8A12-2B8240E6C558}"/>
                    </a:ext>
                  </a:extLst>
                </p14:cNvPr>
                <p14:cNvContentPartPr/>
                <p14:nvPr/>
              </p14:nvContentPartPr>
              <p14:xfrm>
                <a:off x="8501822" y="5128181"/>
                <a:ext cx="170640" cy="251640"/>
              </p14:xfrm>
            </p:contentPart>
          </mc:Choice>
          <mc:Fallback xmlns="">
            <p:pic>
              <p:nvPicPr>
                <p:cNvPr id="152" name="Ink 151">
                  <a:extLst>
                    <a:ext uri="{FF2B5EF4-FFF2-40B4-BE49-F238E27FC236}">
                      <a16:creationId xmlns:a16="http://schemas.microsoft.com/office/drawing/2014/main" id="{6759EA13-103C-4F44-8A12-2B8240E6C558}"/>
                    </a:ext>
                  </a:extLst>
                </p:cNvPr>
                <p:cNvPicPr/>
                <p:nvPr/>
              </p:nvPicPr>
              <p:blipFill>
                <a:blip r:embed="rId209"/>
                <a:stretch>
                  <a:fillRect/>
                </a:stretch>
              </p:blipFill>
              <p:spPr>
                <a:xfrm>
                  <a:off x="8492822" y="5119541"/>
                  <a:ext cx="1882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3" name="Ink 152">
                  <a:extLst>
                    <a:ext uri="{FF2B5EF4-FFF2-40B4-BE49-F238E27FC236}">
                      <a16:creationId xmlns:a16="http://schemas.microsoft.com/office/drawing/2014/main" id="{61CD352A-175E-4014-84DE-AEA4B88E64EC}"/>
                    </a:ext>
                  </a:extLst>
                </p14:cNvPr>
                <p14:cNvContentPartPr/>
                <p14:nvPr/>
              </p14:nvContentPartPr>
              <p14:xfrm>
                <a:off x="8698382" y="5011901"/>
                <a:ext cx="48240" cy="355320"/>
              </p14:xfrm>
            </p:contentPart>
          </mc:Choice>
          <mc:Fallback xmlns="">
            <p:pic>
              <p:nvPicPr>
                <p:cNvPr id="153" name="Ink 152">
                  <a:extLst>
                    <a:ext uri="{FF2B5EF4-FFF2-40B4-BE49-F238E27FC236}">
                      <a16:creationId xmlns:a16="http://schemas.microsoft.com/office/drawing/2014/main" id="{61CD352A-175E-4014-84DE-AEA4B88E64EC}"/>
                    </a:ext>
                  </a:extLst>
                </p:cNvPr>
                <p:cNvPicPr/>
                <p:nvPr/>
              </p:nvPicPr>
              <p:blipFill>
                <a:blip r:embed="rId211"/>
                <a:stretch>
                  <a:fillRect/>
                </a:stretch>
              </p:blipFill>
              <p:spPr>
                <a:xfrm>
                  <a:off x="8689382" y="5003261"/>
                  <a:ext cx="658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AB6DDFE3-7062-449E-8C5D-9AB01243DDEC}"/>
                    </a:ext>
                  </a:extLst>
                </p14:cNvPr>
                <p14:cNvContentPartPr/>
                <p14:nvPr/>
              </p14:nvContentPartPr>
              <p14:xfrm>
                <a:off x="9214982" y="4968701"/>
                <a:ext cx="123480" cy="234720"/>
              </p14:xfrm>
            </p:contentPart>
          </mc:Choice>
          <mc:Fallback xmlns="">
            <p:pic>
              <p:nvPicPr>
                <p:cNvPr id="154" name="Ink 153">
                  <a:extLst>
                    <a:ext uri="{FF2B5EF4-FFF2-40B4-BE49-F238E27FC236}">
                      <a16:creationId xmlns:a16="http://schemas.microsoft.com/office/drawing/2014/main" id="{AB6DDFE3-7062-449E-8C5D-9AB01243DDEC}"/>
                    </a:ext>
                  </a:extLst>
                </p:cNvPr>
                <p:cNvPicPr/>
                <p:nvPr/>
              </p:nvPicPr>
              <p:blipFill>
                <a:blip r:embed="rId213"/>
                <a:stretch>
                  <a:fillRect/>
                </a:stretch>
              </p:blipFill>
              <p:spPr>
                <a:xfrm>
                  <a:off x="9206342" y="4960061"/>
                  <a:ext cx="141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Ink 154">
                  <a:extLst>
                    <a:ext uri="{FF2B5EF4-FFF2-40B4-BE49-F238E27FC236}">
                      <a16:creationId xmlns:a16="http://schemas.microsoft.com/office/drawing/2014/main" id="{C1ACD637-5161-4BAD-8A40-0953FA976F26}"/>
                    </a:ext>
                  </a:extLst>
                </p14:cNvPr>
                <p14:cNvContentPartPr/>
                <p14:nvPr/>
              </p14:nvContentPartPr>
              <p14:xfrm>
                <a:off x="9367622" y="4971581"/>
                <a:ext cx="142560" cy="239760"/>
              </p14:xfrm>
            </p:contentPart>
          </mc:Choice>
          <mc:Fallback xmlns="">
            <p:pic>
              <p:nvPicPr>
                <p:cNvPr id="155" name="Ink 154">
                  <a:extLst>
                    <a:ext uri="{FF2B5EF4-FFF2-40B4-BE49-F238E27FC236}">
                      <a16:creationId xmlns:a16="http://schemas.microsoft.com/office/drawing/2014/main" id="{C1ACD637-5161-4BAD-8A40-0953FA976F26}"/>
                    </a:ext>
                  </a:extLst>
                </p:cNvPr>
                <p:cNvPicPr/>
                <p:nvPr/>
              </p:nvPicPr>
              <p:blipFill>
                <a:blip r:embed="rId215"/>
                <a:stretch>
                  <a:fillRect/>
                </a:stretch>
              </p:blipFill>
              <p:spPr>
                <a:xfrm>
                  <a:off x="9358622" y="4962581"/>
                  <a:ext cx="160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Ink 155">
                  <a:extLst>
                    <a:ext uri="{FF2B5EF4-FFF2-40B4-BE49-F238E27FC236}">
                      <a16:creationId xmlns:a16="http://schemas.microsoft.com/office/drawing/2014/main" id="{CB239AE5-120A-4209-A741-735185A9CF34}"/>
                    </a:ext>
                  </a:extLst>
                </p14:cNvPr>
                <p14:cNvContentPartPr/>
                <p14:nvPr/>
              </p14:nvContentPartPr>
              <p14:xfrm>
                <a:off x="9519182" y="4906781"/>
                <a:ext cx="124920" cy="240120"/>
              </p14:xfrm>
            </p:contentPart>
          </mc:Choice>
          <mc:Fallback xmlns="">
            <p:pic>
              <p:nvPicPr>
                <p:cNvPr id="156" name="Ink 155">
                  <a:extLst>
                    <a:ext uri="{FF2B5EF4-FFF2-40B4-BE49-F238E27FC236}">
                      <a16:creationId xmlns:a16="http://schemas.microsoft.com/office/drawing/2014/main" id="{CB239AE5-120A-4209-A741-735185A9CF34}"/>
                    </a:ext>
                  </a:extLst>
                </p:cNvPr>
                <p:cNvPicPr/>
                <p:nvPr/>
              </p:nvPicPr>
              <p:blipFill>
                <a:blip r:embed="rId217"/>
                <a:stretch>
                  <a:fillRect/>
                </a:stretch>
              </p:blipFill>
              <p:spPr>
                <a:xfrm>
                  <a:off x="9510182" y="4897781"/>
                  <a:ext cx="142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7" name="Ink 156">
                  <a:extLst>
                    <a:ext uri="{FF2B5EF4-FFF2-40B4-BE49-F238E27FC236}">
                      <a16:creationId xmlns:a16="http://schemas.microsoft.com/office/drawing/2014/main" id="{ADD43004-351B-489C-9BA1-2B83E54E742A}"/>
                    </a:ext>
                  </a:extLst>
                </p14:cNvPr>
                <p14:cNvContentPartPr/>
                <p14:nvPr/>
              </p14:nvContentPartPr>
              <p14:xfrm>
                <a:off x="9793502" y="4751981"/>
                <a:ext cx="40320" cy="300600"/>
              </p14:xfrm>
            </p:contentPart>
          </mc:Choice>
          <mc:Fallback xmlns="">
            <p:pic>
              <p:nvPicPr>
                <p:cNvPr id="157" name="Ink 156">
                  <a:extLst>
                    <a:ext uri="{FF2B5EF4-FFF2-40B4-BE49-F238E27FC236}">
                      <a16:creationId xmlns:a16="http://schemas.microsoft.com/office/drawing/2014/main" id="{ADD43004-351B-489C-9BA1-2B83E54E742A}"/>
                    </a:ext>
                  </a:extLst>
                </p:cNvPr>
                <p:cNvPicPr/>
                <p:nvPr/>
              </p:nvPicPr>
              <p:blipFill>
                <a:blip r:embed="rId219"/>
                <a:stretch>
                  <a:fillRect/>
                </a:stretch>
              </p:blipFill>
              <p:spPr>
                <a:xfrm>
                  <a:off x="9784502" y="4742981"/>
                  <a:ext cx="579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8" name="Ink 157">
                  <a:extLst>
                    <a:ext uri="{FF2B5EF4-FFF2-40B4-BE49-F238E27FC236}">
                      <a16:creationId xmlns:a16="http://schemas.microsoft.com/office/drawing/2014/main" id="{12923864-E245-48F3-938C-0CE0FA120658}"/>
                    </a:ext>
                  </a:extLst>
                </p14:cNvPr>
                <p14:cNvContentPartPr/>
                <p14:nvPr/>
              </p14:nvContentPartPr>
              <p14:xfrm>
                <a:off x="9763622" y="4782941"/>
                <a:ext cx="115920" cy="84240"/>
              </p14:xfrm>
            </p:contentPart>
          </mc:Choice>
          <mc:Fallback xmlns="">
            <p:pic>
              <p:nvPicPr>
                <p:cNvPr id="158" name="Ink 157">
                  <a:extLst>
                    <a:ext uri="{FF2B5EF4-FFF2-40B4-BE49-F238E27FC236}">
                      <a16:creationId xmlns:a16="http://schemas.microsoft.com/office/drawing/2014/main" id="{12923864-E245-48F3-938C-0CE0FA120658}"/>
                    </a:ext>
                  </a:extLst>
                </p:cNvPr>
                <p:cNvPicPr/>
                <p:nvPr/>
              </p:nvPicPr>
              <p:blipFill>
                <a:blip r:embed="rId221"/>
                <a:stretch>
                  <a:fillRect/>
                </a:stretch>
              </p:blipFill>
              <p:spPr>
                <a:xfrm>
                  <a:off x="9754982" y="4774301"/>
                  <a:ext cx="133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9" name="Ink 158">
                  <a:extLst>
                    <a:ext uri="{FF2B5EF4-FFF2-40B4-BE49-F238E27FC236}">
                      <a16:creationId xmlns:a16="http://schemas.microsoft.com/office/drawing/2014/main" id="{A259D421-E8DF-4841-870C-1C21516450E4}"/>
                    </a:ext>
                  </a:extLst>
                </p14:cNvPr>
                <p14:cNvContentPartPr/>
                <p14:nvPr/>
              </p14:nvContentPartPr>
              <p14:xfrm>
                <a:off x="9935342" y="4759901"/>
                <a:ext cx="136440" cy="234720"/>
              </p14:xfrm>
            </p:contentPart>
          </mc:Choice>
          <mc:Fallback xmlns="">
            <p:pic>
              <p:nvPicPr>
                <p:cNvPr id="159" name="Ink 158">
                  <a:extLst>
                    <a:ext uri="{FF2B5EF4-FFF2-40B4-BE49-F238E27FC236}">
                      <a16:creationId xmlns:a16="http://schemas.microsoft.com/office/drawing/2014/main" id="{A259D421-E8DF-4841-870C-1C21516450E4}"/>
                    </a:ext>
                  </a:extLst>
                </p:cNvPr>
                <p:cNvPicPr/>
                <p:nvPr/>
              </p:nvPicPr>
              <p:blipFill>
                <a:blip r:embed="rId223"/>
                <a:stretch>
                  <a:fillRect/>
                </a:stretch>
              </p:blipFill>
              <p:spPr>
                <a:xfrm>
                  <a:off x="9926342" y="4751261"/>
                  <a:ext cx="154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0" name="Ink 159">
                  <a:extLst>
                    <a:ext uri="{FF2B5EF4-FFF2-40B4-BE49-F238E27FC236}">
                      <a16:creationId xmlns:a16="http://schemas.microsoft.com/office/drawing/2014/main" id="{DDC830DB-77FF-45C2-A62B-6E32492C381F}"/>
                    </a:ext>
                  </a:extLst>
                </p14:cNvPr>
                <p14:cNvContentPartPr/>
                <p14:nvPr/>
              </p14:nvContentPartPr>
              <p14:xfrm>
                <a:off x="10152782" y="4698701"/>
                <a:ext cx="126720" cy="277560"/>
              </p14:xfrm>
            </p:contentPart>
          </mc:Choice>
          <mc:Fallback xmlns="">
            <p:pic>
              <p:nvPicPr>
                <p:cNvPr id="160" name="Ink 159">
                  <a:extLst>
                    <a:ext uri="{FF2B5EF4-FFF2-40B4-BE49-F238E27FC236}">
                      <a16:creationId xmlns:a16="http://schemas.microsoft.com/office/drawing/2014/main" id="{DDC830DB-77FF-45C2-A62B-6E32492C381F}"/>
                    </a:ext>
                  </a:extLst>
                </p:cNvPr>
                <p:cNvPicPr/>
                <p:nvPr/>
              </p:nvPicPr>
              <p:blipFill>
                <a:blip r:embed="rId225"/>
                <a:stretch>
                  <a:fillRect/>
                </a:stretch>
              </p:blipFill>
              <p:spPr>
                <a:xfrm>
                  <a:off x="10143782" y="4689701"/>
                  <a:ext cx="144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1" name="Ink 160">
                  <a:extLst>
                    <a:ext uri="{FF2B5EF4-FFF2-40B4-BE49-F238E27FC236}">
                      <a16:creationId xmlns:a16="http://schemas.microsoft.com/office/drawing/2014/main" id="{37FF120A-1ABC-4B93-9C82-BA58803D4ACC}"/>
                    </a:ext>
                  </a:extLst>
                </p14:cNvPr>
                <p14:cNvContentPartPr/>
                <p14:nvPr/>
              </p14:nvContentPartPr>
              <p14:xfrm>
                <a:off x="10372742" y="4583141"/>
                <a:ext cx="57240" cy="351360"/>
              </p14:xfrm>
            </p:contentPart>
          </mc:Choice>
          <mc:Fallback xmlns="">
            <p:pic>
              <p:nvPicPr>
                <p:cNvPr id="161" name="Ink 160">
                  <a:extLst>
                    <a:ext uri="{FF2B5EF4-FFF2-40B4-BE49-F238E27FC236}">
                      <a16:creationId xmlns:a16="http://schemas.microsoft.com/office/drawing/2014/main" id="{37FF120A-1ABC-4B93-9C82-BA58803D4ACC}"/>
                    </a:ext>
                  </a:extLst>
                </p:cNvPr>
                <p:cNvPicPr/>
                <p:nvPr/>
              </p:nvPicPr>
              <p:blipFill>
                <a:blip r:embed="rId227"/>
                <a:stretch>
                  <a:fillRect/>
                </a:stretch>
              </p:blipFill>
              <p:spPr>
                <a:xfrm>
                  <a:off x="10364102" y="4574141"/>
                  <a:ext cx="74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2" name="Ink 161">
                  <a:extLst>
                    <a:ext uri="{FF2B5EF4-FFF2-40B4-BE49-F238E27FC236}">
                      <a16:creationId xmlns:a16="http://schemas.microsoft.com/office/drawing/2014/main" id="{A925AAF7-5B83-4A1C-BBCE-90FF6377331E}"/>
                    </a:ext>
                  </a:extLst>
                </p14:cNvPr>
                <p14:cNvContentPartPr/>
                <p14:nvPr/>
              </p14:nvContentPartPr>
              <p14:xfrm>
                <a:off x="10339622" y="4670621"/>
                <a:ext cx="138600" cy="26640"/>
              </p14:xfrm>
            </p:contentPart>
          </mc:Choice>
          <mc:Fallback xmlns="">
            <p:pic>
              <p:nvPicPr>
                <p:cNvPr id="162" name="Ink 161">
                  <a:extLst>
                    <a:ext uri="{FF2B5EF4-FFF2-40B4-BE49-F238E27FC236}">
                      <a16:creationId xmlns:a16="http://schemas.microsoft.com/office/drawing/2014/main" id="{A925AAF7-5B83-4A1C-BBCE-90FF6377331E}"/>
                    </a:ext>
                  </a:extLst>
                </p:cNvPr>
                <p:cNvPicPr/>
                <p:nvPr/>
              </p:nvPicPr>
              <p:blipFill>
                <a:blip r:embed="rId229"/>
                <a:stretch>
                  <a:fillRect/>
                </a:stretch>
              </p:blipFill>
              <p:spPr>
                <a:xfrm>
                  <a:off x="10330622" y="4661981"/>
                  <a:ext cx="156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3" name="Ink 162">
                  <a:extLst>
                    <a:ext uri="{FF2B5EF4-FFF2-40B4-BE49-F238E27FC236}">
                      <a16:creationId xmlns:a16="http://schemas.microsoft.com/office/drawing/2014/main" id="{60B5BE1B-C674-4966-A3DF-B8372F11A35A}"/>
                    </a:ext>
                  </a:extLst>
                </p14:cNvPr>
                <p14:cNvContentPartPr/>
                <p14:nvPr/>
              </p14:nvContentPartPr>
              <p14:xfrm>
                <a:off x="10496582" y="4613741"/>
                <a:ext cx="165960" cy="314640"/>
              </p14:xfrm>
            </p:contentPart>
          </mc:Choice>
          <mc:Fallback xmlns="">
            <p:pic>
              <p:nvPicPr>
                <p:cNvPr id="163" name="Ink 162">
                  <a:extLst>
                    <a:ext uri="{FF2B5EF4-FFF2-40B4-BE49-F238E27FC236}">
                      <a16:creationId xmlns:a16="http://schemas.microsoft.com/office/drawing/2014/main" id="{60B5BE1B-C674-4966-A3DF-B8372F11A35A}"/>
                    </a:ext>
                  </a:extLst>
                </p:cNvPr>
                <p:cNvPicPr/>
                <p:nvPr/>
              </p:nvPicPr>
              <p:blipFill>
                <a:blip r:embed="rId231"/>
                <a:stretch>
                  <a:fillRect/>
                </a:stretch>
              </p:blipFill>
              <p:spPr>
                <a:xfrm>
                  <a:off x="10487582" y="4605101"/>
                  <a:ext cx="183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0D02393C-4CC3-4CD5-B428-082DDDE2F109}"/>
                    </a:ext>
                  </a:extLst>
                </p14:cNvPr>
                <p14:cNvContentPartPr/>
                <p14:nvPr/>
              </p14:nvContentPartPr>
              <p14:xfrm>
                <a:off x="5333102" y="5931701"/>
                <a:ext cx="167760" cy="326880"/>
              </p14:xfrm>
            </p:contentPart>
          </mc:Choice>
          <mc:Fallback xmlns="">
            <p:pic>
              <p:nvPicPr>
                <p:cNvPr id="140" name="Ink 139">
                  <a:extLst>
                    <a:ext uri="{FF2B5EF4-FFF2-40B4-BE49-F238E27FC236}">
                      <a16:creationId xmlns:a16="http://schemas.microsoft.com/office/drawing/2014/main" id="{0D02393C-4CC3-4CD5-B428-082DDDE2F109}"/>
                    </a:ext>
                  </a:extLst>
                </p:cNvPr>
                <p:cNvPicPr/>
                <p:nvPr/>
              </p:nvPicPr>
              <p:blipFill>
                <a:blip r:embed="rId233"/>
                <a:stretch>
                  <a:fillRect/>
                </a:stretch>
              </p:blipFill>
              <p:spPr>
                <a:xfrm>
                  <a:off x="5324462" y="5923061"/>
                  <a:ext cx="1854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Ink 140">
                  <a:extLst>
                    <a:ext uri="{FF2B5EF4-FFF2-40B4-BE49-F238E27FC236}">
                      <a16:creationId xmlns:a16="http://schemas.microsoft.com/office/drawing/2014/main" id="{05040D13-919F-44B9-B667-C8B645EC2AC5}"/>
                    </a:ext>
                  </a:extLst>
                </p14:cNvPr>
                <p14:cNvContentPartPr/>
                <p14:nvPr/>
              </p14:nvContentPartPr>
              <p14:xfrm>
                <a:off x="5597342" y="5897501"/>
                <a:ext cx="121680" cy="415800"/>
              </p14:xfrm>
            </p:contentPart>
          </mc:Choice>
          <mc:Fallback xmlns="">
            <p:pic>
              <p:nvPicPr>
                <p:cNvPr id="141" name="Ink 140">
                  <a:extLst>
                    <a:ext uri="{FF2B5EF4-FFF2-40B4-BE49-F238E27FC236}">
                      <a16:creationId xmlns:a16="http://schemas.microsoft.com/office/drawing/2014/main" id="{05040D13-919F-44B9-B667-C8B645EC2AC5}"/>
                    </a:ext>
                  </a:extLst>
                </p:cNvPr>
                <p:cNvPicPr/>
                <p:nvPr/>
              </p:nvPicPr>
              <p:blipFill>
                <a:blip r:embed="rId235"/>
                <a:stretch>
                  <a:fillRect/>
                </a:stretch>
              </p:blipFill>
              <p:spPr>
                <a:xfrm>
                  <a:off x="5588702" y="5888501"/>
                  <a:ext cx="1393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Ink 141">
                  <a:extLst>
                    <a:ext uri="{FF2B5EF4-FFF2-40B4-BE49-F238E27FC236}">
                      <a16:creationId xmlns:a16="http://schemas.microsoft.com/office/drawing/2014/main" id="{00255A4C-6C04-4BA5-ACFF-0183032B30F1}"/>
                    </a:ext>
                  </a:extLst>
                </p14:cNvPr>
                <p14:cNvContentPartPr/>
                <p14:nvPr/>
              </p14:nvContentPartPr>
              <p14:xfrm>
                <a:off x="5783822" y="5735501"/>
                <a:ext cx="238680" cy="298800"/>
              </p14:xfrm>
            </p:contentPart>
          </mc:Choice>
          <mc:Fallback xmlns="">
            <p:pic>
              <p:nvPicPr>
                <p:cNvPr id="142" name="Ink 141">
                  <a:extLst>
                    <a:ext uri="{FF2B5EF4-FFF2-40B4-BE49-F238E27FC236}">
                      <a16:creationId xmlns:a16="http://schemas.microsoft.com/office/drawing/2014/main" id="{00255A4C-6C04-4BA5-ACFF-0183032B30F1}"/>
                    </a:ext>
                  </a:extLst>
                </p:cNvPr>
                <p:cNvPicPr/>
                <p:nvPr/>
              </p:nvPicPr>
              <p:blipFill>
                <a:blip r:embed="rId237"/>
                <a:stretch>
                  <a:fillRect/>
                </a:stretch>
              </p:blipFill>
              <p:spPr>
                <a:xfrm>
                  <a:off x="5774822" y="5726861"/>
                  <a:ext cx="2563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id="{490B5873-CB62-4303-9C41-112CEAF32BBD}"/>
                    </a:ext>
                  </a:extLst>
                </p14:cNvPr>
                <p14:cNvContentPartPr/>
                <p14:nvPr/>
              </p14:nvContentPartPr>
              <p14:xfrm>
                <a:off x="5903342" y="5578181"/>
                <a:ext cx="49680" cy="411120"/>
              </p14:xfrm>
            </p:contentPart>
          </mc:Choice>
          <mc:Fallback xmlns="">
            <p:pic>
              <p:nvPicPr>
                <p:cNvPr id="143" name="Ink 142">
                  <a:extLst>
                    <a:ext uri="{FF2B5EF4-FFF2-40B4-BE49-F238E27FC236}">
                      <a16:creationId xmlns:a16="http://schemas.microsoft.com/office/drawing/2014/main" id="{490B5873-CB62-4303-9C41-112CEAF32BBD}"/>
                    </a:ext>
                  </a:extLst>
                </p:cNvPr>
                <p:cNvPicPr/>
                <p:nvPr/>
              </p:nvPicPr>
              <p:blipFill>
                <a:blip r:embed="rId239"/>
                <a:stretch>
                  <a:fillRect/>
                </a:stretch>
              </p:blipFill>
              <p:spPr>
                <a:xfrm>
                  <a:off x="5894342" y="5569541"/>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Ink 143">
                  <a:extLst>
                    <a:ext uri="{FF2B5EF4-FFF2-40B4-BE49-F238E27FC236}">
                      <a16:creationId xmlns:a16="http://schemas.microsoft.com/office/drawing/2014/main" id="{274CFD3B-1410-42CD-8503-A75EDD506C63}"/>
                    </a:ext>
                  </a:extLst>
                </p14:cNvPr>
                <p14:cNvContentPartPr/>
                <p14:nvPr/>
              </p14:nvContentPartPr>
              <p14:xfrm>
                <a:off x="6095942" y="5691581"/>
                <a:ext cx="143640" cy="263880"/>
              </p14:xfrm>
            </p:contentPart>
          </mc:Choice>
          <mc:Fallback xmlns="">
            <p:pic>
              <p:nvPicPr>
                <p:cNvPr id="144" name="Ink 143">
                  <a:extLst>
                    <a:ext uri="{FF2B5EF4-FFF2-40B4-BE49-F238E27FC236}">
                      <a16:creationId xmlns:a16="http://schemas.microsoft.com/office/drawing/2014/main" id="{274CFD3B-1410-42CD-8503-A75EDD506C63}"/>
                    </a:ext>
                  </a:extLst>
                </p:cNvPr>
                <p:cNvPicPr/>
                <p:nvPr/>
              </p:nvPicPr>
              <p:blipFill>
                <a:blip r:embed="rId241"/>
                <a:stretch>
                  <a:fillRect/>
                </a:stretch>
              </p:blipFill>
              <p:spPr>
                <a:xfrm>
                  <a:off x="6086942" y="5682581"/>
                  <a:ext cx="161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Ink 144">
                  <a:extLst>
                    <a:ext uri="{FF2B5EF4-FFF2-40B4-BE49-F238E27FC236}">
                      <a16:creationId xmlns:a16="http://schemas.microsoft.com/office/drawing/2014/main" id="{BA4925A1-56A6-49F7-AAF0-67EE6BF057D2}"/>
                    </a:ext>
                  </a:extLst>
                </p14:cNvPr>
                <p14:cNvContentPartPr/>
                <p14:nvPr/>
              </p14:nvContentPartPr>
              <p14:xfrm>
                <a:off x="6341102" y="5603741"/>
                <a:ext cx="12240" cy="322920"/>
              </p14:xfrm>
            </p:contentPart>
          </mc:Choice>
          <mc:Fallback xmlns="">
            <p:pic>
              <p:nvPicPr>
                <p:cNvPr id="145" name="Ink 144">
                  <a:extLst>
                    <a:ext uri="{FF2B5EF4-FFF2-40B4-BE49-F238E27FC236}">
                      <a16:creationId xmlns:a16="http://schemas.microsoft.com/office/drawing/2014/main" id="{BA4925A1-56A6-49F7-AAF0-67EE6BF057D2}"/>
                    </a:ext>
                  </a:extLst>
                </p:cNvPr>
                <p:cNvPicPr/>
                <p:nvPr/>
              </p:nvPicPr>
              <p:blipFill>
                <a:blip r:embed="rId243"/>
                <a:stretch>
                  <a:fillRect/>
                </a:stretch>
              </p:blipFill>
              <p:spPr>
                <a:xfrm>
                  <a:off x="6332462" y="5594741"/>
                  <a:ext cx="29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8812988E-7415-40B3-B531-A8F14C842BF0}"/>
                    </a:ext>
                  </a:extLst>
                </p14:cNvPr>
                <p14:cNvContentPartPr/>
                <p14:nvPr/>
              </p14:nvContentPartPr>
              <p14:xfrm>
                <a:off x="6302222" y="5631101"/>
                <a:ext cx="253440" cy="263520"/>
              </p14:xfrm>
            </p:contentPart>
          </mc:Choice>
          <mc:Fallback xmlns="">
            <p:pic>
              <p:nvPicPr>
                <p:cNvPr id="146" name="Ink 145">
                  <a:extLst>
                    <a:ext uri="{FF2B5EF4-FFF2-40B4-BE49-F238E27FC236}">
                      <a16:creationId xmlns:a16="http://schemas.microsoft.com/office/drawing/2014/main" id="{8812988E-7415-40B3-B531-A8F14C842BF0}"/>
                    </a:ext>
                  </a:extLst>
                </p:cNvPr>
                <p:cNvPicPr/>
                <p:nvPr/>
              </p:nvPicPr>
              <p:blipFill>
                <a:blip r:embed="rId245"/>
                <a:stretch>
                  <a:fillRect/>
                </a:stretch>
              </p:blipFill>
              <p:spPr>
                <a:xfrm>
                  <a:off x="6293582" y="5622101"/>
                  <a:ext cx="271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BE2F37AE-A810-4EF5-9891-986DFB36F47D}"/>
                    </a:ext>
                  </a:extLst>
                </p14:cNvPr>
                <p14:cNvContentPartPr/>
                <p14:nvPr/>
              </p14:nvContentPartPr>
              <p14:xfrm>
                <a:off x="5904422" y="6290621"/>
                <a:ext cx="242640" cy="226440"/>
              </p14:xfrm>
            </p:contentPart>
          </mc:Choice>
          <mc:Fallback xmlns="">
            <p:pic>
              <p:nvPicPr>
                <p:cNvPr id="164" name="Ink 163">
                  <a:extLst>
                    <a:ext uri="{FF2B5EF4-FFF2-40B4-BE49-F238E27FC236}">
                      <a16:creationId xmlns:a16="http://schemas.microsoft.com/office/drawing/2014/main" id="{BE2F37AE-A810-4EF5-9891-986DFB36F47D}"/>
                    </a:ext>
                  </a:extLst>
                </p:cNvPr>
                <p:cNvPicPr/>
                <p:nvPr/>
              </p:nvPicPr>
              <p:blipFill>
                <a:blip r:embed="rId247"/>
                <a:stretch>
                  <a:fillRect/>
                </a:stretch>
              </p:blipFill>
              <p:spPr>
                <a:xfrm>
                  <a:off x="5895782" y="6281621"/>
                  <a:ext cx="260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5" name="Ink 164">
                  <a:extLst>
                    <a:ext uri="{FF2B5EF4-FFF2-40B4-BE49-F238E27FC236}">
                      <a16:creationId xmlns:a16="http://schemas.microsoft.com/office/drawing/2014/main" id="{863E3D04-B2A7-43DD-AE6D-FEB58F97AF8B}"/>
                    </a:ext>
                  </a:extLst>
                </p14:cNvPr>
                <p14:cNvContentPartPr/>
                <p14:nvPr/>
              </p14:nvContentPartPr>
              <p14:xfrm>
                <a:off x="6260822" y="6074261"/>
                <a:ext cx="63360" cy="331920"/>
              </p14:xfrm>
            </p:contentPart>
          </mc:Choice>
          <mc:Fallback xmlns="">
            <p:pic>
              <p:nvPicPr>
                <p:cNvPr id="165" name="Ink 164">
                  <a:extLst>
                    <a:ext uri="{FF2B5EF4-FFF2-40B4-BE49-F238E27FC236}">
                      <a16:creationId xmlns:a16="http://schemas.microsoft.com/office/drawing/2014/main" id="{863E3D04-B2A7-43DD-AE6D-FEB58F97AF8B}"/>
                    </a:ext>
                  </a:extLst>
                </p:cNvPr>
                <p:cNvPicPr/>
                <p:nvPr/>
              </p:nvPicPr>
              <p:blipFill>
                <a:blip r:embed="rId249"/>
                <a:stretch>
                  <a:fillRect/>
                </a:stretch>
              </p:blipFill>
              <p:spPr>
                <a:xfrm>
                  <a:off x="6251822" y="6065261"/>
                  <a:ext cx="810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0" name="Ink 169">
                  <a:extLst>
                    <a:ext uri="{FF2B5EF4-FFF2-40B4-BE49-F238E27FC236}">
                      <a16:creationId xmlns:a16="http://schemas.microsoft.com/office/drawing/2014/main" id="{21CF62C2-DF50-4AFE-953A-AA29F23083A3}"/>
                    </a:ext>
                  </a:extLst>
                </p14:cNvPr>
                <p14:cNvContentPartPr/>
                <p14:nvPr/>
              </p14:nvContentPartPr>
              <p14:xfrm>
                <a:off x="6587702" y="6229061"/>
                <a:ext cx="117360" cy="212760"/>
              </p14:xfrm>
            </p:contentPart>
          </mc:Choice>
          <mc:Fallback xmlns="">
            <p:pic>
              <p:nvPicPr>
                <p:cNvPr id="170" name="Ink 169">
                  <a:extLst>
                    <a:ext uri="{FF2B5EF4-FFF2-40B4-BE49-F238E27FC236}">
                      <a16:creationId xmlns:a16="http://schemas.microsoft.com/office/drawing/2014/main" id="{21CF62C2-DF50-4AFE-953A-AA29F23083A3}"/>
                    </a:ext>
                  </a:extLst>
                </p:cNvPr>
                <p:cNvPicPr/>
                <p:nvPr/>
              </p:nvPicPr>
              <p:blipFill>
                <a:blip r:embed="rId251"/>
                <a:stretch>
                  <a:fillRect/>
                </a:stretch>
              </p:blipFill>
              <p:spPr>
                <a:xfrm>
                  <a:off x="6578702" y="6220061"/>
                  <a:ext cx="1350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1" name="Ink 170">
                  <a:extLst>
                    <a:ext uri="{FF2B5EF4-FFF2-40B4-BE49-F238E27FC236}">
                      <a16:creationId xmlns:a16="http://schemas.microsoft.com/office/drawing/2014/main" id="{3026A0C7-4F24-47E5-AF6D-2C01DF53CFFB}"/>
                    </a:ext>
                  </a:extLst>
                </p14:cNvPr>
                <p14:cNvContentPartPr/>
                <p14:nvPr/>
              </p14:nvContentPartPr>
              <p14:xfrm>
                <a:off x="6754022" y="6119261"/>
                <a:ext cx="183960" cy="275040"/>
              </p14:xfrm>
            </p:contentPart>
          </mc:Choice>
          <mc:Fallback xmlns="">
            <p:pic>
              <p:nvPicPr>
                <p:cNvPr id="171" name="Ink 170">
                  <a:extLst>
                    <a:ext uri="{FF2B5EF4-FFF2-40B4-BE49-F238E27FC236}">
                      <a16:creationId xmlns:a16="http://schemas.microsoft.com/office/drawing/2014/main" id="{3026A0C7-4F24-47E5-AF6D-2C01DF53CFFB}"/>
                    </a:ext>
                  </a:extLst>
                </p:cNvPr>
                <p:cNvPicPr/>
                <p:nvPr/>
              </p:nvPicPr>
              <p:blipFill>
                <a:blip r:embed="rId253"/>
                <a:stretch>
                  <a:fillRect/>
                </a:stretch>
              </p:blipFill>
              <p:spPr>
                <a:xfrm>
                  <a:off x="6745382" y="6110261"/>
                  <a:ext cx="2016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2" name="Ink 171">
                  <a:extLst>
                    <a:ext uri="{FF2B5EF4-FFF2-40B4-BE49-F238E27FC236}">
                      <a16:creationId xmlns:a16="http://schemas.microsoft.com/office/drawing/2014/main" id="{A2F2B180-78CD-49E9-93C9-1A864A33581E}"/>
                    </a:ext>
                  </a:extLst>
                </p14:cNvPr>
                <p14:cNvContentPartPr/>
                <p14:nvPr/>
              </p14:nvContentPartPr>
              <p14:xfrm>
                <a:off x="7051742" y="6077141"/>
                <a:ext cx="163440" cy="215280"/>
              </p14:xfrm>
            </p:contentPart>
          </mc:Choice>
          <mc:Fallback xmlns="">
            <p:pic>
              <p:nvPicPr>
                <p:cNvPr id="172" name="Ink 171">
                  <a:extLst>
                    <a:ext uri="{FF2B5EF4-FFF2-40B4-BE49-F238E27FC236}">
                      <a16:creationId xmlns:a16="http://schemas.microsoft.com/office/drawing/2014/main" id="{A2F2B180-78CD-49E9-93C9-1A864A33581E}"/>
                    </a:ext>
                  </a:extLst>
                </p:cNvPr>
                <p:cNvPicPr/>
                <p:nvPr/>
              </p:nvPicPr>
              <p:blipFill>
                <a:blip r:embed="rId255"/>
                <a:stretch>
                  <a:fillRect/>
                </a:stretch>
              </p:blipFill>
              <p:spPr>
                <a:xfrm>
                  <a:off x="7043102" y="6068141"/>
                  <a:ext cx="181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3" name="Ink 172">
                  <a:extLst>
                    <a:ext uri="{FF2B5EF4-FFF2-40B4-BE49-F238E27FC236}">
                      <a16:creationId xmlns:a16="http://schemas.microsoft.com/office/drawing/2014/main" id="{1EAC00E8-4928-446E-9697-C15059FE995C}"/>
                    </a:ext>
                  </a:extLst>
                </p14:cNvPr>
                <p14:cNvContentPartPr/>
                <p14:nvPr/>
              </p14:nvContentPartPr>
              <p14:xfrm>
                <a:off x="7322462" y="6016661"/>
                <a:ext cx="165960" cy="236160"/>
              </p14:xfrm>
            </p:contentPart>
          </mc:Choice>
          <mc:Fallback xmlns="">
            <p:pic>
              <p:nvPicPr>
                <p:cNvPr id="173" name="Ink 172">
                  <a:extLst>
                    <a:ext uri="{FF2B5EF4-FFF2-40B4-BE49-F238E27FC236}">
                      <a16:creationId xmlns:a16="http://schemas.microsoft.com/office/drawing/2014/main" id="{1EAC00E8-4928-446E-9697-C15059FE995C}"/>
                    </a:ext>
                  </a:extLst>
                </p:cNvPr>
                <p:cNvPicPr/>
                <p:nvPr/>
              </p:nvPicPr>
              <p:blipFill>
                <a:blip r:embed="rId257"/>
                <a:stretch>
                  <a:fillRect/>
                </a:stretch>
              </p:blipFill>
              <p:spPr>
                <a:xfrm>
                  <a:off x="7313462" y="6007661"/>
                  <a:ext cx="1836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4" name="Ink 173">
                  <a:extLst>
                    <a:ext uri="{FF2B5EF4-FFF2-40B4-BE49-F238E27FC236}">
                      <a16:creationId xmlns:a16="http://schemas.microsoft.com/office/drawing/2014/main" id="{6BA9EC7F-1847-4BA4-817E-124739CA6793}"/>
                    </a:ext>
                  </a:extLst>
                </p14:cNvPr>
                <p14:cNvContentPartPr/>
                <p14:nvPr/>
              </p14:nvContentPartPr>
              <p14:xfrm>
                <a:off x="7605422" y="5951861"/>
                <a:ext cx="201240" cy="457920"/>
              </p14:xfrm>
            </p:contentPart>
          </mc:Choice>
          <mc:Fallback xmlns="">
            <p:pic>
              <p:nvPicPr>
                <p:cNvPr id="174" name="Ink 173">
                  <a:extLst>
                    <a:ext uri="{FF2B5EF4-FFF2-40B4-BE49-F238E27FC236}">
                      <a16:creationId xmlns:a16="http://schemas.microsoft.com/office/drawing/2014/main" id="{6BA9EC7F-1847-4BA4-817E-124739CA6793}"/>
                    </a:ext>
                  </a:extLst>
                </p:cNvPr>
                <p:cNvPicPr/>
                <p:nvPr/>
              </p:nvPicPr>
              <p:blipFill>
                <a:blip r:embed="rId259"/>
                <a:stretch>
                  <a:fillRect/>
                </a:stretch>
              </p:blipFill>
              <p:spPr>
                <a:xfrm>
                  <a:off x="7596422" y="5942861"/>
                  <a:ext cx="2188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5" name="Ink 174">
                  <a:extLst>
                    <a:ext uri="{FF2B5EF4-FFF2-40B4-BE49-F238E27FC236}">
                      <a16:creationId xmlns:a16="http://schemas.microsoft.com/office/drawing/2014/main" id="{125653C4-4401-479E-97C5-2394EF87616D}"/>
                    </a:ext>
                  </a:extLst>
                </p14:cNvPr>
                <p14:cNvContentPartPr/>
                <p14:nvPr/>
              </p14:nvContentPartPr>
              <p14:xfrm>
                <a:off x="7783982" y="5829821"/>
                <a:ext cx="142560" cy="244440"/>
              </p14:xfrm>
            </p:contentPart>
          </mc:Choice>
          <mc:Fallback xmlns="">
            <p:pic>
              <p:nvPicPr>
                <p:cNvPr id="175" name="Ink 174">
                  <a:extLst>
                    <a:ext uri="{FF2B5EF4-FFF2-40B4-BE49-F238E27FC236}">
                      <a16:creationId xmlns:a16="http://schemas.microsoft.com/office/drawing/2014/main" id="{125653C4-4401-479E-97C5-2394EF87616D}"/>
                    </a:ext>
                  </a:extLst>
                </p:cNvPr>
                <p:cNvPicPr/>
                <p:nvPr/>
              </p:nvPicPr>
              <p:blipFill>
                <a:blip r:embed="rId261"/>
                <a:stretch>
                  <a:fillRect/>
                </a:stretch>
              </p:blipFill>
              <p:spPr>
                <a:xfrm>
                  <a:off x="7774982" y="5820821"/>
                  <a:ext cx="160200" cy="262080"/>
                </a:xfrm>
                <a:prstGeom prst="rect">
                  <a:avLst/>
                </a:prstGeom>
              </p:spPr>
            </p:pic>
          </mc:Fallback>
        </mc:AlternateContent>
      </p:grpSp>
      <p:grpSp>
        <p:nvGrpSpPr>
          <p:cNvPr id="181" name="Group 180">
            <a:extLst>
              <a:ext uri="{FF2B5EF4-FFF2-40B4-BE49-F238E27FC236}">
                <a16:creationId xmlns:a16="http://schemas.microsoft.com/office/drawing/2014/main" id="{CA2814BB-A49C-4079-8AAF-3CB67BAA7DE8}"/>
              </a:ext>
            </a:extLst>
          </p:cNvPr>
          <p:cNvGrpSpPr/>
          <p:nvPr/>
        </p:nvGrpSpPr>
        <p:grpSpPr>
          <a:xfrm>
            <a:off x="8072342" y="403181"/>
            <a:ext cx="2174400" cy="1498680"/>
            <a:chOff x="8072342" y="403181"/>
            <a:chExt cx="2174400" cy="1498680"/>
          </a:xfrm>
        </p:grpSpPr>
        <mc:AlternateContent xmlns:mc="http://schemas.openxmlformats.org/markup-compatibility/2006" xmlns:p14="http://schemas.microsoft.com/office/powerpoint/2010/main">
          <mc:Choice Requires="p14">
            <p:contentPart p14:bwMode="auto" r:id="rId262">
              <p14:nvContentPartPr>
                <p14:cNvPr id="11" name="Ink 10">
                  <a:extLst>
                    <a:ext uri="{FF2B5EF4-FFF2-40B4-BE49-F238E27FC236}">
                      <a16:creationId xmlns:a16="http://schemas.microsoft.com/office/drawing/2014/main" id="{B703EDC4-A86A-49E1-94A6-68B4E83D0B30}"/>
                    </a:ext>
                  </a:extLst>
                </p14:cNvPr>
                <p14:cNvContentPartPr/>
                <p14:nvPr/>
              </p14:nvContentPartPr>
              <p14:xfrm>
                <a:off x="8544302" y="1027061"/>
                <a:ext cx="163800" cy="257040"/>
              </p14:xfrm>
            </p:contentPart>
          </mc:Choice>
          <mc:Fallback xmlns="">
            <p:pic>
              <p:nvPicPr>
                <p:cNvPr id="11" name="Ink 10">
                  <a:extLst>
                    <a:ext uri="{FF2B5EF4-FFF2-40B4-BE49-F238E27FC236}">
                      <a16:creationId xmlns:a16="http://schemas.microsoft.com/office/drawing/2014/main" id="{B703EDC4-A86A-49E1-94A6-68B4E83D0B30}"/>
                    </a:ext>
                  </a:extLst>
                </p:cNvPr>
                <p:cNvPicPr/>
                <p:nvPr/>
              </p:nvPicPr>
              <p:blipFill>
                <a:blip r:embed="rId263"/>
                <a:stretch>
                  <a:fillRect/>
                </a:stretch>
              </p:blipFill>
              <p:spPr>
                <a:xfrm>
                  <a:off x="8535662" y="1018421"/>
                  <a:ext cx="181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 name="Ink 11">
                  <a:extLst>
                    <a:ext uri="{FF2B5EF4-FFF2-40B4-BE49-F238E27FC236}">
                      <a16:creationId xmlns:a16="http://schemas.microsoft.com/office/drawing/2014/main" id="{919E5A92-8755-4016-ACFD-8A7D0463E546}"/>
                    </a:ext>
                  </a:extLst>
                </p14:cNvPr>
                <p14:cNvContentPartPr/>
                <p14:nvPr/>
              </p14:nvContentPartPr>
              <p14:xfrm>
                <a:off x="8759582" y="999701"/>
                <a:ext cx="109080" cy="253440"/>
              </p14:xfrm>
            </p:contentPart>
          </mc:Choice>
          <mc:Fallback xmlns="">
            <p:pic>
              <p:nvPicPr>
                <p:cNvPr id="12" name="Ink 11">
                  <a:extLst>
                    <a:ext uri="{FF2B5EF4-FFF2-40B4-BE49-F238E27FC236}">
                      <a16:creationId xmlns:a16="http://schemas.microsoft.com/office/drawing/2014/main" id="{919E5A92-8755-4016-ACFD-8A7D0463E546}"/>
                    </a:ext>
                  </a:extLst>
                </p:cNvPr>
                <p:cNvPicPr/>
                <p:nvPr/>
              </p:nvPicPr>
              <p:blipFill>
                <a:blip r:embed="rId265"/>
                <a:stretch>
                  <a:fillRect/>
                </a:stretch>
              </p:blipFill>
              <p:spPr>
                <a:xfrm>
                  <a:off x="8750582" y="990701"/>
                  <a:ext cx="1267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 name="Ink 13">
                  <a:extLst>
                    <a:ext uri="{FF2B5EF4-FFF2-40B4-BE49-F238E27FC236}">
                      <a16:creationId xmlns:a16="http://schemas.microsoft.com/office/drawing/2014/main" id="{A7E0A67A-3D52-4484-8C29-6558FB448F2A}"/>
                    </a:ext>
                  </a:extLst>
                </p14:cNvPr>
                <p14:cNvContentPartPr/>
                <p14:nvPr/>
              </p14:nvContentPartPr>
              <p14:xfrm>
                <a:off x="8913302" y="968021"/>
                <a:ext cx="245160" cy="267120"/>
              </p14:xfrm>
            </p:contentPart>
          </mc:Choice>
          <mc:Fallback xmlns="">
            <p:pic>
              <p:nvPicPr>
                <p:cNvPr id="14" name="Ink 13">
                  <a:extLst>
                    <a:ext uri="{FF2B5EF4-FFF2-40B4-BE49-F238E27FC236}">
                      <a16:creationId xmlns:a16="http://schemas.microsoft.com/office/drawing/2014/main" id="{A7E0A67A-3D52-4484-8C29-6558FB448F2A}"/>
                    </a:ext>
                  </a:extLst>
                </p:cNvPr>
                <p:cNvPicPr/>
                <p:nvPr/>
              </p:nvPicPr>
              <p:blipFill>
                <a:blip r:embed="rId267"/>
                <a:stretch>
                  <a:fillRect/>
                </a:stretch>
              </p:blipFill>
              <p:spPr>
                <a:xfrm>
                  <a:off x="8904302" y="959021"/>
                  <a:ext cx="262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 name="Ink 14">
                  <a:extLst>
                    <a:ext uri="{FF2B5EF4-FFF2-40B4-BE49-F238E27FC236}">
                      <a16:creationId xmlns:a16="http://schemas.microsoft.com/office/drawing/2014/main" id="{C66319C8-2935-48EA-B32B-867DB6035729}"/>
                    </a:ext>
                  </a:extLst>
                </p14:cNvPr>
                <p14:cNvContentPartPr/>
                <p14:nvPr/>
              </p14:nvContentPartPr>
              <p14:xfrm>
                <a:off x="9258902" y="928061"/>
                <a:ext cx="126360" cy="199440"/>
              </p14:xfrm>
            </p:contentPart>
          </mc:Choice>
          <mc:Fallback xmlns="">
            <p:pic>
              <p:nvPicPr>
                <p:cNvPr id="15" name="Ink 14">
                  <a:extLst>
                    <a:ext uri="{FF2B5EF4-FFF2-40B4-BE49-F238E27FC236}">
                      <a16:creationId xmlns:a16="http://schemas.microsoft.com/office/drawing/2014/main" id="{C66319C8-2935-48EA-B32B-867DB6035729}"/>
                    </a:ext>
                  </a:extLst>
                </p:cNvPr>
                <p:cNvPicPr/>
                <p:nvPr/>
              </p:nvPicPr>
              <p:blipFill>
                <a:blip r:embed="rId269"/>
                <a:stretch>
                  <a:fillRect/>
                </a:stretch>
              </p:blipFill>
              <p:spPr>
                <a:xfrm>
                  <a:off x="9249902" y="919421"/>
                  <a:ext cx="144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 name="Ink 15">
                  <a:extLst>
                    <a:ext uri="{FF2B5EF4-FFF2-40B4-BE49-F238E27FC236}">
                      <a16:creationId xmlns:a16="http://schemas.microsoft.com/office/drawing/2014/main" id="{3F6607CE-568F-4DDC-90A8-7F0AC96D86AB}"/>
                    </a:ext>
                  </a:extLst>
                </p14:cNvPr>
                <p14:cNvContentPartPr/>
                <p14:nvPr/>
              </p14:nvContentPartPr>
              <p14:xfrm>
                <a:off x="9421262" y="797381"/>
                <a:ext cx="121320" cy="360000"/>
              </p14:xfrm>
            </p:contentPart>
          </mc:Choice>
          <mc:Fallback xmlns="">
            <p:pic>
              <p:nvPicPr>
                <p:cNvPr id="16" name="Ink 15">
                  <a:extLst>
                    <a:ext uri="{FF2B5EF4-FFF2-40B4-BE49-F238E27FC236}">
                      <a16:creationId xmlns:a16="http://schemas.microsoft.com/office/drawing/2014/main" id="{3F6607CE-568F-4DDC-90A8-7F0AC96D86AB}"/>
                    </a:ext>
                  </a:extLst>
                </p:cNvPr>
                <p:cNvPicPr/>
                <p:nvPr/>
              </p:nvPicPr>
              <p:blipFill>
                <a:blip r:embed="rId271"/>
                <a:stretch>
                  <a:fillRect/>
                </a:stretch>
              </p:blipFill>
              <p:spPr>
                <a:xfrm>
                  <a:off x="9412622" y="788741"/>
                  <a:ext cx="1389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 name="Ink 16">
                  <a:extLst>
                    <a:ext uri="{FF2B5EF4-FFF2-40B4-BE49-F238E27FC236}">
                      <a16:creationId xmlns:a16="http://schemas.microsoft.com/office/drawing/2014/main" id="{D9770AF8-753B-4254-A53C-38BEFB11DDF0}"/>
                    </a:ext>
                  </a:extLst>
                </p14:cNvPr>
                <p14:cNvContentPartPr/>
                <p14:nvPr/>
              </p14:nvContentPartPr>
              <p14:xfrm>
                <a:off x="9625382" y="853901"/>
                <a:ext cx="103320" cy="299160"/>
              </p14:xfrm>
            </p:contentPart>
          </mc:Choice>
          <mc:Fallback xmlns="">
            <p:pic>
              <p:nvPicPr>
                <p:cNvPr id="17" name="Ink 16">
                  <a:extLst>
                    <a:ext uri="{FF2B5EF4-FFF2-40B4-BE49-F238E27FC236}">
                      <a16:creationId xmlns:a16="http://schemas.microsoft.com/office/drawing/2014/main" id="{D9770AF8-753B-4254-A53C-38BEFB11DDF0}"/>
                    </a:ext>
                  </a:extLst>
                </p:cNvPr>
                <p:cNvPicPr/>
                <p:nvPr/>
              </p:nvPicPr>
              <p:blipFill>
                <a:blip r:embed="rId273"/>
                <a:stretch>
                  <a:fillRect/>
                </a:stretch>
              </p:blipFill>
              <p:spPr>
                <a:xfrm>
                  <a:off x="9616382" y="844901"/>
                  <a:ext cx="1209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2" name="Ink 41">
                  <a:extLst>
                    <a:ext uri="{FF2B5EF4-FFF2-40B4-BE49-F238E27FC236}">
                      <a16:creationId xmlns:a16="http://schemas.microsoft.com/office/drawing/2014/main" id="{E412F875-6C83-48E5-90B5-576FAD934AE8}"/>
                    </a:ext>
                  </a:extLst>
                </p14:cNvPr>
                <p14:cNvContentPartPr/>
                <p14:nvPr/>
              </p14:nvContentPartPr>
              <p14:xfrm>
                <a:off x="8611262" y="1553741"/>
                <a:ext cx="306720" cy="348120"/>
              </p14:xfrm>
            </p:contentPart>
          </mc:Choice>
          <mc:Fallback xmlns="">
            <p:pic>
              <p:nvPicPr>
                <p:cNvPr id="42" name="Ink 41">
                  <a:extLst>
                    <a:ext uri="{FF2B5EF4-FFF2-40B4-BE49-F238E27FC236}">
                      <a16:creationId xmlns:a16="http://schemas.microsoft.com/office/drawing/2014/main" id="{E412F875-6C83-48E5-90B5-576FAD934AE8}"/>
                    </a:ext>
                  </a:extLst>
                </p:cNvPr>
                <p:cNvPicPr/>
                <p:nvPr/>
              </p:nvPicPr>
              <p:blipFill>
                <a:blip r:embed="rId275"/>
                <a:stretch>
                  <a:fillRect/>
                </a:stretch>
              </p:blipFill>
              <p:spPr>
                <a:xfrm>
                  <a:off x="8602262" y="1544741"/>
                  <a:ext cx="324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3" name="Ink 42">
                  <a:extLst>
                    <a:ext uri="{FF2B5EF4-FFF2-40B4-BE49-F238E27FC236}">
                      <a16:creationId xmlns:a16="http://schemas.microsoft.com/office/drawing/2014/main" id="{81B73A34-6D3E-4C92-AE64-0EA890FCC783}"/>
                    </a:ext>
                  </a:extLst>
                </p14:cNvPr>
                <p14:cNvContentPartPr/>
                <p14:nvPr/>
              </p14:nvContentPartPr>
              <p14:xfrm>
                <a:off x="8686142" y="1677581"/>
                <a:ext cx="70920" cy="141120"/>
              </p14:xfrm>
            </p:contentPart>
          </mc:Choice>
          <mc:Fallback xmlns="">
            <p:pic>
              <p:nvPicPr>
                <p:cNvPr id="43" name="Ink 42">
                  <a:extLst>
                    <a:ext uri="{FF2B5EF4-FFF2-40B4-BE49-F238E27FC236}">
                      <a16:creationId xmlns:a16="http://schemas.microsoft.com/office/drawing/2014/main" id="{81B73A34-6D3E-4C92-AE64-0EA890FCC783}"/>
                    </a:ext>
                  </a:extLst>
                </p:cNvPr>
                <p:cNvPicPr/>
                <p:nvPr/>
              </p:nvPicPr>
              <p:blipFill>
                <a:blip r:embed="rId277"/>
                <a:stretch>
                  <a:fillRect/>
                </a:stretch>
              </p:blipFill>
              <p:spPr>
                <a:xfrm>
                  <a:off x="8677502" y="1668941"/>
                  <a:ext cx="88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4" name="Ink 43">
                  <a:extLst>
                    <a:ext uri="{FF2B5EF4-FFF2-40B4-BE49-F238E27FC236}">
                      <a16:creationId xmlns:a16="http://schemas.microsoft.com/office/drawing/2014/main" id="{448D7625-D247-47C9-9DA7-E2D50EACE7D9}"/>
                    </a:ext>
                  </a:extLst>
                </p14:cNvPr>
                <p14:cNvContentPartPr/>
                <p14:nvPr/>
              </p14:nvContentPartPr>
              <p14:xfrm>
                <a:off x="8982062" y="1651661"/>
                <a:ext cx="23760" cy="236160"/>
              </p14:xfrm>
            </p:contentPart>
          </mc:Choice>
          <mc:Fallback xmlns="">
            <p:pic>
              <p:nvPicPr>
                <p:cNvPr id="44" name="Ink 43">
                  <a:extLst>
                    <a:ext uri="{FF2B5EF4-FFF2-40B4-BE49-F238E27FC236}">
                      <a16:creationId xmlns:a16="http://schemas.microsoft.com/office/drawing/2014/main" id="{448D7625-D247-47C9-9DA7-E2D50EACE7D9}"/>
                    </a:ext>
                  </a:extLst>
                </p:cNvPr>
                <p:cNvPicPr/>
                <p:nvPr/>
              </p:nvPicPr>
              <p:blipFill>
                <a:blip r:embed="rId279"/>
                <a:stretch>
                  <a:fillRect/>
                </a:stretch>
              </p:blipFill>
              <p:spPr>
                <a:xfrm>
                  <a:off x="8973062" y="1642661"/>
                  <a:ext cx="414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5" name="Ink 44">
                  <a:extLst>
                    <a:ext uri="{FF2B5EF4-FFF2-40B4-BE49-F238E27FC236}">
                      <a16:creationId xmlns:a16="http://schemas.microsoft.com/office/drawing/2014/main" id="{8DD092D2-20DC-4977-9CB5-09D09E6F83A3}"/>
                    </a:ext>
                  </a:extLst>
                </p14:cNvPr>
                <p14:cNvContentPartPr/>
                <p14:nvPr/>
              </p14:nvContentPartPr>
              <p14:xfrm>
                <a:off x="9131462" y="1461221"/>
                <a:ext cx="16200" cy="331920"/>
              </p14:xfrm>
            </p:contentPart>
          </mc:Choice>
          <mc:Fallback xmlns="">
            <p:pic>
              <p:nvPicPr>
                <p:cNvPr id="45" name="Ink 44">
                  <a:extLst>
                    <a:ext uri="{FF2B5EF4-FFF2-40B4-BE49-F238E27FC236}">
                      <a16:creationId xmlns:a16="http://schemas.microsoft.com/office/drawing/2014/main" id="{8DD092D2-20DC-4977-9CB5-09D09E6F83A3}"/>
                    </a:ext>
                  </a:extLst>
                </p:cNvPr>
                <p:cNvPicPr/>
                <p:nvPr/>
              </p:nvPicPr>
              <p:blipFill>
                <a:blip r:embed="rId281"/>
                <a:stretch>
                  <a:fillRect/>
                </a:stretch>
              </p:blipFill>
              <p:spPr>
                <a:xfrm>
                  <a:off x="9122822" y="1452581"/>
                  <a:ext cx="338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 name="Ink 45">
                  <a:extLst>
                    <a:ext uri="{FF2B5EF4-FFF2-40B4-BE49-F238E27FC236}">
                      <a16:creationId xmlns:a16="http://schemas.microsoft.com/office/drawing/2014/main" id="{2E517F2A-122A-4A15-B244-68D01C50C600}"/>
                    </a:ext>
                  </a:extLst>
                </p14:cNvPr>
                <p14:cNvContentPartPr/>
                <p14:nvPr/>
              </p14:nvContentPartPr>
              <p14:xfrm>
                <a:off x="9056222" y="1590101"/>
                <a:ext cx="154800" cy="19080"/>
              </p14:xfrm>
            </p:contentPart>
          </mc:Choice>
          <mc:Fallback xmlns="">
            <p:pic>
              <p:nvPicPr>
                <p:cNvPr id="46" name="Ink 45">
                  <a:extLst>
                    <a:ext uri="{FF2B5EF4-FFF2-40B4-BE49-F238E27FC236}">
                      <a16:creationId xmlns:a16="http://schemas.microsoft.com/office/drawing/2014/main" id="{2E517F2A-122A-4A15-B244-68D01C50C600}"/>
                    </a:ext>
                  </a:extLst>
                </p:cNvPr>
                <p:cNvPicPr/>
                <p:nvPr/>
              </p:nvPicPr>
              <p:blipFill>
                <a:blip r:embed="rId283"/>
                <a:stretch>
                  <a:fillRect/>
                </a:stretch>
              </p:blipFill>
              <p:spPr>
                <a:xfrm>
                  <a:off x="9047222" y="1581101"/>
                  <a:ext cx="172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7" name="Ink 46">
                  <a:extLst>
                    <a:ext uri="{FF2B5EF4-FFF2-40B4-BE49-F238E27FC236}">
                      <a16:creationId xmlns:a16="http://schemas.microsoft.com/office/drawing/2014/main" id="{33D1FAE2-8819-4BC7-B481-EAA7B0267E69}"/>
                    </a:ext>
                  </a:extLst>
                </p14:cNvPr>
                <p14:cNvContentPartPr/>
                <p14:nvPr/>
              </p14:nvContentPartPr>
              <p14:xfrm>
                <a:off x="9292022" y="1414421"/>
                <a:ext cx="218160" cy="378720"/>
              </p14:xfrm>
            </p:contentPart>
          </mc:Choice>
          <mc:Fallback xmlns="">
            <p:pic>
              <p:nvPicPr>
                <p:cNvPr id="47" name="Ink 46">
                  <a:extLst>
                    <a:ext uri="{FF2B5EF4-FFF2-40B4-BE49-F238E27FC236}">
                      <a16:creationId xmlns:a16="http://schemas.microsoft.com/office/drawing/2014/main" id="{33D1FAE2-8819-4BC7-B481-EAA7B0267E69}"/>
                    </a:ext>
                  </a:extLst>
                </p:cNvPr>
                <p:cNvPicPr/>
                <p:nvPr/>
              </p:nvPicPr>
              <p:blipFill>
                <a:blip r:embed="rId285"/>
                <a:stretch>
                  <a:fillRect/>
                </a:stretch>
              </p:blipFill>
              <p:spPr>
                <a:xfrm>
                  <a:off x="9283022" y="1405781"/>
                  <a:ext cx="2358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8" name="Ink 47">
                  <a:extLst>
                    <a:ext uri="{FF2B5EF4-FFF2-40B4-BE49-F238E27FC236}">
                      <a16:creationId xmlns:a16="http://schemas.microsoft.com/office/drawing/2014/main" id="{D04C2971-768D-4A79-8EF9-AE2155D9EFBE}"/>
                    </a:ext>
                  </a:extLst>
                </p14:cNvPr>
                <p14:cNvContentPartPr/>
                <p14:nvPr/>
              </p14:nvContentPartPr>
              <p14:xfrm>
                <a:off x="9363302" y="1574621"/>
                <a:ext cx="132480" cy="59760"/>
              </p14:xfrm>
            </p:contentPart>
          </mc:Choice>
          <mc:Fallback xmlns="">
            <p:pic>
              <p:nvPicPr>
                <p:cNvPr id="48" name="Ink 47">
                  <a:extLst>
                    <a:ext uri="{FF2B5EF4-FFF2-40B4-BE49-F238E27FC236}">
                      <a16:creationId xmlns:a16="http://schemas.microsoft.com/office/drawing/2014/main" id="{D04C2971-768D-4A79-8EF9-AE2155D9EFBE}"/>
                    </a:ext>
                  </a:extLst>
                </p:cNvPr>
                <p:cNvPicPr/>
                <p:nvPr/>
              </p:nvPicPr>
              <p:blipFill>
                <a:blip r:embed="rId287"/>
                <a:stretch>
                  <a:fillRect/>
                </a:stretch>
              </p:blipFill>
              <p:spPr>
                <a:xfrm>
                  <a:off x="9354302" y="1565621"/>
                  <a:ext cx="1501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9" name="Ink 48">
                  <a:extLst>
                    <a:ext uri="{FF2B5EF4-FFF2-40B4-BE49-F238E27FC236}">
                      <a16:creationId xmlns:a16="http://schemas.microsoft.com/office/drawing/2014/main" id="{2F3482FA-6339-4C2D-B542-C8564FB328A7}"/>
                    </a:ext>
                  </a:extLst>
                </p14:cNvPr>
                <p14:cNvContentPartPr/>
                <p14:nvPr/>
              </p14:nvContentPartPr>
              <p14:xfrm>
                <a:off x="9570662" y="1522781"/>
                <a:ext cx="190800" cy="250200"/>
              </p14:xfrm>
            </p:contentPart>
          </mc:Choice>
          <mc:Fallback xmlns="">
            <p:pic>
              <p:nvPicPr>
                <p:cNvPr id="49" name="Ink 48">
                  <a:extLst>
                    <a:ext uri="{FF2B5EF4-FFF2-40B4-BE49-F238E27FC236}">
                      <a16:creationId xmlns:a16="http://schemas.microsoft.com/office/drawing/2014/main" id="{2F3482FA-6339-4C2D-B542-C8564FB328A7}"/>
                    </a:ext>
                  </a:extLst>
                </p:cNvPr>
                <p:cNvPicPr/>
                <p:nvPr/>
              </p:nvPicPr>
              <p:blipFill>
                <a:blip r:embed="rId289"/>
                <a:stretch>
                  <a:fillRect/>
                </a:stretch>
              </p:blipFill>
              <p:spPr>
                <a:xfrm>
                  <a:off x="9561662" y="1513781"/>
                  <a:ext cx="208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0" name="Ink 49">
                  <a:extLst>
                    <a:ext uri="{FF2B5EF4-FFF2-40B4-BE49-F238E27FC236}">
                      <a16:creationId xmlns:a16="http://schemas.microsoft.com/office/drawing/2014/main" id="{6F873DA3-099D-42DA-BF85-BFB56CF98042}"/>
                    </a:ext>
                  </a:extLst>
                </p14:cNvPr>
                <p14:cNvContentPartPr/>
                <p14:nvPr/>
              </p14:nvContentPartPr>
              <p14:xfrm>
                <a:off x="9842102" y="1332341"/>
                <a:ext cx="174600" cy="412920"/>
              </p14:xfrm>
            </p:contentPart>
          </mc:Choice>
          <mc:Fallback xmlns="">
            <p:pic>
              <p:nvPicPr>
                <p:cNvPr id="50" name="Ink 49">
                  <a:extLst>
                    <a:ext uri="{FF2B5EF4-FFF2-40B4-BE49-F238E27FC236}">
                      <a16:creationId xmlns:a16="http://schemas.microsoft.com/office/drawing/2014/main" id="{6F873DA3-099D-42DA-BF85-BFB56CF98042}"/>
                    </a:ext>
                  </a:extLst>
                </p:cNvPr>
                <p:cNvPicPr/>
                <p:nvPr/>
              </p:nvPicPr>
              <p:blipFill>
                <a:blip r:embed="rId291"/>
                <a:stretch>
                  <a:fillRect/>
                </a:stretch>
              </p:blipFill>
              <p:spPr>
                <a:xfrm>
                  <a:off x="9833102" y="1323701"/>
                  <a:ext cx="1922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Ink 176">
                  <a:extLst>
                    <a:ext uri="{FF2B5EF4-FFF2-40B4-BE49-F238E27FC236}">
                      <a16:creationId xmlns:a16="http://schemas.microsoft.com/office/drawing/2014/main" id="{D7BCF4CC-F95D-4B2C-88F2-AFF455B31A17}"/>
                    </a:ext>
                  </a:extLst>
                </p14:cNvPr>
                <p14:cNvContentPartPr/>
                <p14:nvPr/>
              </p14:nvContentPartPr>
              <p14:xfrm>
                <a:off x="8280422" y="702341"/>
                <a:ext cx="196560" cy="615240"/>
              </p14:xfrm>
            </p:contentPart>
          </mc:Choice>
          <mc:Fallback xmlns="">
            <p:pic>
              <p:nvPicPr>
                <p:cNvPr id="177" name="Ink 176">
                  <a:extLst>
                    <a:ext uri="{FF2B5EF4-FFF2-40B4-BE49-F238E27FC236}">
                      <a16:creationId xmlns:a16="http://schemas.microsoft.com/office/drawing/2014/main" id="{D7BCF4CC-F95D-4B2C-88F2-AFF455B31A17}"/>
                    </a:ext>
                  </a:extLst>
                </p:cNvPr>
                <p:cNvPicPr/>
                <p:nvPr/>
              </p:nvPicPr>
              <p:blipFill>
                <a:blip r:embed="rId293"/>
                <a:stretch>
                  <a:fillRect/>
                </a:stretch>
              </p:blipFill>
              <p:spPr>
                <a:xfrm>
                  <a:off x="8271422" y="693341"/>
                  <a:ext cx="21420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8" name="Ink 177">
                  <a:extLst>
                    <a:ext uri="{FF2B5EF4-FFF2-40B4-BE49-F238E27FC236}">
                      <a16:creationId xmlns:a16="http://schemas.microsoft.com/office/drawing/2014/main" id="{AD75AC18-65D7-4AB2-958E-7F0FF78BD2C5}"/>
                    </a:ext>
                  </a:extLst>
                </p14:cNvPr>
                <p14:cNvContentPartPr/>
                <p14:nvPr/>
              </p14:nvContentPartPr>
              <p14:xfrm>
                <a:off x="8072342" y="420821"/>
                <a:ext cx="2154600" cy="310320"/>
              </p14:xfrm>
            </p:contentPart>
          </mc:Choice>
          <mc:Fallback xmlns="">
            <p:pic>
              <p:nvPicPr>
                <p:cNvPr id="178" name="Ink 177">
                  <a:extLst>
                    <a:ext uri="{FF2B5EF4-FFF2-40B4-BE49-F238E27FC236}">
                      <a16:creationId xmlns:a16="http://schemas.microsoft.com/office/drawing/2014/main" id="{AD75AC18-65D7-4AB2-958E-7F0FF78BD2C5}"/>
                    </a:ext>
                  </a:extLst>
                </p:cNvPr>
                <p:cNvPicPr/>
                <p:nvPr/>
              </p:nvPicPr>
              <p:blipFill>
                <a:blip r:embed="rId295"/>
                <a:stretch>
                  <a:fillRect/>
                </a:stretch>
              </p:blipFill>
              <p:spPr>
                <a:xfrm>
                  <a:off x="8063342" y="412181"/>
                  <a:ext cx="21722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9" name="Ink 178">
                  <a:extLst>
                    <a:ext uri="{FF2B5EF4-FFF2-40B4-BE49-F238E27FC236}">
                      <a16:creationId xmlns:a16="http://schemas.microsoft.com/office/drawing/2014/main" id="{408DC321-4CDB-40B5-AE0A-514996EFE6EE}"/>
                    </a:ext>
                  </a:extLst>
                </p14:cNvPr>
                <p14:cNvContentPartPr/>
                <p14:nvPr/>
              </p14:nvContentPartPr>
              <p14:xfrm>
                <a:off x="10121462" y="403181"/>
                <a:ext cx="125280" cy="637200"/>
              </p14:xfrm>
            </p:contentPart>
          </mc:Choice>
          <mc:Fallback xmlns="">
            <p:pic>
              <p:nvPicPr>
                <p:cNvPr id="179" name="Ink 178">
                  <a:extLst>
                    <a:ext uri="{FF2B5EF4-FFF2-40B4-BE49-F238E27FC236}">
                      <a16:creationId xmlns:a16="http://schemas.microsoft.com/office/drawing/2014/main" id="{408DC321-4CDB-40B5-AE0A-514996EFE6EE}"/>
                    </a:ext>
                  </a:extLst>
                </p:cNvPr>
                <p:cNvPicPr/>
                <p:nvPr/>
              </p:nvPicPr>
              <p:blipFill>
                <a:blip r:embed="rId297"/>
                <a:stretch>
                  <a:fillRect/>
                </a:stretch>
              </p:blipFill>
              <p:spPr>
                <a:xfrm>
                  <a:off x="10112822" y="394181"/>
                  <a:ext cx="14292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0" name="Ink 179">
                  <a:extLst>
                    <a:ext uri="{FF2B5EF4-FFF2-40B4-BE49-F238E27FC236}">
                      <a16:creationId xmlns:a16="http://schemas.microsoft.com/office/drawing/2014/main" id="{A3C09772-0E93-41FC-AFA8-E8CF4F9BD043}"/>
                    </a:ext>
                  </a:extLst>
                </p14:cNvPr>
                <p14:cNvContentPartPr/>
                <p14:nvPr/>
              </p14:nvContentPartPr>
              <p14:xfrm>
                <a:off x="9704942" y="1066301"/>
                <a:ext cx="294840" cy="75600"/>
              </p14:xfrm>
            </p:contentPart>
          </mc:Choice>
          <mc:Fallback xmlns="">
            <p:pic>
              <p:nvPicPr>
                <p:cNvPr id="180" name="Ink 179">
                  <a:extLst>
                    <a:ext uri="{FF2B5EF4-FFF2-40B4-BE49-F238E27FC236}">
                      <a16:creationId xmlns:a16="http://schemas.microsoft.com/office/drawing/2014/main" id="{A3C09772-0E93-41FC-AFA8-E8CF4F9BD043}"/>
                    </a:ext>
                  </a:extLst>
                </p:cNvPr>
                <p:cNvPicPr/>
                <p:nvPr/>
              </p:nvPicPr>
              <p:blipFill>
                <a:blip r:embed="rId299"/>
                <a:stretch>
                  <a:fillRect/>
                </a:stretch>
              </p:blipFill>
              <p:spPr>
                <a:xfrm>
                  <a:off x="9696302" y="1057661"/>
                  <a:ext cx="312480" cy="93240"/>
                </a:xfrm>
                <a:prstGeom prst="rect">
                  <a:avLst/>
                </a:prstGeom>
              </p:spPr>
            </p:pic>
          </mc:Fallback>
        </mc:AlternateContent>
      </p:grpSp>
    </p:spTree>
    <p:extLst>
      <p:ext uri="{BB962C8B-B14F-4D97-AF65-F5344CB8AC3E}">
        <p14:creationId xmlns:p14="http://schemas.microsoft.com/office/powerpoint/2010/main" val="1636562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A0BBF-0886-47A8-941A-3EBC96A855C2}"/>
              </a:ext>
            </a:extLst>
          </p:cNvPr>
          <p:cNvSpPr>
            <a:spLocks noGrp="1"/>
          </p:cNvSpPr>
          <p:nvPr>
            <p:ph type="title"/>
          </p:nvPr>
        </p:nvSpPr>
        <p:spPr/>
        <p:txBody>
          <a:bodyPr/>
          <a:lstStyle/>
          <a:p>
            <a:r>
              <a:rPr lang="en-US" dirty="0"/>
              <a:t>What is a branch?</a:t>
            </a:r>
          </a:p>
        </p:txBody>
      </p:sp>
      <p:sp>
        <p:nvSpPr>
          <p:cNvPr id="3" name="Content Placeholder 2">
            <a:extLst>
              <a:ext uri="{FF2B5EF4-FFF2-40B4-BE49-F238E27FC236}">
                <a16:creationId xmlns:a16="http://schemas.microsoft.com/office/drawing/2014/main" id="{828362B7-2F16-4E40-B9B8-480ED582B7F1}"/>
              </a:ext>
            </a:extLst>
          </p:cNvPr>
          <p:cNvSpPr>
            <a:spLocks noGrp="1"/>
          </p:cNvSpPr>
          <p:nvPr>
            <p:ph idx="1"/>
          </p:nvPr>
        </p:nvSpPr>
        <p:spPr/>
        <p:txBody>
          <a:bodyPr/>
          <a:lstStyle/>
          <a:p>
            <a:r>
              <a:rPr lang="en-US" dirty="0"/>
              <a:t>When a repo is created, so is the main / master branch</a:t>
            </a:r>
          </a:p>
          <a:p>
            <a:pPr lvl="1"/>
            <a:r>
              <a:rPr lang="en-US" dirty="0"/>
              <a:t>Note: you can manually create a repo with $ git </a:t>
            </a:r>
            <a:r>
              <a:rPr lang="en-US" dirty="0" err="1"/>
              <a:t>init</a:t>
            </a:r>
            <a:r>
              <a:rPr lang="en-US" dirty="0"/>
              <a:t> </a:t>
            </a:r>
            <a:r>
              <a:rPr lang="en-US" dirty="0" err="1"/>
              <a:t>repo_name.git</a:t>
            </a:r>
            <a:endParaRPr lang="en-US" dirty="0"/>
          </a:p>
          <a:p>
            <a:r>
              <a:rPr lang="en-US" dirty="0"/>
              <a:t>Each commit creates a “content changed” snapshot.</a:t>
            </a:r>
          </a:p>
          <a:p>
            <a:pPr lvl="1"/>
            <a:r>
              <a:rPr lang="en-US" dirty="0"/>
              <a:t>HEAD is a pointer to where you are in space</a:t>
            </a:r>
          </a:p>
          <a:p>
            <a:pPr lvl="1"/>
            <a:r>
              <a:rPr lang="en-US" dirty="0"/>
              <a:t>Usually points to latest commit (unless you need to go back in time)</a:t>
            </a:r>
          </a:p>
          <a:p>
            <a:r>
              <a:rPr lang="en-US" dirty="0"/>
              <a:t>$ git branch testing</a:t>
            </a:r>
          </a:p>
          <a:p>
            <a:pPr lvl="1"/>
            <a:r>
              <a:rPr lang="en-US" dirty="0"/>
              <a:t>Creates new branch based where you are in repo (usually up to date)</a:t>
            </a:r>
          </a:p>
          <a:p>
            <a:r>
              <a:rPr lang="en-US" dirty="0"/>
              <a:t>$ git checkout testing</a:t>
            </a:r>
          </a:p>
          <a:p>
            <a:pPr lvl="1"/>
            <a:r>
              <a:rPr lang="en-US" dirty="0"/>
              <a:t>Switches HEAD to branch</a:t>
            </a:r>
          </a:p>
          <a:p>
            <a:pPr lvl="1"/>
            <a:r>
              <a:rPr lang="en-US" dirty="0"/>
              <a:t>Add &amp; commit work</a:t>
            </a:r>
          </a:p>
        </p:txBody>
      </p:sp>
      <p:grpSp>
        <p:nvGrpSpPr>
          <p:cNvPr id="8" name="Group 7">
            <a:extLst>
              <a:ext uri="{FF2B5EF4-FFF2-40B4-BE49-F238E27FC236}">
                <a16:creationId xmlns:a16="http://schemas.microsoft.com/office/drawing/2014/main" id="{C2089F9F-DABE-4E8F-8193-30F26655072D}"/>
              </a:ext>
            </a:extLst>
          </p:cNvPr>
          <p:cNvGrpSpPr/>
          <p:nvPr/>
        </p:nvGrpSpPr>
        <p:grpSpPr>
          <a:xfrm>
            <a:off x="7450262" y="131381"/>
            <a:ext cx="966240" cy="473400"/>
            <a:chOff x="7450262" y="131381"/>
            <a:chExt cx="966240" cy="473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66C19A1-CFD7-489C-A4A6-F39F79D01FA2}"/>
                    </a:ext>
                  </a:extLst>
                </p14:cNvPr>
                <p14:cNvContentPartPr/>
                <p14:nvPr/>
              </p14:nvContentPartPr>
              <p14:xfrm>
                <a:off x="7450262" y="331901"/>
                <a:ext cx="271440" cy="258120"/>
              </p14:xfrm>
            </p:contentPart>
          </mc:Choice>
          <mc:Fallback xmlns="">
            <p:pic>
              <p:nvPicPr>
                <p:cNvPr id="4" name="Ink 3">
                  <a:extLst>
                    <a:ext uri="{FF2B5EF4-FFF2-40B4-BE49-F238E27FC236}">
                      <a16:creationId xmlns:a16="http://schemas.microsoft.com/office/drawing/2014/main" id="{D66C19A1-CFD7-489C-A4A6-F39F79D01FA2}"/>
                    </a:ext>
                  </a:extLst>
                </p:cNvPr>
                <p:cNvPicPr/>
                <p:nvPr/>
              </p:nvPicPr>
              <p:blipFill>
                <a:blip r:embed="rId3"/>
                <a:stretch>
                  <a:fillRect/>
                </a:stretch>
              </p:blipFill>
              <p:spPr>
                <a:xfrm>
                  <a:off x="7441262" y="322901"/>
                  <a:ext cx="289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7D212A1-95FA-42F6-A6FE-0DB309E14B64}"/>
                    </a:ext>
                  </a:extLst>
                </p14:cNvPr>
                <p14:cNvContentPartPr/>
                <p14:nvPr/>
              </p14:nvContentPartPr>
              <p14:xfrm>
                <a:off x="7822502" y="294821"/>
                <a:ext cx="162360" cy="309960"/>
              </p14:xfrm>
            </p:contentPart>
          </mc:Choice>
          <mc:Fallback xmlns="">
            <p:pic>
              <p:nvPicPr>
                <p:cNvPr id="5" name="Ink 4">
                  <a:extLst>
                    <a:ext uri="{FF2B5EF4-FFF2-40B4-BE49-F238E27FC236}">
                      <a16:creationId xmlns:a16="http://schemas.microsoft.com/office/drawing/2014/main" id="{C7D212A1-95FA-42F6-A6FE-0DB309E14B64}"/>
                    </a:ext>
                  </a:extLst>
                </p:cNvPr>
                <p:cNvPicPr/>
                <p:nvPr/>
              </p:nvPicPr>
              <p:blipFill>
                <a:blip r:embed="rId5"/>
                <a:stretch>
                  <a:fillRect/>
                </a:stretch>
              </p:blipFill>
              <p:spPr>
                <a:xfrm>
                  <a:off x="7813502" y="286181"/>
                  <a:ext cx="180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66FA5A-9ADE-4059-8D3D-335123E14EE2}"/>
                    </a:ext>
                  </a:extLst>
                </p14:cNvPr>
                <p14:cNvContentPartPr/>
                <p14:nvPr/>
              </p14:nvContentPartPr>
              <p14:xfrm>
                <a:off x="8058302" y="131381"/>
                <a:ext cx="99000" cy="412920"/>
              </p14:xfrm>
            </p:contentPart>
          </mc:Choice>
          <mc:Fallback xmlns="">
            <p:pic>
              <p:nvPicPr>
                <p:cNvPr id="6" name="Ink 5">
                  <a:extLst>
                    <a:ext uri="{FF2B5EF4-FFF2-40B4-BE49-F238E27FC236}">
                      <a16:creationId xmlns:a16="http://schemas.microsoft.com/office/drawing/2014/main" id="{AF66FA5A-9ADE-4059-8D3D-335123E14EE2}"/>
                    </a:ext>
                  </a:extLst>
                </p:cNvPr>
                <p:cNvPicPr/>
                <p:nvPr/>
              </p:nvPicPr>
              <p:blipFill>
                <a:blip r:embed="rId7"/>
                <a:stretch>
                  <a:fillRect/>
                </a:stretch>
              </p:blipFill>
              <p:spPr>
                <a:xfrm>
                  <a:off x="8049662" y="122381"/>
                  <a:ext cx="1166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796F80F-4383-4B47-8A6B-FF8939F4B31C}"/>
                    </a:ext>
                  </a:extLst>
                </p14:cNvPr>
                <p14:cNvContentPartPr/>
                <p14:nvPr/>
              </p14:nvContentPartPr>
              <p14:xfrm>
                <a:off x="8227502" y="267101"/>
                <a:ext cx="189000" cy="254520"/>
              </p14:xfrm>
            </p:contentPart>
          </mc:Choice>
          <mc:Fallback xmlns="">
            <p:pic>
              <p:nvPicPr>
                <p:cNvPr id="7" name="Ink 6">
                  <a:extLst>
                    <a:ext uri="{FF2B5EF4-FFF2-40B4-BE49-F238E27FC236}">
                      <a16:creationId xmlns:a16="http://schemas.microsoft.com/office/drawing/2014/main" id="{5796F80F-4383-4B47-8A6B-FF8939F4B31C}"/>
                    </a:ext>
                  </a:extLst>
                </p:cNvPr>
                <p:cNvPicPr/>
                <p:nvPr/>
              </p:nvPicPr>
              <p:blipFill>
                <a:blip r:embed="rId9"/>
                <a:stretch>
                  <a:fillRect/>
                </a:stretch>
              </p:blipFill>
              <p:spPr>
                <a:xfrm>
                  <a:off x="8218862" y="258101"/>
                  <a:ext cx="206640" cy="272160"/>
                </a:xfrm>
                <a:prstGeom prst="rect">
                  <a:avLst/>
                </a:prstGeom>
              </p:spPr>
            </p:pic>
          </mc:Fallback>
        </mc:AlternateContent>
      </p:grpSp>
    </p:spTree>
    <p:extLst>
      <p:ext uri="{BB962C8B-B14F-4D97-AF65-F5344CB8AC3E}">
        <p14:creationId xmlns:p14="http://schemas.microsoft.com/office/powerpoint/2010/main" val="1237831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2">
                <a:extLst>
                  <a:ext uri="{FF2B5EF4-FFF2-40B4-BE49-F238E27FC236}">
                    <a16:creationId xmlns:a16="http://schemas.microsoft.com/office/drawing/2014/main" id="{B0F9C401-52E8-43C0-A2C7-8B27E8D010D3}"/>
                  </a:ext>
                </a:extLst>
              </p14:cNvPr>
              <p14:cNvContentPartPr/>
              <p14:nvPr/>
            </p14:nvContentPartPr>
            <p14:xfrm>
              <a:off x="5764742" y="1944341"/>
              <a:ext cx="175680" cy="130320"/>
            </p14:xfrm>
          </p:contentPart>
        </mc:Choice>
        <mc:Fallback xmlns="">
          <p:pic>
            <p:nvPicPr>
              <p:cNvPr id="43" name="Ink 42">
                <a:extLst>
                  <a:ext uri="{FF2B5EF4-FFF2-40B4-BE49-F238E27FC236}">
                    <a16:creationId xmlns:a16="http://schemas.microsoft.com/office/drawing/2014/main" id="{B0F9C401-52E8-43C0-A2C7-8B27E8D010D3}"/>
                  </a:ext>
                </a:extLst>
              </p:cNvPr>
              <p:cNvPicPr/>
              <p:nvPr/>
            </p:nvPicPr>
            <p:blipFill>
              <a:blip r:embed="rId3"/>
              <a:stretch>
                <a:fillRect/>
              </a:stretch>
            </p:blipFill>
            <p:spPr>
              <a:xfrm>
                <a:off x="5755742" y="1935701"/>
                <a:ext cx="193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7B5B8680-5D96-4008-9FF5-F9456F35A280}"/>
                  </a:ext>
                </a:extLst>
              </p14:cNvPr>
              <p14:cNvContentPartPr/>
              <p14:nvPr/>
            </p14:nvContentPartPr>
            <p14:xfrm>
              <a:off x="6239222" y="2025701"/>
              <a:ext cx="547920" cy="45360"/>
            </p14:xfrm>
          </p:contentPart>
        </mc:Choice>
        <mc:Fallback xmlns="">
          <p:pic>
            <p:nvPicPr>
              <p:cNvPr id="44" name="Ink 43">
                <a:extLst>
                  <a:ext uri="{FF2B5EF4-FFF2-40B4-BE49-F238E27FC236}">
                    <a16:creationId xmlns:a16="http://schemas.microsoft.com/office/drawing/2014/main" id="{7B5B8680-5D96-4008-9FF5-F9456F35A280}"/>
                  </a:ext>
                </a:extLst>
              </p:cNvPr>
              <p:cNvPicPr/>
              <p:nvPr/>
            </p:nvPicPr>
            <p:blipFill>
              <a:blip r:embed="rId5"/>
              <a:stretch>
                <a:fillRect/>
              </a:stretch>
            </p:blipFill>
            <p:spPr>
              <a:xfrm>
                <a:off x="6230222" y="2017061"/>
                <a:ext cx="565560" cy="63000"/>
              </a:xfrm>
              <a:prstGeom prst="rect">
                <a:avLst/>
              </a:prstGeom>
            </p:spPr>
          </p:pic>
        </mc:Fallback>
      </mc:AlternateContent>
      <p:grpSp>
        <p:nvGrpSpPr>
          <p:cNvPr id="58" name="Group 57">
            <a:extLst>
              <a:ext uri="{FF2B5EF4-FFF2-40B4-BE49-F238E27FC236}">
                <a16:creationId xmlns:a16="http://schemas.microsoft.com/office/drawing/2014/main" id="{B247F3C7-16E9-4A47-9CE7-1638C4F228DA}"/>
              </a:ext>
            </a:extLst>
          </p:cNvPr>
          <p:cNvGrpSpPr/>
          <p:nvPr/>
        </p:nvGrpSpPr>
        <p:grpSpPr>
          <a:xfrm>
            <a:off x="697382" y="1498661"/>
            <a:ext cx="4923000" cy="3402720"/>
            <a:chOff x="697382" y="1498661"/>
            <a:chExt cx="4923000" cy="34027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801A921-0404-4658-B4D9-0595B70B6C0A}"/>
                    </a:ext>
                  </a:extLst>
                </p14:cNvPr>
                <p14:cNvContentPartPr/>
                <p14:nvPr/>
              </p14:nvContentPartPr>
              <p14:xfrm>
                <a:off x="697382" y="1915901"/>
                <a:ext cx="19080" cy="240120"/>
              </p14:xfrm>
            </p:contentPart>
          </mc:Choice>
          <mc:Fallback xmlns="">
            <p:pic>
              <p:nvPicPr>
                <p:cNvPr id="4" name="Ink 3">
                  <a:extLst>
                    <a:ext uri="{FF2B5EF4-FFF2-40B4-BE49-F238E27FC236}">
                      <a16:creationId xmlns:a16="http://schemas.microsoft.com/office/drawing/2014/main" id="{C801A921-0404-4658-B4D9-0595B70B6C0A}"/>
                    </a:ext>
                  </a:extLst>
                </p:cNvPr>
                <p:cNvPicPr/>
                <p:nvPr/>
              </p:nvPicPr>
              <p:blipFill>
                <a:blip r:embed="rId7"/>
                <a:stretch>
                  <a:fillRect/>
                </a:stretch>
              </p:blipFill>
              <p:spPr>
                <a:xfrm>
                  <a:off x="688382" y="1907261"/>
                  <a:ext cx="36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06572F30-1957-4397-B378-63586AA86A4C}"/>
                    </a:ext>
                  </a:extLst>
                </p14:cNvPr>
                <p14:cNvContentPartPr/>
                <p14:nvPr/>
              </p14:nvContentPartPr>
              <p14:xfrm>
                <a:off x="703502" y="1775501"/>
                <a:ext cx="248040" cy="347760"/>
              </p14:xfrm>
            </p:contentPart>
          </mc:Choice>
          <mc:Fallback xmlns="">
            <p:pic>
              <p:nvPicPr>
                <p:cNvPr id="5" name="Ink 4">
                  <a:extLst>
                    <a:ext uri="{FF2B5EF4-FFF2-40B4-BE49-F238E27FC236}">
                      <a16:creationId xmlns:a16="http://schemas.microsoft.com/office/drawing/2014/main" id="{06572F30-1957-4397-B378-63586AA86A4C}"/>
                    </a:ext>
                  </a:extLst>
                </p:cNvPr>
                <p:cNvPicPr/>
                <p:nvPr/>
              </p:nvPicPr>
              <p:blipFill>
                <a:blip r:embed="rId9"/>
                <a:stretch>
                  <a:fillRect/>
                </a:stretch>
              </p:blipFill>
              <p:spPr>
                <a:xfrm>
                  <a:off x="694862" y="1766501"/>
                  <a:ext cx="265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B971541-8C0E-4896-AE6C-907BFC3E01FB}"/>
                    </a:ext>
                  </a:extLst>
                </p14:cNvPr>
                <p14:cNvContentPartPr/>
                <p14:nvPr/>
              </p14:nvContentPartPr>
              <p14:xfrm>
                <a:off x="1054142" y="1726901"/>
                <a:ext cx="131400" cy="259920"/>
              </p14:xfrm>
            </p:contentPart>
          </mc:Choice>
          <mc:Fallback xmlns="">
            <p:pic>
              <p:nvPicPr>
                <p:cNvPr id="6" name="Ink 5">
                  <a:extLst>
                    <a:ext uri="{FF2B5EF4-FFF2-40B4-BE49-F238E27FC236}">
                      <a16:creationId xmlns:a16="http://schemas.microsoft.com/office/drawing/2014/main" id="{CB971541-8C0E-4896-AE6C-907BFC3E01FB}"/>
                    </a:ext>
                  </a:extLst>
                </p:cNvPr>
                <p:cNvPicPr/>
                <p:nvPr/>
              </p:nvPicPr>
              <p:blipFill>
                <a:blip r:embed="rId11"/>
                <a:stretch>
                  <a:fillRect/>
                </a:stretch>
              </p:blipFill>
              <p:spPr>
                <a:xfrm>
                  <a:off x="1045142" y="1717901"/>
                  <a:ext cx="149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FE4B9885-B813-4153-BE80-D99620AEEAC7}"/>
                    </a:ext>
                  </a:extLst>
                </p14:cNvPr>
                <p14:cNvContentPartPr/>
                <p14:nvPr/>
              </p14:nvContentPartPr>
              <p14:xfrm>
                <a:off x="1227662" y="1717181"/>
                <a:ext cx="102240" cy="264240"/>
              </p14:xfrm>
            </p:contentPart>
          </mc:Choice>
          <mc:Fallback xmlns="">
            <p:pic>
              <p:nvPicPr>
                <p:cNvPr id="7" name="Ink 6">
                  <a:extLst>
                    <a:ext uri="{FF2B5EF4-FFF2-40B4-BE49-F238E27FC236}">
                      <a16:creationId xmlns:a16="http://schemas.microsoft.com/office/drawing/2014/main" id="{FE4B9885-B813-4153-BE80-D99620AEEAC7}"/>
                    </a:ext>
                  </a:extLst>
                </p:cNvPr>
                <p:cNvPicPr/>
                <p:nvPr/>
              </p:nvPicPr>
              <p:blipFill>
                <a:blip r:embed="rId13"/>
                <a:stretch>
                  <a:fillRect/>
                </a:stretch>
              </p:blipFill>
              <p:spPr>
                <a:xfrm>
                  <a:off x="1219022" y="1708541"/>
                  <a:ext cx="1198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54F8C4AA-213B-4FC0-A9A1-CED48DFD6F1C}"/>
                    </a:ext>
                  </a:extLst>
                </p14:cNvPr>
                <p14:cNvContentPartPr/>
                <p14:nvPr/>
              </p14:nvContentPartPr>
              <p14:xfrm>
                <a:off x="1285262" y="1498661"/>
                <a:ext cx="51120" cy="15840"/>
              </p14:xfrm>
            </p:contentPart>
          </mc:Choice>
          <mc:Fallback xmlns="">
            <p:pic>
              <p:nvPicPr>
                <p:cNvPr id="8" name="Ink 7">
                  <a:extLst>
                    <a:ext uri="{FF2B5EF4-FFF2-40B4-BE49-F238E27FC236}">
                      <a16:creationId xmlns:a16="http://schemas.microsoft.com/office/drawing/2014/main" id="{54F8C4AA-213B-4FC0-A9A1-CED48DFD6F1C}"/>
                    </a:ext>
                  </a:extLst>
                </p:cNvPr>
                <p:cNvPicPr/>
                <p:nvPr/>
              </p:nvPicPr>
              <p:blipFill>
                <a:blip r:embed="rId15"/>
                <a:stretch>
                  <a:fillRect/>
                </a:stretch>
              </p:blipFill>
              <p:spPr>
                <a:xfrm>
                  <a:off x="1276622" y="1490021"/>
                  <a:ext cx="68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DD6F9BDF-B8C5-4215-B73F-9321FF9E192C}"/>
                    </a:ext>
                  </a:extLst>
                </p14:cNvPr>
                <p14:cNvContentPartPr/>
                <p14:nvPr/>
              </p14:nvContentPartPr>
              <p14:xfrm>
                <a:off x="1399382" y="1602341"/>
                <a:ext cx="138960" cy="343800"/>
              </p14:xfrm>
            </p:contentPart>
          </mc:Choice>
          <mc:Fallback xmlns="">
            <p:pic>
              <p:nvPicPr>
                <p:cNvPr id="9" name="Ink 8">
                  <a:extLst>
                    <a:ext uri="{FF2B5EF4-FFF2-40B4-BE49-F238E27FC236}">
                      <a16:creationId xmlns:a16="http://schemas.microsoft.com/office/drawing/2014/main" id="{DD6F9BDF-B8C5-4215-B73F-9321FF9E192C}"/>
                    </a:ext>
                  </a:extLst>
                </p:cNvPr>
                <p:cNvPicPr/>
                <p:nvPr/>
              </p:nvPicPr>
              <p:blipFill>
                <a:blip r:embed="rId17"/>
                <a:stretch>
                  <a:fillRect/>
                </a:stretch>
              </p:blipFill>
              <p:spPr>
                <a:xfrm>
                  <a:off x="1390382" y="1593701"/>
                  <a:ext cx="1566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98ABAAD-4FFC-4440-B259-5001BB7F9B7E}"/>
                    </a:ext>
                  </a:extLst>
                </p14:cNvPr>
                <p14:cNvContentPartPr/>
                <p14:nvPr/>
              </p14:nvContentPartPr>
              <p14:xfrm>
                <a:off x="746702" y="2382821"/>
                <a:ext cx="163800" cy="194400"/>
              </p14:xfrm>
            </p:contentPart>
          </mc:Choice>
          <mc:Fallback xmlns="">
            <p:pic>
              <p:nvPicPr>
                <p:cNvPr id="11" name="Ink 10">
                  <a:extLst>
                    <a:ext uri="{FF2B5EF4-FFF2-40B4-BE49-F238E27FC236}">
                      <a16:creationId xmlns:a16="http://schemas.microsoft.com/office/drawing/2014/main" id="{A98ABAAD-4FFC-4440-B259-5001BB7F9B7E}"/>
                    </a:ext>
                  </a:extLst>
                </p:cNvPr>
                <p:cNvPicPr/>
                <p:nvPr/>
              </p:nvPicPr>
              <p:blipFill>
                <a:blip r:embed="rId19"/>
                <a:stretch>
                  <a:fillRect/>
                </a:stretch>
              </p:blipFill>
              <p:spPr>
                <a:xfrm>
                  <a:off x="738062" y="2374181"/>
                  <a:ext cx="181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139072C8-F435-483E-BDC8-194709C83677}"/>
                    </a:ext>
                  </a:extLst>
                </p14:cNvPr>
                <p14:cNvContentPartPr/>
                <p14:nvPr/>
              </p14:nvContentPartPr>
              <p14:xfrm>
                <a:off x="1657862" y="2316581"/>
                <a:ext cx="139320" cy="167400"/>
              </p14:xfrm>
            </p:contentPart>
          </mc:Choice>
          <mc:Fallback xmlns="">
            <p:pic>
              <p:nvPicPr>
                <p:cNvPr id="12" name="Ink 11">
                  <a:extLst>
                    <a:ext uri="{FF2B5EF4-FFF2-40B4-BE49-F238E27FC236}">
                      <a16:creationId xmlns:a16="http://schemas.microsoft.com/office/drawing/2014/main" id="{139072C8-F435-483E-BDC8-194709C83677}"/>
                    </a:ext>
                  </a:extLst>
                </p:cNvPr>
                <p:cNvPicPr/>
                <p:nvPr/>
              </p:nvPicPr>
              <p:blipFill>
                <a:blip r:embed="rId21"/>
                <a:stretch>
                  <a:fillRect/>
                </a:stretch>
              </p:blipFill>
              <p:spPr>
                <a:xfrm>
                  <a:off x="1649222" y="2307581"/>
                  <a:ext cx="156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795A70F2-D1AB-461B-993A-ED775A8F058B}"/>
                    </a:ext>
                  </a:extLst>
                </p14:cNvPr>
                <p14:cNvContentPartPr/>
                <p14:nvPr/>
              </p14:nvContentPartPr>
              <p14:xfrm>
                <a:off x="2470742" y="2193821"/>
                <a:ext cx="167040" cy="200880"/>
              </p14:xfrm>
            </p:contentPart>
          </mc:Choice>
          <mc:Fallback xmlns="">
            <p:pic>
              <p:nvPicPr>
                <p:cNvPr id="13" name="Ink 12">
                  <a:extLst>
                    <a:ext uri="{FF2B5EF4-FFF2-40B4-BE49-F238E27FC236}">
                      <a16:creationId xmlns:a16="http://schemas.microsoft.com/office/drawing/2014/main" id="{795A70F2-D1AB-461B-993A-ED775A8F058B}"/>
                    </a:ext>
                  </a:extLst>
                </p:cNvPr>
                <p:cNvPicPr/>
                <p:nvPr/>
              </p:nvPicPr>
              <p:blipFill>
                <a:blip r:embed="rId23"/>
                <a:stretch>
                  <a:fillRect/>
                </a:stretch>
              </p:blipFill>
              <p:spPr>
                <a:xfrm>
                  <a:off x="2462102" y="2185181"/>
                  <a:ext cx="184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791183CF-0093-4514-A34E-32778BFC09E1}"/>
                    </a:ext>
                  </a:extLst>
                </p14:cNvPr>
                <p14:cNvContentPartPr/>
                <p14:nvPr/>
              </p14:nvContentPartPr>
              <p14:xfrm>
                <a:off x="740942" y="2302901"/>
                <a:ext cx="1899720" cy="138240"/>
              </p14:xfrm>
            </p:contentPart>
          </mc:Choice>
          <mc:Fallback xmlns="">
            <p:pic>
              <p:nvPicPr>
                <p:cNvPr id="14" name="Ink 13">
                  <a:extLst>
                    <a:ext uri="{FF2B5EF4-FFF2-40B4-BE49-F238E27FC236}">
                      <a16:creationId xmlns:a16="http://schemas.microsoft.com/office/drawing/2014/main" id="{791183CF-0093-4514-A34E-32778BFC09E1}"/>
                    </a:ext>
                  </a:extLst>
                </p:cNvPr>
                <p:cNvPicPr/>
                <p:nvPr/>
              </p:nvPicPr>
              <p:blipFill>
                <a:blip r:embed="rId25"/>
                <a:stretch>
                  <a:fillRect/>
                </a:stretch>
              </p:blipFill>
              <p:spPr>
                <a:xfrm>
                  <a:off x="732302" y="2293901"/>
                  <a:ext cx="1917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456DBB8B-6EED-4EC0-AB10-F7148420DB1C}"/>
                    </a:ext>
                  </a:extLst>
                </p14:cNvPr>
                <p14:cNvContentPartPr/>
                <p14:nvPr/>
              </p14:nvContentPartPr>
              <p14:xfrm>
                <a:off x="2612582" y="2540861"/>
                <a:ext cx="6480" cy="4320"/>
              </p14:xfrm>
            </p:contentPart>
          </mc:Choice>
          <mc:Fallback xmlns="">
            <p:pic>
              <p:nvPicPr>
                <p:cNvPr id="16" name="Ink 15">
                  <a:extLst>
                    <a:ext uri="{FF2B5EF4-FFF2-40B4-BE49-F238E27FC236}">
                      <a16:creationId xmlns:a16="http://schemas.microsoft.com/office/drawing/2014/main" id="{456DBB8B-6EED-4EC0-AB10-F7148420DB1C}"/>
                    </a:ext>
                  </a:extLst>
                </p:cNvPr>
                <p:cNvPicPr/>
                <p:nvPr/>
              </p:nvPicPr>
              <p:blipFill>
                <a:blip r:embed="rId27"/>
                <a:stretch>
                  <a:fillRect/>
                </a:stretch>
              </p:blipFill>
              <p:spPr>
                <a:xfrm>
                  <a:off x="2603582" y="2532221"/>
                  <a:ext cx="24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C0CDA8-43CB-4E01-B1C5-0ABF457133C1}"/>
                    </a:ext>
                  </a:extLst>
                </p14:cNvPr>
                <p14:cNvContentPartPr/>
                <p14:nvPr/>
              </p14:nvContentPartPr>
              <p14:xfrm>
                <a:off x="2565782" y="2480381"/>
                <a:ext cx="268920" cy="652680"/>
              </p14:xfrm>
            </p:contentPart>
          </mc:Choice>
          <mc:Fallback xmlns="">
            <p:pic>
              <p:nvPicPr>
                <p:cNvPr id="17" name="Ink 16">
                  <a:extLst>
                    <a:ext uri="{FF2B5EF4-FFF2-40B4-BE49-F238E27FC236}">
                      <a16:creationId xmlns:a16="http://schemas.microsoft.com/office/drawing/2014/main" id="{48C0CDA8-43CB-4E01-B1C5-0ABF457133C1}"/>
                    </a:ext>
                  </a:extLst>
                </p:cNvPr>
                <p:cNvPicPr/>
                <p:nvPr/>
              </p:nvPicPr>
              <p:blipFill>
                <a:blip r:embed="rId29"/>
                <a:stretch>
                  <a:fillRect/>
                </a:stretch>
              </p:blipFill>
              <p:spPr>
                <a:xfrm>
                  <a:off x="2557142" y="2471741"/>
                  <a:ext cx="2865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EC9706B1-F840-4268-9F03-B5D0DE4D9F31}"/>
                    </a:ext>
                  </a:extLst>
                </p14:cNvPr>
                <p14:cNvContentPartPr/>
                <p14:nvPr/>
              </p14:nvContentPartPr>
              <p14:xfrm>
                <a:off x="2839022" y="3157901"/>
                <a:ext cx="954720" cy="64800"/>
              </p14:xfrm>
            </p:contentPart>
          </mc:Choice>
          <mc:Fallback xmlns="">
            <p:pic>
              <p:nvPicPr>
                <p:cNvPr id="18" name="Ink 17">
                  <a:extLst>
                    <a:ext uri="{FF2B5EF4-FFF2-40B4-BE49-F238E27FC236}">
                      <a16:creationId xmlns:a16="http://schemas.microsoft.com/office/drawing/2014/main" id="{EC9706B1-F840-4268-9F03-B5D0DE4D9F31}"/>
                    </a:ext>
                  </a:extLst>
                </p:cNvPr>
                <p:cNvPicPr/>
                <p:nvPr/>
              </p:nvPicPr>
              <p:blipFill>
                <a:blip r:embed="rId31"/>
                <a:stretch>
                  <a:fillRect/>
                </a:stretch>
              </p:blipFill>
              <p:spPr>
                <a:xfrm>
                  <a:off x="2830382" y="3149261"/>
                  <a:ext cx="972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09EBF4BD-C189-4B43-90A5-456DB1E7F885}"/>
                    </a:ext>
                  </a:extLst>
                </p14:cNvPr>
                <p14:cNvContentPartPr/>
                <p14:nvPr/>
              </p14:nvContentPartPr>
              <p14:xfrm>
                <a:off x="3721382" y="3047021"/>
                <a:ext cx="206280" cy="242640"/>
              </p14:xfrm>
            </p:contentPart>
          </mc:Choice>
          <mc:Fallback xmlns="">
            <p:pic>
              <p:nvPicPr>
                <p:cNvPr id="19" name="Ink 18">
                  <a:extLst>
                    <a:ext uri="{FF2B5EF4-FFF2-40B4-BE49-F238E27FC236}">
                      <a16:creationId xmlns:a16="http://schemas.microsoft.com/office/drawing/2014/main" id="{09EBF4BD-C189-4B43-90A5-456DB1E7F885}"/>
                    </a:ext>
                  </a:extLst>
                </p:cNvPr>
                <p:cNvPicPr/>
                <p:nvPr/>
              </p:nvPicPr>
              <p:blipFill>
                <a:blip r:embed="rId33"/>
                <a:stretch>
                  <a:fillRect/>
                </a:stretch>
              </p:blipFill>
              <p:spPr>
                <a:xfrm>
                  <a:off x="3712382" y="3038021"/>
                  <a:ext cx="223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4D95CAFF-6084-4CF1-9A9E-8B43ED39D887}"/>
                    </a:ext>
                  </a:extLst>
                </p14:cNvPr>
                <p14:cNvContentPartPr/>
                <p14:nvPr/>
              </p14:nvContentPartPr>
              <p14:xfrm>
                <a:off x="3026222" y="2651021"/>
                <a:ext cx="214560" cy="276480"/>
              </p14:xfrm>
            </p:contentPart>
          </mc:Choice>
          <mc:Fallback xmlns="">
            <p:pic>
              <p:nvPicPr>
                <p:cNvPr id="21" name="Ink 20">
                  <a:extLst>
                    <a:ext uri="{FF2B5EF4-FFF2-40B4-BE49-F238E27FC236}">
                      <a16:creationId xmlns:a16="http://schemas.microsoft.com/office/drawing/2014/main" id="{4D95CAFF-6084-4CF1-9A9E-8B43ED39D887}"/>
                    </a:ext>
                  </a:extLst>
                </p:cNvPr>
                <p:cNvPicPr/>
                <p:nvPr/>
              </p:nvPicPr>
              <p:blipFill>
                <a:blip r:embed="rId35"/>
                <a:stretch>
                  <a:fillRect/>
                </a:stretch>
              </p:blipFill>
              <p:spPr>
                <a:xfrm>
                  <a:off x="3017222" y="2642021"/>
                  <a:ext cx="2322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8A12719F-BC8B-43C7-A602-768D028843CB}"/>
                    </a:ext>
                  </a:extLst>
                </p14:cNvPr>
                <p14:cNvContentPartPr/>
                <p14:nvPr/>
              </p14:nvContentPartPr>
              <p14:xfrm>
                <a:off x="3291182" y="2670101"/>
                <a:ext cx="99000" cy="215280"/>
              </p14:xfrm>
            </p:contentPart>
          </mc:Choice>
          <mc:Fallback xmlns="">
            <p:pic>
              <p:nvPicPr>
                <p:cNvPr id="22" name="Ink 21">
                  <a:extLst>
                    <a:ext uri="{FF2B5EF4-FFF2-40B4-BE49-F238E27FC236}">
                      <a16:creationId xmlns:a16="http://schemas.microsoft.com/office/drawing/2014/main" id="{8A12719F-BC8B-43C7-A602-768D028843CB}"/>
                    </a:ext>
                  </a:extLst>
                </p:cNvPr>
                <p:cNvPicPr/>
                <p:nvPr/>
              </p:nvPicPr>
              <p:blipFill>
                <a:blip r:embed="rId37"/>
                <a:stretch>
                  <a:fillRect/>
                </a:stretch>
              </p:blipFill>
              <p:spPr>
                <a:xfrm>
                  <a:off x="3282182" y="2661461"/>
                  <a:ext cx="116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583C00A0-467C-481A-A695-EDF845DFBC9D}"/>
                    </a:ext>
                  </a:extLst>
                </p14:cNvPr>
                <p14:cNvContentPartPr/>
                <p14:nvPr/>
              </p14:nvContentPartPr>
              <p14:xfrm>
                <a:off x="3488102" y="2572181"/>
                <a:ext cx="6480" cy="29520"/>
              </p14:xfrm>
            </p:contentPart>
          </mc:Choice>
          <mc:Fallback xmlns="">
            <p:pic>
              <p:nvPicPr>
                <p:cNvPr id="23" name="Ink 22">
                  <a:extLst>
                    <a:ext uri="{FF2B5EF4-FFF2-40B4-BE49-F238E27FC236}">
                      <a16:creationId xmlns:a16="http://schemas.microsoft.com/office/drawing/2014/main" id="{583C00A0-467C-481A-A695-EDF845DFBC9D}"/>
                    </a:ext>
                  </a:extLst>
                </p:cNvPr>
                <p:cNvPicPr/>
                <p:nvPr/>
              </p:nvPicPr>
              <p:blipFill>
                <a:blip r:embed="rId39"/>
                <a:stretch>
                  <a:fillRect/>
                </a:stretch>
              </p:blipFill>
              <p:spPr>
                <a:xfrm>
                  <a:off x="3479462" y="2563541"/>
                  <a:ext cx="24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EAFFA509-6A1C-4382-BE65-5ADCA1A469D5}"/>
                    </a:ext>
                  </a:extLst>
                </p14:cNvPr>
                <p14:cNvContentPartPr/>
                <p14:nvPr/>
              </p14:nvContentPartPr>
              <p14:xfrm>
                <a:off x="3506822" y="2520341"/>
                <a:ext cx="123840" cy="307080"/>
              </p14:xfrm>
            </p:contentPart>
          </mc:Choice>
          <mc:Fallback xmlns="">
            <p:pic>
              <p:nvPicPr>
                <p:cNvPr id="24" name="Ink 23">
                  <a:extLst>
                    <a:ext uri="{FF2B5EF4-FFF2-40B4-BE49-F238E27FC236}">
                      <a16:creationId xmlns:a16="http://schemas.microsoft.com/office/drawing/2014/main" id="{EAFFA509-6A1C-4382-BE65-5ADCA1A469D5}"/>
                    </a:ext>
                  </a:extLst>
                </p:cNvPr>
                <p:cNvPicPr/>
                <p:nvPr/>
              </p:nvPicPr>
              <p:blipFill>
                <a:blip r:embed="rId41"/>
                <a:stretch>
                  <a:fillRect/>
                </a:stretch>
              </p:blipFill>
              <p:spPr>
                <a:xfrm>
                  <a:off x="3498182" y="2511701"/>
                  <a:ext cx="1414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CF8A0266-F62C-4666-9FC0-A76766337B35}"/>
                    </a:ext>
                  </a:extLst>
                </p14:cNvPr>
                <p14:cNvContentPartPr/>
                <p14:nvPr/>
              </p14:nvContentPartPr>
              <p14:xfrm>
                <a:off x="3971942" y="2494061"/>
                <a:ext cx="133920" cy="283320"/>
              </p14:xfrm>
            </p:contentPart>
          </mc:Choice>
          <mc:Fallback xmlns="">
            <p:pic>
              <p:nvPicPr>
                <p:cNvPr id="25" name="Ink 24">
                  <a:extLst>
                    <a:ext uri="{FF2B5EF4-FFF2-40B4-BE49-F238E27FC236}">
                      <a16:creationId xmlns:a16="http://schemas.microsoft.com/office/drawing/2014/main" id="{CF8A0266-F62C-4666-9FC0-A76766337B35}"/>
                    </a:ext>
                  </a:extLst>
                </p:cNvPr>
                <p:cNvPicPr/>
                <p:nvPr/>
              </p:nvPicPr>
              <p:blipFill>
                <a:blip r:embed="rId43"/>
                <a:stretch>
                  <a:fillRect/>
                </a:stretch>
              </p:blipFill>
              <p:spPr>
                <a:xfrm>
                  <a:off x="3962942" y="2485421"/>
                  <a:ext cx="151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788FE35A-1E0A-4C4F-B5DE-C6A0843283FB}"/>
                    </a:ext>
                  </a:extLst>
                </p14:cNvPr>
                <p14:cNvContentPartPr/>
                <p14:nvPr/>
              </p14:nvContentPartPr>
              <p14:xfrm>
                <a:off x="4207382" y="2456981"/>
                <a:ext cx="171000" cy="343800"/>
              </p14:xfrm>
            </p:contentPart>
          </mc:Choice>
          <mc:Fallback xmlns="">
            <p:pic>
              <p:nvPicPr>
                <p:cNvPr id="26" name="Ink 25">
                  <a:extLst>
                    <a:ext uri="{FF2B5EF4-FFF2-40B4-BE49-F238E27FC236}">
                      <a16:creationId xmlns:a16="http://schemas.microsoft.com/office/drawing/2014/main" id="{788FE35A-1E0A-4C4F-B5DE-C6A0843283FB}"/>
                    </a:ext>
                  </a:extLst>
                </p:cNvPr>
                <p:cNvPicPr/>
                <p:nvPr/>
              </p:nvPicPr>
              <p:blipFill>
                <a:blip r:embed="rId45"/>
                <a:stretch>
                  <a:fillRect/>
                </a:stretch>
              </p:blipFill>
              <p:spPr>
                <a:xfrm>
                  <a:off x="4198742" y="2447981"/>
                  <a:ext cx="1886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C7D9FF31-53E6-4C15-8287-408D4392F9A2}"/>
                    </a:ext>
                  </a:extLst>
                </p14:cNvPr>
                <p14:cNvContentPartPr/>
                <p14:nvPr/>
              </p14:nvContentPartPr>
              <p14:xfrm>
                <a:off x="4023062" y="3128741"/>
                <a:ext cx="1148040" cy="136080"/>
              </p14:xfrm>
            </p:contentPart>
          </mc:Choice>
          <mc:Fallback xmlns="">
            <p:pic>
              <p:nvPicPr>
                <p:cNvPr id="29" name="Ink 28">
                  <a:extLst>
                    <a:ext uri="{FF2B5EF4-FFF2-40B4-BE49-F238E27FC236}">
                      <a16:creationId xmlns:a16="http://schemas.microsoft.com/office/drawing/2014/main" id="{C7D9FF31-53E6-4C15-8287-408D4392F9A2}"/>
                    </a:ext>
                  </a:extLst>
                </p:cNvPr>
                <p:cNvPicPr/>
                <p:nvPr/>
              </p:nvPicPr>
              <p:blipFill>
                <a:blip r:embed="rId47"/>
                <a:stretch>
                  <a:fillRect/>
                </a:stretch>
              </p:blipFill>
              <p:spPr>
                <a:xfrm>
                  <a:off x="4014422" y="3120101"/>
                  <a:ext cx="1165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FB9B690-7F59-48BA-9CAC-D352710BD69A}"/>
                    </a:ext>
                  </a:extLst>
                </p14:cNvPr>
                <p14:cNvContentPartPr/>
                <p14:nvPr/>
              </p14:nvContentPartPr>
              <p14:xfrm>
                <a:off x="5119982" y="2252141"/>
                <a:ext cx="446040" cy="877320"/>
              </p14:xfrm>
            </p:contentPart>
          </mc:Choice>
          <mc:Fallback xmlns="">
            <p:pic>
              <p:nvPicPr>
                <p:cNvPr id="30" name="Ink 29">
                  <a:extLst>
                    <a:ext uri="{FF2B5EF4-FFF2-40B4-BE49-F238E27FC236}">
                      <a16:creationId xmlns:a16="http://schemas.microsoft.com/office/drawing/2014/main" id="{6FB9B690-7F59-48BA-9CAC-D352710BD69A}"/>
                    </a:ext>
                  </a:extLst>
                </p:cNvPr>
                <p:cNvPicPr/>
                <p:nvPr/>
              </p:nvPicPr>
              <p:blipFill>
                <a:blip r:embed="rId49"/>
                <a:stretch>
                  <a:fillRect/>
                </a:stretch>
              </p:blipFill>
              <p:spPr>
                <a:xfrm>
                  <a:off x="5111342" y="2243141"/>
                  <a:ext cx="463680" cy="894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DBBA5017-2E54-4DB3-AF01-215925F1568F}"/>
                    </a:ext>
                  </a:extLst>
                </p14:cNvPr>
                <p14:cNvContentPartPr/>
                <p14:nvPr/>
              </p14:nvContentPartPr>
              <p14:xfrm>
                <a:off x="5372342" y="2113541"/>
                <a:ext cx="248040" cy="330480"/>
              </p14:xfrm>
            </p:contentPart>
          </mc:Choice>
          <mc:Fallback xmlns="">
            <p:pic>
              <p:nvPicPr>
                <p:cNvPr id="31" name="Ink 30">
                  <a:extLst>
                    <a:ext uri="{FF2B5EF4-FFF2-40B4-BE49-F238E27FC236}">
                      <a16:creationId xmlns:a16="http://schemas.microsoft.com/office/drawing/2014/main" id="{DBBA5017-2E54-4DB3-AF01-215925F1568F}"/>
                    </a:ext>
                  </a:extLst>
                </p:cNvPr>
                <p:cNvPicPr/>
                <p:nvPr/>
              </p:nvPicPr>
              <p:blipFill>
                <a:blip r:embed="rId51"/>
                <a:stretch>
                  <a:fillRect/>
                </a:stretch>
              </p:blipFill>
              <p:spPr>
                <a:xfrm>
                  <a:off x="5363702" y="2104541"/>
                  <a:ext cx="2656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20D27291-2D0C-4F13-821B-8FF72F82A071}"/>
                    </a:ext>
                  </a:extLst>
                </p14:cNvPr>
                <p14:cNvContentPartPr/>
                <p14:nvPr/>
              </p14:nvContentPartPr>
              <p14:xfrm>
                <a:off x="3078422" y="3723821"/>
                <a:ext cx="360" cy="360"/>
              </p14:xfrm>
            </p:contentPart>
          </mc:Choice>
          <mc:Fallback xmlns="">
            <p:pic>
              <p:nvPicPr>
                <p:cNvPr id="33" name="Ink 32">
                  <a:extLst>
                    <a:ext uri="{FF2B5EF4-FFF2-40B4-BE49-F238E27FC236}">
                      <a16:creationId xmlns:a16="http://schemas.microsoft.com/office/drawing/2014/main" id="{20D27291-2D0C-4F13-821B-8FF72F82A071}"/>
                    </a:ext>
                  </a:extLst>
                </p:cNvPr>
                <p:cNvPicPr/>
                <p:nvPr/>
              </p:nvPicPr>
              <p:blipFill>
                <a:blip r:embed="rId27"/>
                <a:stretch>
                  <a:fillRect/>
                </a:stretch>
              </p:blipFill>
              <p:spPr>
                <a:xfrm>
                  <a:off x="3069782" y="37148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C1BA028D-A13C-47A3-9DD9-566E83D20F2F}"/>
                    </a:ext>
                  </a:extLst>
                </p14:cNvPr>
                <p14:cNvContentPartPr/>
                <p14:nvPr/>
              </p14:nvContentPartPr>
              <p14:xfrm>
                <a:off x="2948102" y="3656141"/>
                <a:ext cx="164520" cy="190440"/>
              </p14:xfrm>
            </p:contentPart>
          </mc:Choice>
          <mc:Fallback xmlns="">
            <p:pic>
              <p:nvPicPr>
                <p:cNvPr id="34" name="Ink 33">
                  <a:extLst>
                    <a:ext uri="{FF2B5EF4-FFF2-40B4-BE49-F238E27FC236}">
                      <a16:creationId xmlns:a16="http://schemas.microsoft.com/office/drawing/2014/main" id="{C1BA028D-A13C-47A3-9DD9-566E83D20F2F}"/>
                    </a:ext>
                  </a:extLst>
                </p:cNvPr>
                <p:cNvPicPr/>
                <p:nvPr/>
              </p:nvPicPr>
              <p:blipFill>
                <a:blip r:embed="rId54"/>
                <a:stretch>
                  <a:fillRect/>
                </a:stretch>
              </p:blipFill>
              <p:spPr>
                <a:xfrm>
                  <a:off x="2939102" y="3647501"/>
                  <a:ext cx="1821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94CE02CE-569A-46AF-B90E-DA7386CDABBE}"/>
                    </a:ext>
                  </a:extLst>
                </p14:cNvPr>
                <p14:cNvContentPartPr/>
                <p14:nvPr/>
              </p14:nvContentPartPr>
              <p14:xfrm>
                <a:off x="2982662" y="3639941"/>
                <a:ext cx="140400" cy="402840"/>
              </p14:xfrm>
            </p:contentPart>
          </mc:Choice>
          <mc:Fallback xmlns="">
            <p:pic>
              <p:nvPicPr>
                <p:cNvPr id="35" name="Ink 34">
                  <a:extLst>
                    <a:ext uri="{FF2B5EF4-FFF2-40B4-BE49-F238E27FC236}">
                      <a16:creationId xmlns:a16="http://schemas.microsoft.com/office/drawing/2014/main" id="{94CE02CE-569A-46AF-B90E-DA7386CDABBE}"/>
                    </a:ext>
                  </a:extLst>
                </p:cNvPr>
                <p:cNvPicPr/>
                <p:nvPr/>
              </p:nvPicPr>
              <p:blipFill>
                <a:blip r:embed="rId56"/>
                <a:stretch>
                  <a:fillRect/>
                </a:stretch>
              </p:blipFill>
              <p:spPr>
                <a:xfrm>
                  <a:off x="2974022" y="3631301"/>
                  <a:ext cx="1580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17613FEC-8782-476C-83E4-F26D28574916}"/>
                    </a:ext>
                  </a:extLst>
                </p14:cNvPr>
                <p14:cNvContentPartPr/>
                <p14:nvPr/>
              </p14:nvContentPartPr>
              <p14:xfrm>
                <a:off x="3184622" y="3637061"/>
                <a:ext cx="139320" cy="233280"/>
              </p14:xfrm>
            </p:contentPart>
          </mc:Choice>
          <mc:Fallback xmlns="">
            <p:pic>
              <p:nvPicPr>
                <p:cNvPr id="36" name="Ink 35">
                  <a:extLst>
                    <a:ext uri="{FF2B5EF4-FFF2-40B4-BE49-F238E27FC236}">
                      <a16:creationId xmlns:a16="http://schemas.microsoft.com/office/drawing/2014/main" id="{17613FEC-8782-476C-83E4-F26D28574916}"/>
                    </a:ext>
                  </a:extLst>
                </p:cNvPr>
                <p:cNvPicPr/>
                <p:nvPr/>
              </p:nvPicPr>
              <p:blipFill>
                <a:blip r:embed="rId58"/>
                <a:stretch>
                  <a:fillRect/>
                </a:stretch>
              </p:blipFill>
              <p:spPr>
                <a:xfrm>
                  <a:off x="3175622" y="3628421"/>
                  <a:ext cx="1569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8BDF595A-56CD-41C4-B9C6-7A13CFA7F761}"/>
                    </a:ext>
                  </a:extLst>
                </p14:cNvPr>
                <p14:cNvContentPartPr/>
                <p14:nvPr/>
              </p14:nvContentPartPr>
              <p14:xfrm>
                <a:off x="3446342" y="3404141"/>
                <a:ext cx="111600" cy="405000"/>
              </p14:xfrm>
            </p:contentPart>
          </mc:Choice>
          <mc:Fallback xmlns="">
            <p:pic>
              <p:nvPicPr>
                <p:cNvPr id="37" name="Ink 36">
                  <a:extLst>
                    <a:ext uri="{FF2B5EF4-FFF2-40B4-BE49-F238E27FC236}">
                      <a16:creationId xmlns:a16="http://schemas.microsoft.com/office/drawing/2014/main" id="{8BDF595A-56CD-41C4-B9C6-7A13CFA7F761}"/>
                    </a:ext>
                  </a:extLst>
                </p:cNvPr>
                <p:cNvPicPr/>
                <p:nvPr/>
              </p:nvPicPr>
              <p:blipFill>
                <a:blip r:embed="rId60"/>
                <a:stretch>
                  <a:fillRect/>
                </a:stretch>
              </p:blipFill>
              <p:spPr>
                <a:xfrm>
                  <a:off x="3437702" y="3395501"/>
                  <a:ext cx="1292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630887A2-004A-45E8-B444-2C867F175300}"/>
                    </a:ext>
                  </a:extLst>
                </p14:cNvPr>
                <p14:cNvContentPartPr/>
                <p14:nvPr/>
              </p14:nvContentPartPr>
              <p14:xfrm>
                <a:off x="3714902" y="3629141"/>
                <a:ext cx="85320" cy="61920"/>
              </p14:xfrm>
            </p:contentPart>
          </mc:Choice>
          <mc:Fallback xmlns="">
            <p:pic>
              <p:nvPicPr>
                <p:cNvPr id="38" name="Ink 37">
                  <a:extLst>
                    <a:ext uri="{FF2B5EF4-FFF2-40B4-BE49-F238E27FC236}">
                      <a16:creationId xmlns:a16="http://schemas.microsoft.com/office/drawing/2014/main" id="{630887A2-004A-45E8-B444-2C867F175300}"/>
                    </a:ext>
                  </a:extLst>
                </p:cNvPr>
                <p:cNvPicPr/>
                <p:nvPr/>
              </p:nvPicPr>
              <p:blipFill>
                <a:blip r:embed="rId62"/>
                <a:stretch>
                  <a:fillRect/>
                </a:stretch>
              </p:blipFill>
              <p:spPr>
                <a:xfrm>
                  <a:off x="3706262" y="3620501"/>
                  <a:ext cx="102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4B01888B-259A-42F5-97CC-427AA8AA7571}"/>
                    </a:ext>
                  </a:extLst>
                </p14:cNvPr>
                <p14:cNvContentPartPr/>
                <p14:nvPr/>
              </p14:nvContentPartPr>
              <p14:xfrm>
                <a:off x="3967622" y="3446621"/>
                <a:ext cx="170640" cy="369360"/>
              </p14:xfrm>
            </p:contentPart>
          </mc:Choice>
          <mc:Fallback xmlns="">
            <p:pic>
              <p:nvPicPr>
                <p:cNvPr id="39" name="Ink 38">
                  <a:extLst>
                    <a:ext uri="{FF2B5EF4-FFF2-40B4-BE49-F238E27FC236}">
                      <a16:creationId xmlns:a16="http://schemas.microsoft.com/office/drawing/2014/main" id="{4B01888B-259A-42F5-97CC-427AA8AA7571}"/>
                    </a:ext>
                  </a:extLst>
                </p:cNvPr>
                <p:cNvPicPr/>
                <p:nvPr/>
              </p:nvPicPr>
              <p:blipFill>
                <a:blip r:embed="rId64"/>
                <a:stretch>
                  <a:fillRect/>
                </a:stretch>
              </p:blipFill>
              <p:spPr>
                <a:xfrm>
                  <a:off x="3958982" y="3437981"/>
                  <a:ext cx="1882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65CED2BA-15A9-4DB6-AB09-3F6BEA7A1FB8}"/>
                    </a:ext>
                  </a:extLst>
                </p14:cNvPr>
                <p14:cNvContentPartPr/>
                <p14:nvPr/>
              </p14:nvContentPartPr>
              <p14:xfrm>
                <a:off x="4286942" y="3536981"/>
                <a:ext cx="101520" cy="227880"/>
              </p14:xfrm>
            </p:contentPart>
          </mc:Choice>
          <mc:Fallback xmlns="">
            <p:pic>
              <p:nvPicPr>
                <p:cNvPr id="40" name="Ink 39">
                  <a:extLst>
                    <a:ext uri="{FF2B5EF4-FFF2-40B4-BE49-F238E27FC236}">
                      <a16:creationId xmlns:a16="http://schemas.microsoft.com/office/drawing/2014/main" id="{65CED2BA-15A9-4DB6-AB09-3F6BEA7A1FB8}"/>
                    </a:ext>
                  </a:extLst>
                </p:cNvPr>
                <p:cNvPicPr/>
                <p:nvPr/>
              </p:nvPicPr>
              <p:blipFill>
                <a:blip r:embed="rId66"/>
                <a:stretch>
                  <a:fillRect/>
                </a:stretch>
              </p:blipFill>
              <p:spPr>
                <a:xfrm>
                  <a:off x="4278302" y="3527981"/>
                  <a:ext cx="1191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F4B9717E-DC0D-45E8-8034-5D0FC9795EA7}"/>
                    </a:ext>
                  </a:extLst>
                </p14:cNvPr>
                <p14:cNvContentPartPr/>
                <p14:nvPr/>
              </p14:nvContentPartPr>
              <p14:xfrm>
                <a:off x="4442822" y="3460661"/>
                <a:ext cx="160560" cy="264240"/>
              </p14:xfrm>
            </p:contentPart>
          </mc:Choice>
          <mc:Fallback xmlns="">
            <p:pic>
              <p:nvPicPr>
                <p:cNvPr id="41" name="Ink 40">
                  <a:extLst>
                    <a:ext uri="{FF2B5EF4-FFF2-40B4-BE49-F238E27FC236}">
                      <a16:creationId xmlns:a16="http://schemas.microsoft.com/office/drawing/2014/main" id="{F4B9717E-DC0D-45E8-8034-5D0FC9795EA7}"/>
                    </a:ext>
                  </a:extLst>
                </p:cNvPr>
                <p:cNvPicPr/>
                <p:nvPr/>
              </p:nvPicPr>
              <p:blipFill>
                <a:blip r:embed="rId68"/>
                <a:stretch>
                  <a:fillRect/>
                </a:stretch>
              </p:blipFill>
              <p:spPr>
                <a:xfrm>
                  <a:off x="4434182" y="3451661"/>
                  <a:ext cx="178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7B2C75F4-6D6E-48A6-983E-BE728F4582B3}"/>
                    </a:ext>
                  </a:extLst>
                </p14:cNvPr>
                <p14:cNvContentPartPr/>
                <p14:nvPr/>
              </p14:nvContentPartPr>
              <p14:xfrm>
                <a:off x="2428622" y="3173021"/>
                <a:ext cx="2835720" cy="1252440"/>
              </p14:xfrm>
            </p:contentPart>
          </mc:Choice>
          <mc:Fallback xmlns="">
            <p:pic>
              <p:nvPicPr>
                <p:cNvPr id="45" name="Ink 44">
                  <a:extLst>
                    <a:ext uri="{FF2B5EF4-FFF2-40B4-BE49-F238E27FC236}">
                      <a16:creationId xmlns:a16="http://schemas.microsoft.com/office/drawing/2014/main" id="{7B2C75F4-6D6E-48A6-983E-BE728F4582B3}"/>
                    </a:ext>
                  </a:extLst>
                </p:cNvPr>
                <p:cNvPicPr/>
                <p:nvPr/>
              </p:nvPicPr>
              <p:blipFill>
                <a:blip r:embed="rId70"/>
                <a:stretch>
                  <a:fillRect/>
                </a:stretch>
              </p:blipFill>
              <p:spPr>
                <a:xfrm>
                  <a:off x="2419622" y="3164381"/>
                  <a:ext cx="2853360" cy="1270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61CA0866-BE02-4294-B440-0D005C21C148}"/>
                    </a:ext>
                  </a:extLst>
                </p14:cNvPr>
                <p14:cNvContentPartPr/>
                <p14:nvPr/>
              </p14:nvContentPartPr>
              <p14:xfrm>
                <a:off x="3074462" y="4717061"/>
                <a:ext cx="163080" cy="184320"/>
              </p14:xfrm>
            </p:contentPart>
          </mc:Choice>
          <mc:Fallback xmlns="">
            <p:pic>
              <p:nvPicPr>
                <p:cNvPr id="46" name="Ink 45">
                  <a:extLst>
                    <a:ext uri="{FF2B5EF4-FFF2-40B4-BE49-F238E27FC236}">
                      <a16:creationId xmlns:a16="http://schemas.microsoft.com/office/drawing/2014/main" id="{61CA0866-BE02-4294-B440-0D005C21C148}"/>
                    </a:ext>
                  </a:extLst>
                </p:cNvPr>
                <p:cNvPicPr/>
                <p:nvPr/>
              </p:nvPicPr>
              <p:blipFill>
                <a:blip r:embed="rId72"/>
                <a:stretch>
                  <a:fillRect/>
                </a:stretch>
              </p:blipFill>
              <p:spPr>
                <a:xfrm>
                  <a:off x="3065462" y="4708061"/>
                  <a:ext cx="180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BD6E7A32-8C7B-49D1-8D0F-E6D6C337D068}"/>
                    </a:ext>
                  </a:extLst>
                </p14:cNvPr>
                <p14:cNvContentPartPr/>
                <p14:nvPr/>
              </p14:nvContentPartPr>
              <p14:xfrm>
                <a:off x="3280022" y="4558661"/>
                <a:ext cx="179640" cy="259200"/>
              </p14:xfrm>
            </p:contentPart>
          </mc:Choice>
          <mc:Fallback xmlns="">
            <p:pic>
              <p:nvPicPr>
                <p:cNvPr id="47" name="Ink 46">
                  <a:extLst>
                    <a:ext uri="{FF2B5EF4-FFF2-40B4-BE49-F238E27FC236}">
                      <a16:creationId xmlns:a16="http://schemas.microsoft.com/office/drawing/2014/main" id="{BD6E7A32-8C7B-49D1-8D0F-E6D6C337D068}"/>
                    </a:ext>
                  </a:extLst>
                </p:cNvPr>
                <p:cNvPicPr/>
                <p:nvPr/>
              </p:nvPicPr>
              <p:blipFill>
                <a:blip r:embed="rId74"/>
                <a:stretch>
                  <a:fillRect/>
                </a:stretch>
              </p:blipFill>
              <p:spPr>
                <a:xfrm>
                  <a:off x="3271022" y="4549661"/>
                  <a:ext cx="197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B7128509-58E1-4B36-9090-5FD5C7070FCB}"/>
                    </a:ext>
                  </a:extLst>
                </p14:cNvPr>
                <p14:cNvContentPartPr/>
                <p14:nvPr/>
              </p14:nvContentPartPr>
              <p14:xfrm>
                <a:off x="3491342" y="4552901"/>
                <a:ext cx="128160" cy="246240"/>
              </p14:xfrm>
            </p:contentPart>
          </mc:Choice>
          <mc:Fallback xmlns="">
            <p:pic>
              <p:nvPicPr>
                <p:cNvPr id="48" name="Ink 47">
                  <a:extLst>
                    <a:ext uri="{FF2B5EF4-FFF2-40B4-BE49-F238E27FC236}">
                      <a16:creationId xmlns:a16="http://schemas.microsoft.com/office/drawing/2014/main" id="{B7128509-58E1-4B36-9090-5FD5C7070FCB}"/>
                    </a:ext>
                  </a:extLst>
                </p:cNvPr>
                <p:cNvPicPr/>
                <p:nvPr/>
              </p:nvPicPr>
              <p:blipFill>
                <a:blip r:embed="rId76"/>
                <a:stretch>
                  <a:fillRect/>
                </a:stretch>
              </p:blipFill>
              <p:spPr>
                <a:xfrm>
                  <a:off x="3482342" y="4543901"/>
                  <a:ext cx="145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486F83CE-BC4A-4AF5-A630-003E163B6F7A}"/>
                    </a:ext>
                  </a:extLst>
                </p14:cNvPr>
                <p14:cNvContentPartPr/>
                <p14:nvPr/>
              </p14:nvContentPartPr>
              <p14:xfrm>
                <a:off x="3524102" y="4541741"/>
                <a:ext cx="168120" cy="284400"/>
              </p14:xfrm>
            </p:contentPart>
          </mc:Choice>
          <mc:Fallback xmlns="">
            <p:pic>
              <p:nvPicPr>
                <p:cNvPr id="49" name="Ink 48">
                  <a:extLst>
                    <a:ext uri="{FF2B5EF4-FFF2-40B4-BE49-F238E27FC236}">
                      <a16:creationId xmlns:a16="http://schemas.microsoft.com/office/drawing/2014/main" id="{486F83CE-BC4A-4AF5-A630-003E163B6F7A}"/>
                    </a:ext>
                  </a:extLst>
                </p:cNvPr>
                <p:cNvPicPr/>
                <p:nvPr/>
              </p:nvPicPr>
              <p:blipFill>
                <a:blip r:embed="rId78"/>
                <a:stretch>
                  <a:fillRect/>
                </a:stretch>
              </p:blipFill>
              <p:spPr>
                <a:xfrm>
                  <a:off x="3515102" y="4532741"/>
                  <a:ext cx="185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24C5D978-71D4-4B67-99B2-738302FFAE3D}"/>
                    </a:ext>
                  </a:extLst>
                </p14:cNvPr>
                <p14:cNvContentPartPr/>
                <p14:nvPr/>
              </p14:nvContentPartPr>
              <p14:xfrm>
                <a:off x="3767462" y="4521581"/>
                <a:ext cx="20160" cy="197640"/>
              </p14:xfrm>
            </p:contentPart>
          </mc:Choice>
          <mc:Fallback xmlns="">
            <p:pic>
              <p:nvPicPr>
                <p:cNvPr id="50" name="Ink 49">
                  <a:extLst>
                    <a:ext uri="{FF2B5EF4-FFF2-40B4-BE49-F238E27FC236}">
                      <a16:creationId xmlns:a16="http://schemas.microsoft.com/office/drawing/2014/main" id="{24C5D978-71D4-4B67-99B2-738302FFAE3D}"/>
                    </a:ext>
                  </a:extLst>
                </p:cNvPr>
                <p:cNvPicPr/>
                <p:nvPr/>
              </p:nvPicPr>
              <p:blipFill>
                <a:blip r:embed="rId80"/>
                <a:stretch>
                  <a:fillRect/>
                </a:stretch>
              </p:blipFill>
              <p:spPr>
                <a:xfrm>
                  <a:off x="3758462" y="4512581"/>
                  <a:ext cx="37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B9B07758-73A0-4ECD-8ECB-C4D2B301E05A}"/>
                    </a:ext>
                  </a:extLst>
                </p14:cNvPr>
                <p14:cNvContentPartPr/>
                <p14:nvPr/>
              </p14:nvContentPartPr>
              <p14:xfrm>
                <a:off x="3698342" y="4506101"/>
                <a:ext cx="94320" cy="236160"/>
              </p14:xfrm>
            </p:contentPart>
          </mc:Choice>
          <mc:Fallback xmlns="">
            <p:pic>
              <p:nvPicPr>
                <p:cNvPr id="51" name="Ink 50">
                  <a:extLst>
                    <a:ext uri="{FF2B5EF4-FFF2-40B4-BE49-F238E27FC236}">
                      <a16:creationId xmlns:a16="http://schemas.microsoft.com/office/drawing/2014/main" id="{B9B07758-73A0-4ECD-8ECB-C4D2B301E05A}"/>
                    </a:ext>
                  </a:extLst>
                </p:cNvPr>
                <p:cNvPicPr/>
                <p:nvPr/>
              </p:nvPicPr>
              <p:blipFill>
                <a:blip r:embed="rId82"/>
                <a:stretch>
                  <a:fillRect/>
                </a:stretch>
              </p:blipFill>
              <p:spPr>
                <a:xfrm>
                  <a:off x="3689702" y="4497101"/>
                  <a:ext cx="111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7D0EACB9-000E-4646-8DCA-1F6FF82DF876}"/>
                    </a:ext>
                  </a:extLst>
                </p14:cNvPr>
                <p14:cNvContentPartPr/>
                <p14:nvPr/>
              </p14:nvContentPartPr>
              <p14:xfrm>
                <a:off x="3863222" y="4455701"/>
                <a:ext cx="165240" cy="233280"/>
              </p14:xfrm>
            </p:contentPart>
          </mc:Choice>
          <mc:Fallback xmlns="">
            <p:pic>
              <p:nvPicPr>
                <p:cNvPr id="52" name="Ink 51">
                  <a:extLst>
                    <a:ext uri="{FF2B5EF4-FFF2-40B4-BE49-F238E27FC236}">
                      <a16:creationId xmlns:a16="http://schemas.microsoft.com/office/drawing/2014/main" id="{7D0EACB9-000E-4646-8DCA-1F6FF82DF876}"/>
                    </a:ext>
                  </a:extLst>
                </p:cNvPr>
                <p:cNvPicPr/>
                <p:nvPr/>
              </p:nvPicPr>
              <p:blipFill>
                <a:blip r:embed="rId84"/>
                <a:stretch>
                  <a:fillRect/>
                </a:stretch>
              </p:blipFill>
              <p:spPr>
                <a:xfrm>
                  <a:off x="3854582" y="4446701"/>
                  <a:ext cx="182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5D477FDB-0DD9-4907-89FF-6B3928856075}"/>
                    </a:ext>
                  </a:extLst>
                </p14:cNvPr>
                <p14:cNvContentPartPr/>
                <p14:nvPr/>
              </p14:nvContentPartPr>
              <p14:xfrm>
                <a:off x="3987782" y="4426181"/>
                <a:ext cx="167400" cy="200880"/>
              </p14:xfrm>
            </p:contentPart>
          </mc:Choice>
          <mc:Fallback xmlns="">
            <p:pic>
              <p:nvPicPr>
                <p:cNvPr id="53" name="Ink 52">
                  <a:extLst>
                    <a:ext uri="{FF2B5EF4-FFF2-40B4-BE49-F238E27FC236}">
                      <a16:creationId xmlns:a16="http://schemas.microsoft.com/office/drawing/2014/main" id="{5D477FDB-0DD9-4907-89FF-6B3928856075}"/>
                    </a:ext>
                  </a:extLst>
                </p:cNvPr>
                <p:cNvPicPr/>
                <p:nvPr/>
              </p:nvPicPr>
              <p:blipFill>
                <a:blip r:embed="rId86"/>
                <a:stretch>
                  <a:fillRect/>
                </a:stretch>
              </p:blipFill>
              <p:spPr>
                <a:xfrm>
                  <a:off x="3979142" y="4417541"/>
                  <a:ext cx="185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D575B864-AD45-4EA8-99E1-5820691DA169}"/>
                    </a:ext>
                  </a:extLst>
                </p14:cNvPr>
                <p14:cNvContentPartPr/>
                <p14:nvPr/>
              </p14:nvContentPartPr>
              <p14:xfrm>
                <a:off x="4260662" y="4433741"/>
                <a:ext cx="11160" cy="164880"/>
              </p14:xfrm>
            </p:contentPart>
          </mc:Choice>
          <mc:Fallback xmlns="">
            <p:pic>
              <p:nvPicPr>
                <p:cNvPr id="54" name="Ink 53">
                  <a:extLst>
                    <a:ext uri="{FF2B5EF4-FFF2-40B4-BE49-F238E27FC236}">
                      <a16:creationId xmlns:a16="http://schemas.microsoft.com/office/drawing/2014/main" id="{D575B864-AD45-4EA8-99E1-5820691DA169}"/>
                    </a:ext>
                  </a:extLst>
                </p:cNvPr>
                <p:cNvPicPr/>
                <p:nvPr/>
              </p:nvPicPr>
              <p:blipFill>
                <a:blip r:embed="rId88"/>
                <a:stretch>
                  <a:fillRect/>
                </a:stretch>
              </p:blipFill>
              <p:spPr>
                <a:xfrm>
                  <a:off x="4252022" y="4424741"/>
                  <a:ext cx="28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506E2CDF-8B89-4374-8568-970CBDC98427}"/>
                    </a:ext>
                  </a:extLst>
                </p14:cNvPr>
                <p14:cNvContentPartPr/>
                <p14:nvPr/>
              </p14:nvContentPartPr>
              <p14:xfrm>
                <a:off x="4358222" y="4285421"/>
                <a:ext cx="75600" cy="298800"/>
              </p14:xfrm>
            </p:contentPart>
          </mc:Choice>
          <mc:Fallback xmlns="">
            <p:pic>
              <p:nvPicPr>
                <p:cNvPr id="55" name="Ink 54">
                  <a:extLst>
                    <a:ext uri="{FF2B5EF4-FFF2-40B4-BE49-F238E27FC236}">
                      <a16:creationId xmlns:a16="http://schemas.microsoft.com/office/drawing/2014/main" id="{506E2CDF-8B89-4374-8568-970CBDC98427}"/>
                    </a:ext>
                  </a:extLst>
                </p:cNvPr>
                <p:cNvPicPr/>
                <p:nvPr/>
              </p:nvPicPr>
              <p:blipFill>
                <a:blip r:embed="rId90"/>
                <a:stretch>
                  <a:fillRect/>
                </a:stretch>
              </p:blipFill>
              <p:spPr>
                <a:xfrm>
                  <a:off x="4349222" y="4276781"/>
                  <a:ext cx="932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794A42CE-FF51-48E6-B872-DE3F7DECC32F}"/>
                    </a:ext>
                  </a:extLst>
                </p14:cNvPr>
                <p14:cNvContentPartPr/>
                <p14:nvPr/>
              </p14:nvContentPartPr>
              <p14:xfrm>
                <a:off x="4348502" y="4400621"/>
                <a:ext cx="137520" cy="48240"/>
              </p14:xfrm>
            </p:contentPart>
          </mc:Choice>
          <mc:Fallback xmlns="">
            <p:pic>
              <p:nvPicPr>
                <p:cNvPr id="56" name="Ink 55">
                  <a:extLst>
                    <a:ext uri="{FF2B5EF4-FFF2-40B4-BE49-F238E27FC236}">
                      <a16:creationId xmlns:a16="http://schemas.microsoft.com/office/drawing/2014/main" id="{794A42CE-FF51-48E6-B872-DE3F7DECC32F}"/>
                    </a:ext>
                  </a:extLst>
                </p:cNvPr>
                <p:cNvPicPr/>
                <p:nvPr/>
              </p:nvPicPr>
              <p:blipFill>
                <a:blip r:embed="rId92"/>
                <a:stretch>
                  <a:fillRect/>
                </a:stretch>
              </p:blipFill>
              <p:spPr>
                <a:xfrm>
                  <a:off x="4339862" y="4391981"/>
                  <a:ext cx="155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C336E191-A1BB-4B94-ABDF-3CA7D2FAD145}"/>
                    </a:ext>
                  </a:extLst>
                </p14:cNvPr>
                <p14:cNvContentPartPr/>
                <p14:nvPr/>
              </p14:nvContentPartPr>
              <p14:xfrm>
                <a:off x="4555142" y="4335101"/>
                <a:ext cx="164520" cy="329040"/>
              </p14:xfrm>
            </p:contentPart>
          </mc:Choice>
          <mc:Fallback xmlns="">
            <p:pic>
              <p:nvPicPr>
                <p:cNvPr id="57" name="Ink 56">
                  <a:extLst>
                    <a:ext uri="{FF2B5EF4-FFF2-40B4-BE49-F238E27FC236}">
                      <a16:creationId xmlns:a16="http://schemas.microsoft.com/office/drawing/2014/main" id="{C336E191-A1BB-4B94-ABDF-3CA7D2FAD145}"/>
                    </a:ext>
                  </a:extLst>
                </p:cNvPr>
                <p:cNvPicPr/>
                <p:nvPr/>
              </p:nvPicPr>
              <p:blipFill>
                <a:blip r:embed="rId94"/>
                <a:stretch>
                  <a:fillRect/>
                </a:stretch>
              </p:blipFill>
              <p:spPr>
                <a:xfrm>
                  <a:off x="4546502" y="4326461"/>
                  <a:ext cx="182160" cy="346680"/>
                </a:xfrm>
                <a:prstGeom prst="rect">
                  <a:avLst/>
                </a:prstGeom>
              </p:spPr>
            </p:pic>
          </mc:Fallback>
        </mc:AlternateContent>
      </p:grpSp>
      <p:grpSp>
        <p:nvGrpSpPr>
          <p:cNvPr id="65" name="Group 64">
            <a:extLst>
              <a:ext uri="{FF2B5EF4-FFF2-40B4-BE49-F238E27FC236}">
                <a16:creationId xmlns:a16="http://schemas.microsoft.com/office/drawing/2014/main" id="{355DDF2D-F0DE-422A-B424-8D8666017978}"/>
              </a:ext>
            </a:extLst>
          </p:cNvPr>
          <p:cNvGrpSpPr/>
          <p:nvPr/>
        </p:nvGrpSpPr>
        <p:grpSpPr>
          <a:xfrm>
            <a:off x="5298182" y="1099061"/>
            <a:ext cx="933840" cy="681480"/>
            <a:chOff x="5298182" y="1099061"/>
            <a:chExt cx="933840" cy="681480"/>
          </a:xfrm>
        </p:grpSpPr>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F1F46B75-D791-4460-A969-6ED8C59D91AA}"/>
                    </a:ext>
                  </a:extLst>
                </p14:cNvPr>
                <p14:cNvContentPartPr/>
                <p14:nvPr/>
              </p14:nvContentPartPr>
              <p14:xfrm>
                <a:off x="5298182" y="1502981"/>
                <a:ext cx="126000" cy="277560"/>
              </p14:xfrm>
            </p:contentPart>
          </mc:Choice>
          <mc:Fallback xmlns="">
            <p:pic>
              <p:nvPicPr>
                <p:cNvPr id="59" name="Ink 58">
                  <a:extLst>
                    <a:ext uri="{FF2B5EF4-FFF2-40B4-BE49-F238E27FC236}">
                      <a16:creationId xmlns:a16="http://schemas.microsoft.com/office/drawing/2014/main" id="{F1F46B75-D791-4460-A969-6ED8C59D91AA}"/>
                    </a:ext>
                  </a:extLst>
                </p:cNvPr>
                <p:cNvPicPr/>
                <p:nvPr/>
              </p:nvPicPr>
              <p:blipFill>
                <a:blip r:embed="rId96"/>
                <a:stretch>
                  <a:fillRect/>
                </a:stretch>
              </p:blipFill>
              <p:spPr>
                <a:xfrm>
                  <a:off x="5289182" y="1494341"/>
                  <a:ext cx="1436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88E67732-47F6-43D1-B5F8-18BB23413B32}"/>
                    </a:ext>
                  </a:extLst>
                </p14:cNvPr>
                <p14:cNvContentPartPr/>
                <p14:nvPr/>
              </p14:nvContentPartPr>
              <p14:xfrm>
                <a:off x="5387822" y="1466621"/>
                <a:ext cx="183960" cy="208440"/>
              </p14:xfrm>
            </p:contentPart>
          </mc:Choice>
          <mc:Fallback xmlns="">
            <p:pic>
              <p:nvPicPr>
                <p:cNvPr id="60" name="Ink 59">
                  <a:extLst>
                    <a:ext uri="{FF2B5EF4-FFF2-40B4-BE49-F238E27FC236}">
                      <a16:creationId xmlns:a16="http://schemas.microsoft.com/office/drawing/2014/main" id="{88E67732-47F6-43D1-B5F8-18BB23413B32}"/>
                    </a:ext>
                  </a:extLst>
                </p:cNvPr>
                <p:cNvPicPr/>
                <p:nvPr/>
              </p:nvPicPr>
              <p:blipFill>
                <a:blip r:embed="rId98"/>
                <a:stretch>
                  <a:fillRect/>
                </a:stretch>
              </p:blipFill>
              <p:spPr>
                <a:xfrm>
                  <a:off x="5378822" y="1457981"/>
                  <a:ext cx="201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62EB5F15-3362-4366-B4A1-CF58CD781704}"/>
                    </a:ext>
                  </a:extLst>
                </p14:cNvPr>
                <p14:cNvContentPartPr/>
                <p14:nvPr/>
              </p14:nvContentPartPr>
              <p14:xfrm>
                <a:off x="5630102" y="1371581"/>
                <a:ext cx="106920" cy="200880"/>
              </p14:xfrm>
            </p:contentPart>
          </mc:Choice>
          <mc:Fallback xmlns="">
            <p:pic>
              <p:nvPicPr>
                <p:cNvPr id="61" name="Ink 60">
                  <a:extLst>
                    <a:ext uri="{FF2B5EF4-FFF2-40B4-BE49-F238E27FC236}">
                      <a16:creationId xmlns:a16="http://schemas.microsoft.com/office/drawing/2014/main" id="{62EB5F15-3362-4366-B4A1-CF58CD781704}"/>
                    </a:ext>
                  </a:extLst>
                </p:cNvPr>
                <p:cNvPicPr/>
                <p:nvPr/>
              </p:nvPicPr>
              <p:blipFill>
                <a:blip r:embed="rId100"/>
                <a:stretch>
                  <a:fillRect/>
                </a:stretch>
              </p:blipFill>
              <p:spPr>
                <a:xfrm>
                  <a:off x="5621102" y="1362581"/>
                  <a:ext cx="124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FE6D8662-2D08-4CFD-9DD5-4C6AD543470F}"/>
                    </a:ext>
                  </a:extLst>
                </p14:cNvPr>
                <p14:cNvContentPartPr/>
                <p14:nvPr/>
              </p14:nvContentPartPr>
              <p14:xfrm>
                <a:off x="5815142" y="1276181"/>
                <a:ext cx="134280" cy="254880"/>
              </p14:xfrm>
            </p:contentPart>
          </mc:Choice>
          <mc:Fallback xmlns="">
            <p:pic>
              <p:nvPicPr>
                <p:cNvPr id="62" name="Ink 61">
                  <a:extLst>
                    <a:ext uri="{FF2B5EF4-FFF2-40B4-BE49-F238E27FC236}">
                      <a16:creationId xmlns:a16="http://schemas.microsoft.com/office/drawing/2014/main" id="{FE6D8662-2D08-4CFD-9DD5-4C6AD543470F}"/>
                    </a:ext>
                  </a:extLst>
                </p:cNvPr>
                <p:cNvPicPr/>
                <p:nvPr/>
              </p:nvPicPr>
              <p:blipFill>
                <a:blip r:embed="rId102"/>
                <a:stretch>
                  <a:fillRect/>
                </a:stretch>
              </p:blipFill>
              <p:spPr>
                <a:xfrm>
                  <a:off x="5806502" y="1267181"/>
                  <a:ext cx="1519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D606B3D7-6726-401B-9864-D3DDF3620E3C}"/>
                    </a:ext>
                  </a:extLst>
                </p14:cNvPr>
                <p14:cNvContentPartPr/>
                <p14:nvPr/>
              </p14:nvContentPartPr>
              <p14:xfrm>
                <a:off x="5913782" y="1218581"/>
                <a:ext cx="180720" cy="435240"/>
              </p14:xfrm>
            </p:contentPart>
          </mc:Choice>
          <mc:Fallback xmlns="">
            <p:pic>
              <p:nvPicPr>
                <p:cNvPr id="63" name="Ink 62">
                  <a:extLst>
                    <a:ext uri="{FF2B5EF4-FFF2-40B4-BE49-F238E27FC236}">
                      <a16:creationId xmlns:a16="http://schemas.microsoft.com/office/drawing/2014/main" id="{D606B3D7-6726-401B-9864-D3DDF3620E3C}"/>
                    </a:ext>
                  </a:extLst>
                </p:cNvPr>
                <p:cNvPicPr/>
                <p:nvPr/>
              </p:nvPicPr>
              <p:blipFill>
                <a:blip r:embed="rId104"/>
                <a:stretch>
                  <a:fillRect/>
                </a:stretch>
              </p:blipFill>
              <p:spPr>
                <a:xfrm>
                  <a:off x="5904782" y="1209941"/>
                  <a:ext cx="1983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996370EF-27A3-4A82-9BAD-BED3C5B49C06}"/>
                    </a:ext>
                  </a:extLst>
                </p14:cNvPr>
                <p14:cNvContentPartPr/>
                <p14:nvPr/>
              </p14:nvContentPartPr>
              <p14:xfrm>
                <a:off x="6110342" y="1099061"/>
                <a:ext cx="121680" cy="221760"/>
              </p14:xfrm>
            </p:contentPart>
          </mc:Choice>
          <mc:Fallback xmlns="">
            <p:pic>
              <p:nvPicPr>
                <p:cNvPr id="64" name="Ink 63">
                  <a:extLst>
                    <a:ext uri="{FF2B5EF4-FFF2-40B4-BE49-F238E27FC236}">
                      <a16:creationId xmlns:a16="http://schemas.microsoft.com/office/drawing/2014/main" id="{996370EF-27A3-4A82-9BAD-BED3C5B49C06}"/>
                    </a:ext>
                  </a:extLst>
                </p:cNvPr>
                <p:cNvPicPr/>
                <p:nvPr/>
              </p:nvPicPr>
              <p:blipFill>
                <a:blip r:embed="rId106"/>
                <a:stretch>
                  <a:fillRect/>
                </a:stretch>
              </p:blipFill>
              <p:spPr>
                <a:xfrm>
                  <a:off x="6101342" y="1090421"/>
                  <a:ext cx="139320" cy="239400"/>
                </a:xfrm>
                <a:prstGeom prst="rect">
                  <a:avLst/>
                </a:prstGeom>
              </p:spPr>
            </p:pic>
          </mc:Fallback>
        </mc:AlternateContent>
      </p:grpSp>
      <p:grpSp>
        <p:nvGrpSpPr>
          <p:cNvPr id="91" name="Group 90">
            <a:extLst>
              <a:ext uri="{FF2B5EF4-FFF2-40B4-BE49-F238E27FC236}">
                <a16:creationId xmlns:a16="http://schemas.microsoft.com/office/drawing/2014/main" id="{55F9DB76-4911-4A38-94B3-A689A56E5D40}"/>
              </a:ext>
            </a:extLst>
          </p:cNvPr>
          <p:cNvGrpSpPr/>
          <p:nvPr/>
        </p:nvGrpSpPr>
        <p:grpSpPr>
          <a:xfrm>
            <a:off x="6783182" y="1719701"/>
            <a:ext cx="4186800" cy="1724760"/>
            <a:chOff x="6783182" y="1719701"/>
            <a:chExt cx="4186800" cy="1724760"/>
          </a:xfrm>
        </p:grpSpPr>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3A40A1BA-1B13-4F12-BB1A-5CF78C3AA70C}"/>
                    </a:ext>
                  </a:extLst>
                </p14:cNvPr>
                <p14:cNvContentPartPr/>
                <p14:nvPr/>
              </p14:nvContentPartPr>
              <p14:xfrm>
                <a:off x="7053182" y="2000861"/>
                <a:ext cx="63720" cy="18720"/>
              </p14:xfrm>
            </p:contentPart>
          </mc:Choice>
          <mc:Fallback xmlns="">
            <p:pic>
              <p:nvPicPr>
                <p:cNvPr id="66" name="Ink 65">
                  <a:extLst>
                    <a:ext uri="{FF2B5EF4-FFF2-40B4-BE49-F238E27FC236}">
                      <a16:creationId xmlns:a16="http://schemas.microsoft.com/office/drawing/2014/main" id="{3A40A1BA-1B13-4F12-BB1A-5CF78C3AA70C}"/>
                    </a:ext>
                  </a:extLst>
                </p:cNvPr>
                <p:cNvPicPr/>
                <p:nvPr/>
              </p:nvPicPr>
              <p:blipFill>
                <a:blip r:embed="rId108"/>
                <a:stretch>
                  <a:fillRect/>
                </a:stretch>
              </p:blipFill>
              <p:spPr>
                <a:xfrm>
                  <a:off x="7044542" y="1991861"/>
                  <a:ext cx="81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6ADECF9F-E90C-495A-A31D-036F0F0087F7}"/>
                    </a:ext>
                  </a:extLst>
                </p14:cNvPr>
                <p14:cNvContentPartPr/>
                <p14:nvPr/>
              </p14:nvContentPartPr>
              <p14:xfrm>
                <a:off x="6961022" y="2000861"/>
                <a:ext cx="445680" cy="39240"/>
              </p14:xfrm>
            </p:contentPart>
          </mc:Choice>
          <mc:Fallback xmlns="">
            <p:pic>
              <p:nvPicPr>
                <p:cNvPr id="67" name="Ink 66">
                  <a:extLst>
                    <a:ext uri="{FF2B5EF4-FFF2-40B4-BE49-F238E27FC236}">
                      <a16:creationId xmlns:a16="http://schemas.microsoft.com/office/drawing/2014/main" id="{6ADECF9F-E90C-495A-A31D-036F0F0087F7}"/>
                    </a:ext>
                  </a:extLst>
                </p:cNvPr>
                <p:cNvPicPr/>
                <p:nvPr/>
              </p:nvPicPr>
              <p:blipFill>
                <a:blip r:embed="rId110"/>
                <a:stretch>
                  <a:fillRect/>
                </a:stretch>
              </p:blipFill>
              <p:spPr>
                <a:xfrm>
                  <a:off x="6952382" y="1991861"/>
                  <a:ext cx="463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DD742D20-5ED3-4957-9920-7451F2FE1446}"/>
                    </a:ext>
                  </a:extLst>
                </p14:cNvPr>
                <p14:cNvContentPartPr/>
                <p14:nvPr/>
              </p14:nvContentPartPr>
              <p14:xfrm>
                <a:off x="6783182" y="1866941"/>
                <a:ext cx="133200" cy="186120"/>
              </p14:xfrm>
            </p:contentPart>
          </mc:Choice>
          <mc:Fallback xmlns="">
            <p:pic>
              <p:nvPicPr>
                <p:cNvPr id="69" name="Ink 68">
                  <a:extLst>
                    <a:ext uri="{FF2B5EF4-FFF2-40B4-BE49-F238E27FC236}">
                      <a16:creationId xmlns:a16="http://schemas.microsoft.com/office/drawing/2014/main" id="{DD742D20-5ED3-4957-9920-7451F2FE1446}"/>
                    </a:ext>
                  </a:extLst>
                </p:cNvPr>
                <p:cNvPicPr/>
                <p:nvPr/>
              </p:nvPicPr>
              <p:blipFill>
                <a:blip r:embed="rId112"/>
                <a:stretch>
                  <a:fillRect/>
                </a:stretch>
              </p:blipFill>
              <p:spPr>
                <a:xfrm>
                  <a:off x="6774542" y="1857941"/>
                  <a:ext cx="150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E0F207B4-76E8-446F-93D0-930806D447DA}"/>
                    </a:ext>
                  </a:extLst>
                </p14:cNvPr>
                <p14:cNvContentPartPr/>
                <p14:nvPr/>
              </p14:nvContentPartPr>
              <p14:xfrm>
                <a:off x="7422542" y="2127221"/>
                <a:ext cx="207720" cy="634680"/>
              </p14:xfrm>
            </p:contentPart>
          </mc:Choice>
          <mc:Fallback xmlns="">
            <p:pic>
              <p:nvPicPr>
                <p:cNvPr id="71" name="Ink 70">
                  <a:extLst>
                    <a:ext uri="{FF2B5EF4-FFF2-40B4-BE49-F238E27FC236}">
                      <a16:creationId xmlns:a16="http://schemas.microsoft.com/office/drawing/2014/main" id="{E0F207B4-76E8-446F-93D0-930806D447DA}"/>
                    </a:ext>
                  </a:extLst>
                </p:cNvPr>
                <p:cNvPicPr/>
                <p:nvPr/>
              </p:nvPicPr>
              <p:blipFill>
                <a:blip r:embed="rId114"/>
                <a:stretch>
                  <a:fillRect/>
                </a:stretch>
              </p:blipFill>
              <p:spPr>
                <a:xfrm>
                  <a:off x="7413902" y="2118581"/>
                  <a:ext cx="2253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C0ECD6E0-FBDC-4716-A1A0-C65E57AA997F}"/>
                    </a:ext>
                  </a:extLst>
                </p14:cNvPr>
                <p14:cNvContentPartPr/>
                <p14:nvPr/>
              </p14:nvContentPartPr>
              <p14:xfrm>
                <a:off x="7610102" y="2786381"/>
                <a:ext cx="1355040" cy="67680"/>
              </p14:xfrm>
            </p:contentPart>
          </mc:Choice>
          <mc:Fallback xmlns="">
            <p:pic>
              <p:nvPicPr>
                <p:cNvPr id="72" name="Ink 71">
                  <a:extLst>
                    <a:ext uri="{FF2B5EF4-FFF2-40B4-BE49-F238E27FC236}">
                      <a16:creationId xmlns:a16="http://schemas.microsoft.com/office/drawing/2014/main" id="{C0ECD6E0-FBDC-4716-A1A0-C65E57AA997F}"/>
                    </a:ext>
                  </a:extLst>
                </p:cNvPr>
                <p:cNvPicPr/>
                <p:nvPr/>
              </p:nvPicPr>
              <p:blipFill>
                <a:blip r:embed="rId116"/>
                <a:stretch>
                  <a:fillRect/>
                </a:stretch>
              </p:blipFill>
              <p:spPr>
                <a:xfrm>
                  <a:off x="7601462" y="2777741"/>
                  <a:ext cx="1372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Ink 73">
                  <a:extLst>
                    <a:ext uri="{FF2B5EF4-FFF2-40B4-BE49-F238E27FC236}">
                      <a16:creationId xmlns:a16="http://schemas.microsoft.com/office/drawing/2014/main" id="{5187811B-8956-4257-96ED-01B45094A8C8}"/>
                    </a:ext>
                  </a:extLst>
                </p14:cNvPr>
                <p14:cNvContentPartPr/>
                <p14:nvPr/>
              </p14:nvContentPartPr>
              <p14:xfrm>
                <a:off x="7745462" y="3253301"/>
                <a:ext cx="188280" cy="191160"/>
              </p14:xfrm>
            </p:contentPart>
          </mc:Choice>
          <mc:Fallback xmlns="">
            <p:pic>
              <p:nvPicPr>
                <p:cNvPr id="74" name="Ink 73">
                  <a:extLst>
                    <a:ext uri="{FF2B5EF4-FFF2-40B4-BE49-F238E27FC236}">
                      <a16:creationId xmlns:a16="http://schemas.microsoft.com/office/drawing/2014/main" id="{5187811B-8956-4257-96ED-01B45094A8C8}"/>
                    </a:ext>
                  </a:extLst>
                </p:cNvPr>
                <p:cNvPicPr/>
                <p:nvPr/>
              </p:nvPicPr>
              <p:blipFill>
                <a:blip r:embed="rId118"/>
                <a:stretch>
                  <a:fillRect/>
                </a:stretch>
              </p:blipFill>
              <p:spPr>
                <a:xfrm>
                  <a:off x="7736822" y="3244301"/>
                  <a:ext cx="205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Ink 74">
                  <a:extLst>
                    <a:ext uri="{FF2B5EF4-FFF2-40B4-BE49-F238E27FC236}">
                      <a16:creationId xmlns:a16="http://schemas.microsoft.com/office/drawing/2014/main" id="{82A7C7D9-911F-4DF6-8E9E-F36F693C724B}"/>
                    </a:ext>
                  </a:extLst>
                </p14:cNvPr>
                <p14:cNvContentPartPr/>
                <p14:nvPr/>
              </p14:nvContentPartPr>
              <p14:xfrm>
                <a:off x="8030222" y="3238181"/>
                <a:ext cx="130320" cy="158040"/>
              </p14:xfrm>
            </p:contentPart>
          </mc:Choice>
          <mc:Fallback xmlns="">
            <p:pic>
              <p:nvPicPr>
                <p:cNvPr id="75" name="Ink 74">
                  <a:extLst>
                    <a:ext uri="{FF2B5EF4-FFF2-40B4-BE49-F238E27FC236}">
                      <a16:creationId xmlns:a16="http://schemas.microsoft.com/office/drawing/2014/main" id="{82A7C7D9-911F-4DF6-8E9E-F36F693C724B}"/>
                    </a:ext>
                  </a:extLst>
                </p:cNvPr>
                <p:cNvPicPr/>
                <p:nvPr/>
              </p:nvPicPr>
              <p:blipFill>
                <a:blip r:embed="rId120"/>
                <a:stretch>
                  <a:fillRect/>
                </a:stretch>
              </p:blipFill>
              <p:spPr>
                <a:xfrm>
                  <a:off x="8021582" y="3229541"/>
                  <a:ext cx="147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43354D3A-5469-42F8-84E6-0210BCD5B5BB}"/>
                    </a:ext>
                  </a:extLst>
                </p14:cNvPr>
                <p14:cNvContentPartPr/>
                <p14:nvPr/>
              </p14:nvContentPartPr>
              <p14:xfrm>
                <a:off x="8210222" y="3199301"/>
                <a:ext cx="151200" cy="220320"/>
              </p14:xfrm>
            </p:contentPart>
          </mc:Choice>
          <mc:Fallback xmlns="">
            <p:pic>
              <p:nvPicPr>
                <p:cNvPr id="76" name="Ink 75">
                  <a:extLst>
                    <a:ext uri="{FF2B5EF4-FFF2-40B4-BE49-F238E27FC236}">
                      <a16:creationId xmlns:a16="http://schemas.microsoft.com/office/drawing/2014/main" id="{43354D3A-5469-42F8-84E6-0210BCD5B5BB}"/>
                    </a:ext>
                  </a:extLst>
                </p:cNvPr>
                <p:cNvPicPr/>
                <p:nvPr/>
              </p:nvPicPr>
              <p:blipFill>
                <a:blip r:embed="rId122"/>
                <a:stretch>
                  <a:fillRect/>
                </a:stretch>
              </p:blipFill>
              <p:spPr>
                <a:xfrm>
                  <a:off x="8201222" y="3190301"/>
                  <a:ext cx="168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63A18B67-78E8-4ABB-8FAE-C748BD52B0EF}"/>
                    </a:ext>
                  </a:extLst>
                </p14:cNvPr>
                <p14:cNvContentPartPr/>
                <p14:nvPr/>
              </p14:nvContentPartPr>
              <p14:xfrm>
                <a:off x="8466902" y="3095981"/>
                <a:ext cx="11160" cy="277200"/>
              </p14:xfrm>
            </p:contentPart>
          </mc:Choice>
          <mc:Fallback xmlns="">
            <p:pic>
              <p:nvPicPr>
                <p:cNvPr id="77" name="Ink 76">
                  <a:extLst>
                    <a:ext uri="{FF2B5EF4-FFF2-40B4-BE49-F238E27FC236}">
                      <a16:creationId xmlns:a16="http://schemas.microsoft.com/office/drawing/2014/main" id="{63A18B67-78E8-4ABB-8FAE-C748BD52B0EF}"/>
                    </a:ext>
                  </a:extLst>
                </p:cNvPr>
                <p:cNvPicPr/>
                <p:nvPr/>
              </p:nvPicPr>
              <p:blipFill>
                <a:blip r:embed="rId124"/>
                <a:stretch>
                  <a:fillRect/>
                </a:stretch>
              </p:blipFill>
              <p:spPr>
                <a:xfrm>
                  <a:off x="8458262" y="3086981"/>
                  <a:ext cx="28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Ink 77">
                  <a:extLst>
                    <a:ext uri="{FF2B5EF4-FFF2-40B4-BE49-F238E27FC236}">
                      <a16:creationId xmlns:a16="http://schemas.microsoft.com/office/drawing/2014/main" id="{DCD2287D-C8A4-4A8A-B6CA-7CEE2EB48177}"/>
                    </a:ext>
                  </a:extLst>
                </p14:cNvPr>
                <p14:cNvContentPartPr/>
                <p14:nvPr/>
              </p14:nvContentPartPr>
              <p14:xfrm>
                <a:off x="8474462" y="3133061"/>
                <a:ext cx="178200" cy="246960"/>
              </p14:xfrm>
            </p:contentPart>
          </mc:Choice>
          <mc:Fallback xmlns="">
            <p:pic>
              <p:nvPicPr>
                <p:cNvPr id="78" name="Ink 77">
                  <a:extLst>
                    <a:ext uri="{FF2B5EF4-FFF2-40B4-BE49-F238E27FC236}">
                      <a16:creationId xmlns:a16="http://schemas.microsoft.com/office/drawing/2014/main" id="{DCD2287D-C8A4-4A8A-B6CA-7CEE2EB48177}"/>
                    </a:ext>
                  </a:extLst>
                </p:cNvPr>
                <p:cNvPicPr/>
                <p:nvPr/>
              </p:nvPicPr>
              <p:blipFill>
                <a:blip r:embed="rId126"/>
                <a:stretch>
                  <a:fillRect/>
                </a:stretch>
              </p:blipFill>
              <p:spPr>
                <a:xfrm>
                  <a:off x="8465462" y="3124061"/>
                  <a:ext cx="195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CDDC1F2E-CABC-4559-9CD6-9CEEF3BCDEC8}"/>
                    </a:ext>
                  </a:extLst>
                </p14:cNvPr>
                <p14:cNvContentPartPr/>
                <p14:nvPr/>
              </p14:nvContentPartPr>
              <p14:xfrm>
                <a:off x="8701622" y="3131621"/>
                <a:ext cx="118800" cy="201600"/>
              </p14:xfrm>
            </p:contentPart>
          </mc:Choice>
          <mc:Fallback xmlns="">
            <p:pic>
              <p:nvPicPr>
                <p:cNvPr id="79" name="Ink 78">
                  <a:extLst>
                    <a:ext uri="{FF2B5EF4-FFF2-40B4-BE49-F238E27FC236}">
                      <a16:creationId xmlns:a16="http://schemas.microsoft.com/office/drawing/2014/main" id="{CDDC1F2E-CABC-4559-9CD6-9CEEF3BCDEC8}"/>
                    </a:ext>
                  </a:extLst>
                </p:cNvPr>
                <p:cNvPicPr/>
                <p:nvPr/>
              </p:nvPicPr>
              <p:blipFill>
                <a:blip r:embed="rId128"/>
                <a:stretch>
                  <a:fillRect/>
                </a:stretch>
              </p:blipFill>
              <p:spPr>
                <a:xfrm>
                  <a:off x="8692982" y="3122621"/>
                  <a:ext cx="1364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D6EE964C-5F70-4AC9-8619-42E8CA503E0C}"/>
                    </a:ext>
                  </a:extLst>
                </p14:cNvPr>
                <p14:cNvContentPartPr/>
                <p14:nvPr/>
              </p14:nvContentPartPr>
              <p14:xfrm>
                <a:off x="8983862" y="3038741"/>
                <a:ext cx="12600" cy="271440"/>
              </p14:xfrm>
            </p:contentPart>
          </mc:Choice>
          <mc:Fallback xmlns="">
            <p:pic>
              <p:nvPicPr>
                <p:cNvPr id="80" name="Ink 79">
                  <a:extLst>
                    <a:ext uri="{FF2B5EF4-FFF2-40B4-BE49-F238E27FC236}">
                      <a16:creationId xmlns:a16="http://schemas.microsoft.com/office/drawing/2014/main" id="{D6EE964C-5F70-4AC9-8619-42E8CA503E0C}"/>
                    </a:ext>
                  </a:extLst>
                </p:cNvPr>
                <p:cNvPicPr/>
                <p:nvPr/>
              </p:nvPicPr>
              <p:blipFill>
                <a:blip r:embed="rId130"/>
                <a:stretch>
                  <a:fillRect/>
                </a:stretch>
              </p:blipFill>
              <p:spPr>
                <a:xfrm>
                  <a:off x="8975222" y="3029741"/>
                  <a:ext cx="302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DDD9D108-0C51-4B4F-B998-2866A4B7DFF6}"/>
                    </a:ext>
                  </a:extLst>
                </p14:cNvPr>
                <p14:cNvContentPartPr/>
                <p14:nvPr/>
              </p14:nvContentPartPr>
              <p14:xfrm>
                <a:off x="8939582" y="3099941"/>
                <a:ext cx="138600" cy="61560"/>
              </p14:xfrm>
            </p:contentPart>
          </mc:Choice>
          <mc:Fallback xmlns="">
            <p:pic>
              <p:nvPicPr>
                <p:cNvPr id="81" name="Ink 80">
                  <a:extLst>
                    <a:ext uri="{FF2B5EF4-FFF2-40B4-BE49-F238E27FC236}">
                      <a16:creationId xmlns:a16="http://schemas.microsoft.com/office/drawing/2014/main" id="{DDD9D108-0C51-4B4F-B998-2866A4B7DFF6}"/>
                    </a:ext>
                  </a:extLst>
                </p:cNvPr>
                <p:cNvPicPr/>
                <p:nvPr/>
              </p:nvPicPr>
              <p:blipFill>
                <a:blip r:embed="rId132"/>
                <a:stretch>
                  <a:fillRect/>
                </a:stretch>
              </p:blipFill>
              <p:spPr>
                <a:xfrm>
                  <a:off x="8930582" y="3090941"/>
                  <a:ext cx="1562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7F98A238-2048-446A-9B02-2A5A949BD953}"/>
                    </a:ext>
                  </a:extLst>
                </p14:cNvPr>
                <p14:cNvContentPartPr/>
                <p14:nvPr/>
              </p14:nvContentPartPr>
              <p14:xfrm>
                <a:off x="9160622" y="3033341"/>
                <a:ext cx="171000" cy="288000"/>
              </p14:xfrm>
            </p:contentPart>
          </mc:Choice>
          <mc:Fallback xmlns="">
            <p:pic>
              <p:nvPicPr>
                <p:cNvPr id="82" name="Ink 81">
                  <a:extLst>
                    <a:ext uri="{FF2B5EF4-FFF2-40B4-BE49-F238E27FC236}">
                      <a16:creationId xmlns:a16="http://schemas.microsoft.com/office/drawing/2014/main" id="{7F98A238-2048-446A-9B02-2A5A949BD953}"/>
                    </a:ext>
                  </a:extLst>
                </p:cNvPr>
                <p:cNvPicPr/>
                <p:nvPr/>
              </p:nvPicPr>
              <p:blipFill>
                <a:blip r:embed="rId134"/>
                <a:stretch>
                  <a:fillRect/>
                </a:stretch>
              </p:blipFill>
              <p:spPr>
                <a:xfrm>
                  <a:off x="9151982" y="3024341"/>
                  <a:ext cx="188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C54A1116-E5AD-4E71-B1A7-0580DAFF9855}"/>
                    </a:ext>
                  </a:extLst>
                </p14:cNvPr>
                <p14:cNvContentPartPr/>
                <p14:nvPr/>
              </p14:nvContentPartPr>
              <p14:xfrm>
                <a:off x="7971182" y="2728061"/>
                <a:ext cx="89280" cy="145080"/>
              </p14:xfrm>
            </p:contentPart>
          </mc:Choice>
          <mc:Fallback xmlns="">
            <p:pic>
              <p:nvPicPr>
                <p:cNvPr id="84" name="Ink 83">
                  <a:extLst>
                    <a:ext uri="{FF2B5EF4-FFF2-40B4-BE49-F238E27FC236}">
                      <a16:creationId xmlns:a16="http://schemas.microsoft.com/office/drawing/2014/main" id="{C54A1116-E5AD-4E71-B1A7-0580DAFF9855}"/>
                    </a:ext>
                  </a:extLst>
                </p:cNvPr>
                <p:cNvPicPr/>
                <p:nvPr/>
              </p:nvPicPr>
              <p:blipFill>
                <a:blip r:embed="rId136"/>
                <a:stretch>
                  <a:fillRect/>
                </a:stretch>
              </p:blipFill>
              <p:spPr>
                <a:xfrm>
                  <a:off x="7962542" y="2719421"/>
                  <a:ext cx="106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9F589278-2D2B-413C-BA2B-C4F90B323C7E}"/>
                    </a:ext>
                  </a:extLst>
                </p14:cNvPr>
                <p14:cNvContentPartPr/>
                <p14:nvPr/>
              </p14:nvContentPartPr>
              <p14:xfrm>
                <a:off x="8483102" y="2668661"/>
                <a:ext cx="124920" cy="144360"/>
              </p14:xfrm>
            </p:contentPart>
          </mc:Choice>
          <mc:Fallback xmlns="">
            <p:pic>
              <p:nvPicPr>
                <p:cNvPr id="85" name="Ink 84">
                  <a:extLst>
                    <a:ext uri="{FF2B5EF4-FFF2-40B4-BE49-F238E27FC236}">
                      <a16:creationId xmlns:a16="http://schemas.microsoft.com/office/drawing/2014/main" id="{9F589278-2D2B-413C-BA2B-C4F90B323C7E}"/>
                    </a:ext>
                  </a:extLst>
                </p:cNvPr>
                <p:cNvPicPr/>
                <p:nvPr/>
              </p:nvPicPr>
              <p:blipFill>
                <a:blip r:embed="rId138"/>
                <a:stretch>
                  <a:fillRect/>
                </a:stretch>
              </p:blipFill>
              <p:spPr>
                <a:xfrm>
                  <a:off x="8474462" y="2659661"/>
                  <a:ext cx="142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3309BB64-7713-461C-97A8-937C69ACCAD0}"/>
                    </a:ext>
                  </a:extLst>
                </p14:cNvPr>
                <p14:cNvContentPartPr/>
                <p14:nvPr/>
              </p14:nvContentPartPr>
              <p14:xfrm>
                <a:off x="8827622" y="2656061"/>
                <a:ext cx="173160" cy="149400"/>
              </p14:xfrm>
            </p:contentPart>
          </mc:Choice>
          <mc:Fallback xmlns="">
            <p:pic>
              <p:nvPicPr>
                <p:cNvPr id="86" name="Ink 85">
                  <a:extLst>
                    <a:ext uri="{FF2B5EF4-FFF2-40B4-BE49-F238E27FC236}">
                      <a16:creationId xmlns:a16="http://schemas.microsoft.com/office/drawing/2014/main" id="{3309BB64-7713-461C-97A8-937C69ACCAD0}"/>
                    </a:ext>
                  </a:extLst>
                </p:cNvPr>
                <p:cNvPicPr/>
                <p:nvPr/>
              </p:nvPicPr>
              <p:blipFill>
                <a:blip r:embed="rId140"/>
                <a:stretch>
                  <a:fillRect/>
                </a:stretch>
              </p:blipFill>
              <p:spPr>
                <a:xfrm>
                  <a:off x="8818622" y="2647421"/>
                  <a:ext cx="190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52923A29-3E99-4C3C-8063-CD2765C2F24A}"/>
                    </a:ext>
                  </a:extLst>
                </p14:cNvPr>
                <p14:cNvContentPartPr/>
                <p14:nvPr/>
              </p14:nvContentPartPr>
              <p14:xfrm>
                <a:off x="9132902" y="1938221"/>
                <a:ext cx="419760" cy="966600"/>
              </p14:xfrm>
            </p:contentPart>
          </mc:Choice>
          <mc:Fallback xmlns="">
            <p:pic>
              <p:nvPicPr>
                <p:cNvPr id="88" name="Ink 87">
                  <a:extLst>
                    <a:ext uri="{FF2B5EF4-FFF2-40B4-BE49-F238E27FC236}">
                      <a16:creationId xmlns:a16="http://schemas.microsoft.com/office/drawing/2014/main" id="{52923A29-3E99-4C3C-8063-CD2765C2F24A}"/>
                    </a:ext>
                  </a:extLst>
                </p:cNvPr>
                <p:cNvPicPr/>
                <p:nvPr/>
              </p:nvPicPr>
              <p:blipFill>
                <a:blip r:embed="rId142"/>
                <a:stretch>
                  <a:fillRect/>
                </a:stretch>
              </p:blipFill>
              <p:spPr>
                <a:xfrm>
                  <a:off x="9123902" y="1929221"/>
                  <a:ext cx="43740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9" name="Ink 88">
                  <a:extLst>
                    <a:ext uri="{FF2B5EF4-FFF2-40B4-BE49-F238E27FC236}">
                      <a16:creationId xmlns:a16="http://schemas.microsoft.com/office/drawing/2014/main" id="{8B654688-C24B-444A-AD7B-FB9A94A94ED4}"/>
                    </a:ext>
                  </a:extLst>
                </p14:cNvPr>
                <p14:cNvContentPartPr/>
                <p14:nvPr/>
              </p14:nvContentPartPr>
              <p14:xfrm>
                <a:off x="9499382" y="1749581"/>
                <a:ext cx="1470600" cy="182880"/>
              </p14:xfrm>
            </p:contentPart>
          </mc:Choice>
          <mc:Fallback xmlns="">
            <p:pic>
              <p:nvPicPr>
                <p:cNvPr id="89" name="Ink 88">
                  <a:extLst>
                    <a:ext uri="{FF2B5EF4-FFF2-40B4-BE49-F238E27FC236}">
                      <a16:creationId xmlns:a16="http://schemas.microsoft.com/office/drawing/2014/main" id="{8B654688-C24B-444A-AD7B-FB9A94A94ED4}"/>
                    </a:ext>
                  </a:extLst>
                </p:cNvPr>
                <p:cNvPicPr/>
                <p:nvPr/>
              </p:nvPicPr>
              <p:blipFill>
                <a:blip r:embed="rId144"/>
                <a:stretch>
                  <a:fillRect/>
                </a:stretch>
              </p:blipFill>
              <p:spPr>
                <a:xfrm>
                  <a:off x="9490382" y="1740941"/>
                  <a:ext cx="14882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0" name="Ink 89">
                  <a:extLst>
                    <a:ext uri="{FF2B5EF4-FFF2-40B4-BE49-F238E27FC236}">
                      <a16:creationId xmlns:a16="http://schemas.microsoft.com/office/drawing/2014/main" id="{FB42D8E3-9921-48EE-8B6B-B2EF7F428DB1}"/>
                    </a:ext>
                  </a:extLst>
                </p14:cNvPr>
                <p14:cNvContentPartPr/>
                <p14:nvPr/>
              </p14:nvContentPartPr>
              <p14:xfrm>
                <a:off x="9436742" y="1719701"/>
                <a:ext cx="148320" cy="181440"/>
              </p14:xfrm>
            </p:contentPart>
          </mc:Choice>
          <mc:Fallback xmlns="">
            <p:pic>
              <p:nvPicPr>
                <p:cNvPr id="90" name="Ink 89">
                  <a:extLst>
                    <a:ext uri="{FF2B5EF4-FFF2-40B4-BE49-F238E27FC236}">
                      <a16:creationId xmlns:a16="http://schemas.microsoft.com/office/drawing/2014/main" id="{FB42D8E3-9921-48EE-8B6B-B2EF7F428DB1}"/>
                    </a:ext>
                  </a:extLst>
                </p:cNvPr>
                <p:cNvPicPr/>
                <p:nvPr/>
              </p:nvPicPr>
              <p:blipFill>
                <a:blip r:embed="rId146"/>
                <a:stretch>
                  <a:fillRect/>
                </a:stretch>
              </p:blipFill>
              <p:spPr>
                <a:xfrm>
                  <a:off x="9428102" y="1710701"/>
                  <a:ext cx="165960" cy="199080"/>
                </a:xfrm>
                <a:prstGeom prst="rect">
                  <a:avLst/>
                </a:prstGeom>
              </p:spPr>
            </p:pic>
          </mc:Fallback>
        </mc:AlternateContent>
      </p:grpSp>
      <p:grpSp>
        <p:nvGrpSpPr>
          <p:cNvPr id="102" name="Group 101">
            <a:extLst>
              <a:ext uri="{FF2B5EF4-FFF2-40B4-BE49-F238E27FC236}">
                <a16:creationId xmlns:a16="http://schemas.microsoft.com/office/drawing/2014/main" id="{F87F2AAD-DF15-4B4D-8A65-393D208BFA7F}"/>
              </a:ext>
            </a:extLst>
          </p:cNvPr>
          <p:cNvGrpSpPr/>
          <p:nvPr/>
        </p:nvGrpSpPr>
        <p:grpSpPr>
          <a:xfrm>
            <a:off x="747062" y="5518061"/>
            <a:ext cx="1954440" cy="1258560"/>
            <a:chOff x="747062" y="5518061"/>
            <a:chExt cx="1954440" cy="1258560"/>
          </a:xfrm>
        </p:grpSpPr>
        <mc:AlternateContent xmlns:mc="http://schemas.openxmlformats.org/markup-compatibility/2006" xmlns:p14="http://schemas.microsoft.com/office/powerpoint/2010/main">
          <mc:Choice Requires="p14">
            <p:contentPart p14:bwMode="auto" r:id="rId147">
              <p14:nvContentPartPr>
                <p14:cNvPr id="92" name="Ink 91">
                  <a:extLst>
                    <a:ext uri="{FF2B5EF4-FFF2-40B4-BE49-F238E27FC236}">
                      <a16:creationId xmlns:a16="http://schemas.microsoft.com/office/drawing/2014/main" id="{39B750EE-DB70-4B1D-8A5E-5993AFD5435D}"/>
                    </a:ext>
                  </a:extLst>
                </p14:cNvPr>
                <p14:cNvContentPartPr/>
                <p14:nvPr/>
              </p14:nvContentPartPr>
              <p14:xfrm>
                <a:off x="1189862" y="5835941"/>
                <a:ext cx="411480" cy="444960"/>
              </p14:xfrm>
            </p:contentPart>
          </mc:Choice>
          <mc:Fallback xmlns="">
            <p:pic>
              <p:nvPicPr>
                <p:cNvPr id="92" name="Ink 91">
                  <a:extLst>
                    <a:ext uri="{FF2B5EF4-FFF2-40B4-BE49-F238E27FC236}">
                      <a16:creationId xmlns:a16="http://schemas.microsoft.com/office/drawing/2014/main" id="{39B750EE-DB70-4B1D-8A5E-5993AFD5435D}"/>
                    </a:ext>
                  </a:extLst>
                </p:cNvPr>
                <p:cNvPicPr/>
                <p:nvPr/>
              </p:nvPicPr>
              <p:blipFill>
                <a:blip r:embed="rId148"/>
                <a:stretch>
                  <a:fillRect/>
                </a:stretch>
              </p:blipFill>
              <p:spPr>
                <a:xfrm>
                  <a:off x="1180862" y="5826941"/>
                  <a:ext cx="4291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Ink 92">
                  <a:extLst>
                    <a:ext uri="{FF2B5EF4-FFF2-40B4-BE49-F238E27FC236}">
                      <a16:creationId xmlns:a16="http://schemas.microsoft.com/office/drawing/2014/main" id="{02AFF2CF-DD05-4BA5-B810-3A4731C8214E}"/>
                    </a:ext>
                  </a:extLst>
                </p14:cNvPr>
                <p14:cNvContentPartPr/>
                <p14:nvPr/>
              </p14:nvContentPartPr>
              <p14:xfrm>
                <a:off x="1662542" y="5979581"/>
                <a:ext cx="11160" cy="221040"/>
              </p14:xfrm>
            </p:contentPart>
          </mc:Choice>
          <mc:Fallback xmlns="">
            <p:pic>
              <p:nvPicPr>
                <p:cNvPr id="93" name="Ink 92">
                  <a:extLst>
                    <a:ext uri="{FF2B5EF4-FFF2-40B4-BE49-F238E27FC236}">
                      <a16:creationId xmlns:a16="http://schemas.microsoft.com/office/drawing/2014/main" id="{02AFF2CF-DD05-4BA5-B810-3A4731C8214E}"/>
                    </a:ext>
                  </a:extLst>
                </p:cNvPr>
                <p:cNvPicPr/>
                <p:nvPr/>
              </p:nvPicPr>
              <p:blipFill>
                <a:blip r:embed="rId150"/>
                <a:stretch>
                  <a:fillRect/>
                </a:stretch>
              </p:blipFill>
              <p:spPr>
                <a:xfrm>
                  <a:off x="1653902" y="5970581"/>
                  <a:ext cx="28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Ink 93">
                  <a:extLst>
                    <a:ext uri="{FF2B5EF4-FFF2-40B4-BE49-F238E27FC236}">
                      <a16:creationId xmlns:a16="http://schemas.microsoft.com/office/drawing/2014/main" id="{64CAB21D-FE71-41AD-AB61-1845DF6F5FE6}"/>
                    </a:ext>
                  </a:extLst>
                </p14:cNvPr>
                <p14:cNvContentPartPr/>
                <p14:nvPr/>
              </p14:nvContentPartPr>
              <p14:xfrm>
                <a:off x="1730942" y="5795981"/>
                <a:ext cx="12240" cy="30600"/>
              </p14:xfrm>
            </p:contentPart>
          </mc:Choice>
          <mc:Fallback xmlns="">
            <p:pic>
              <p:nvPicPr>
                <p:cNvPr id="94" name="Ink 93">
                  <a:extLst>
                    <a:ext uri="{FF2B5EF4-FFF2-40B4-BE49-F238E27FC236}">
                      <a16:creationId xmlns:a16="http://schemas.microsoft.com/office/drawing/2014/main" id="{64CAB21D-FE71-41AD-AB61-1845DF6F5FE6}"/>
                    </a:ext>
                  </a:extLst>
                </p:cNvPr>
                <p:cNvPicPr/>
                <p:nvPr/>
              </p:nvPicPr>
              <p:blipFill>
                <a:blip r:embed="rId152"/>
                <a:stretch>
                  <a:fillRect/>
                </a:stretch>
              </p:blipFill>
              <p:spPr>
                <a:xfrm>
                  <a:off x="1722302" y="5787341"/>
                  <a:ext cx="29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Ink 94">
                  <a:extLst>
                    <a:ext uri="{FF2B5EF4-FFF2-40B4-BE49-F238E27FC236}">
                      <a16:creationId xmlns:a16="http://schemas.microsoft.com/office/drawing/2014/main" id="{7A711DFD-A90E-4F78-8655-68409673A16B}"/>
                    </a:ext>
                  </a:extLst>
                </p14:cNvPr>
                <p14:cNvContentPartPr/>
                <p14:nvPr/>
              </p14:nvContentPartPr>
              <p14:xfrm>
                <a:off x="1769102" y="5930981"/>
                <a:ext cx="111600" cy="284760"/>
              </p14:xfrm>
            </p:contentPart>
          </mc:Choice>
          <mc:Fallback xmlns="">
            <p:pic>
              <p:nvPicPr>
                <p:cNvPr id="95" name="Ink 94">
                  <a:extLst>
                    <a:ext uri="{FF2B5EF4-FFF2-40B4-BE49-F238E27FC236}">
                      <a16:creationId xmlns:a16="http://schemas.microsoft.com/office/drawing/2014/main" id="{7A711DFD-A90E-4F78-8655-68409673A16B}"/>
                    </a:ext>
                  </a:extLst>
                </p:cNvPr>
                <p:cNvPicPr/>
                <p:nvPr/>
              </p:nvPicPr>
              <p:blipFill>
                <a:blip r:embed="rId154"/>
                <a:stretch>
                  <a:fillRect/>
                </a:stretch>
              </p:blipFill>
              <p:spPr>
                <a:xfrm>
                  <a:off x="1760102" y="5921981"/>
                  <a:ext cx="1292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Ink 95">
                  <a:extLst>
                    <a:ext uri="{FF2B5EF4-FFF2-40B4-BE49-F238E27FC236}">
                      <a16:creationId xmlns:a16="http://schemas.microsoft.com/office/drawing/2014/main" id="{FF9CE5AB-3188-483A-A0E9-331943FFA3B3}"/>
                    </a:ext>
                  </a:extLst>
                </p14:cNvPr>
                <p14:cNvContentPartPr/>
                <p14:nvPr/>
              </p14:nvContentPartPr>
              <p14:xfrm>
                <a:off x="1943702" y="5930621"/>
                <a:ext cx="181800" cy="248400"/>
              </p14:xfrm>
            </p:contentPart>
          </mc:Choice>
          <mc:Fallback xmlns="">
            <p:pic>
              <p:nvPicPr>
                <p:cNvPr id="96" name="Ink 95">
                  <a:extLst>
                    <a:ext uri="{FF2B5EF4-FFF2-40B4-BE49-F238E27FC236}">
                      <a16:creationId xmlns:a16="http://schemas.microsoft.com/office/drawing/2014/main" id="{FF9CE5AB-3188-483A-A0E9-331943FFA3B3}"/>
                    </a:ext>
                  </a:extLst>
                </p:cNvPr>
                <p:cNvPicPr/>
                <p:nvPr/>
              </p:nvPicPr>
              <p:blipFill>
                <a:blip r:embed="rId156"/>
                <a:stretch>
                  <a:fillRect/>
                </a:stretch>
              </p:blipFill>
              <p:spPr>
                <a:xfrm>
                  <a:off x="1935062" y="5921621"/>
                  <a:ext cx="199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Ink 96">
                  <a:extLst>
                    <a:ext uri="{FF2B5EF4-FFF2-40B4-BE49-F238E27FC236}">
                      <a16:creationId xmlns:a16="http://schemas.microsoft.com/office/drawing/2014/main" id="{2B293B81-774E-43C3-9F26-863CC5FA5B7A}"/>
                    </a:ext>
                  </a:extLst>
                </p14:cNvPr>
                <p14:cNvContentPartPr/>
                <p14:nvPr/>
              </p14:nvContentPartPr>
              <p14:xfrm>
                <a:off x="2065382" y="5858621"/>
                <a:ext cx="259200" cy="383400"/>
              </p14:xfrm>
            </p:contentPart>
          </mc:Choice>
          <mc:Fallback xmlns="">
            <p:pic>
              <p:nvPicPr>
                <p:cNvPr id="97" name="Ink 96">
                  <a:extLst>
                    <a:ext uri="{FF2B5EF4-FFF2-40B4-BE49-F238E27FC236}">
                      <a16:creationId xmlns:a16="http://schemas.microsoft.com/office/drawing/2014/main" id="{2B293B81-774E-43C3-9F26-863CC5FA5B7A}"/>
                    </a:ext>
                  </a:extLst>
                </p:cNvPr>
                <p:cNvPicPr/>
                <p:nvPr/>
              </p:nvPicPr>
              <p:blipFill>
                <a:blip r:embed="rId158"/>
                <a:stretch>
                  <a:fillRect/>
                </a:stretch>
              </p:blipFill>
              <p:spPr>
                <a:xfrm>
                  <a:off x="2056742" y="5849981"/>
                  <a:ext cx="2768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Ink 97">
                  <a:extLst>
                    <a:ext uri="{FF2B5EF4-FFF2-40B4-BE49-F238E27FC236}">
                      <a16:creationId xmlns:a16="http://schemas.microsoft.com/office/drawing/2014/main" id="{2599D035-2BE2-422E-B012-032DE4DD7F10}"/>
                    </a:ext>
                  </a:extLst>
                </p14:cNvPr>
                <p14:cNvContentPartPr/>
                <p14:nvPr/>
              </p14:nvContentPartPr>
              <p14:xfrm>
                <a:off x="747062" y="5518061"/>
                <a:ext cx="65160" cy="1035000"/>
              </p14:xfrm>
            </p:contentPart>
          </mc:Choice>
          <mc:Fallback xmlns="">
            <p:pic>
              <p:nvPicPr>
                <p:cNvPr id="98" name="Ink 97">
                  <a:extLst>
                    <a:ext uri="{FF2B5EF4-FFF2-40B4-BE49-F238E27FC236}">
                      <a16:creationId xmlns:a16="http://schemas.microsoft.com/office/drawing/2014/main" id="{2599D035-2BE2-422E-B012-032DE4DD7F10}"/>
                    </a:ext>
                  </a:extLst>
                </p:cNvPr>
                <p:cNvPicPr/>
                <p:nvPr/>
              </p:nvPicPr>
              <p:blipFill>
                <a:blip r:embed="rId160"/>
                <a:stretch>
                  <a:fillRect/>
                </a:stretch>
              </p:blipFill>
              <p:spPr>
                <a:xfrm>
                  <a:off x="738422" y="5509061"/>
                  <a:ext cx="8280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Ink 98">
                  <a:extLst>
                    <a:ext uri="{FF2B5EF4-FFF2-40B4-BE49-F238E27FC236}">
                      <a16:creationId xmlns:a16="http://schemas.microsoft.com/office/drawing/2014/main" id="{05783CCA-989F-4057-B477-3EC4A56A8475}"/>
                    </a:ext>
                  </a:extLst>
                </p14:cNvPr>
                <p14:cNvContentPartPr/>
                <p14:nvPr/>
              </p14:nvContentPartPr>
              <p14:xfrm>
                <a:off x="760742" y="5529941"/>
                <a:ext cx="1825920" cy="320040"/>
              </p14:xfrm>
            </p:contentPart>
          </mc:Choice>
          <mc:Fallback xmlns="">
            <p:pic>
              <p:nvPicPr>
                <p:cNvPr id="99" name="Ink 98">
                  <a:extLst>
                    <a:ext uri="{FF2B5EF4-FFF2-40B4-BE49-F238E27FC236}">
                      <a16:creationId xmlns:a16="http://schemas.microsoft.com/office/drawing/2014/main" id="{05783CCA-989F-4057-B477-3EC4A56A8475}"/>
                    </a:ext>
                  </a:extLst>
                </p:cNvPr>
                <p:cNvPicPr/>
                <p:nvPr/>
              </p:nvPicPr>
              <p:blipFill>
                <a:blip r:embed="rId162"/>
                <a:stretch>
                  <a:fillRect/>
                </a:stretch>
              </p:blipFill>
              <p:spPr>
                <a:xfrm>
                  <a:off x="751742" y="5521301"/>
                  <a:ext cx="1843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Ink 99">
                  <a:extLst>
                    <a:ext uri="{FF2B5EF4-FFF2-40B4-BE49-F238E27FC236}">
                      <a16:creationId xmlns:a16="http://schemas.microsoft.com/office/drawing/2014/main" id="{E30AE5A1-CB6A-4736-B5FF-0E945C5D8587}"/>
                    </a:ext>
                  </a:extLst>
                </p14:cNvPr>
                <p14:cNvContentPartPr/>
                <p14:nvPr/>
              </p14:nvContentPartPr>
              <p14:xfrm>
                <a:off x="772982" y="6701381"/>
                <a:ext cx="1702800" cy="75240"/>
              </p14:xfrm>
            </p:contentPart>
          </mc:Choice>
          <mc:Fallback xmlns="">
            <p:pic>
              <p:nvPicPr>
                <p:cNvPr id="100" name="Ink 99">
                  <a:extLst>
                    <a:ext uri="{FF2B5EF4-FFF2-40B4-BE49-F238E27FC236}">
                      <a16:creationId xmlns:a16="http://schemas.microsoft.com/office/drawing/2014/main" id="{E30AE5A1-CB6A-4736-B5FF-0E945C5D8587}"/>
                    </a:ext>
                  </a:extLst>
                </p:cNvPr>
                <p:cNvPicPr/>
                <p:nvPr/>
              </p:nvPicPr>
              <p:blipFill>
                <a:blip r:embed="rId164"/>
                <a:stretch>
                  <a:fillRect/>
                </a:stretch>
              </p:blipFill>
              <p:spPr>
                <a:xfrm>
                  <a:off x="764342" y="6692381"/>
                  <a:ext cx="1720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1" name="Ink 100">
                  <a:extLst>
                    <a:ext uri="{FF2B5EF4-FFF2-40B4-BE49-F238E27FC236}">
                      <a16:creationId xmlns:a16="http://schemas.microsoft.com/office/drawing/2014/main" id="{76DE52E1-11BA-4C76-8894-CCFA7516F41F}"/>
                    </a:ext>
                  </a:extLst>
                </p14:cNvPr>
                <p14:cNvContentPartPr/>
                <p14:nvPr/>
              </p14:nvContentPartPr>
              <p14:xfrm>
                <a:off x="2595662" y="5576381"/>
                <a:ext cx="105840" cy="643320"/>
              </p14:xfrm>
            </p:contentPart>
          </mc:Choice>
          <mc:Fallback xmlns="">
            <p:pic>
              <p:nvPicPr>
                <p:cNvPr id="101" name="Ink 100">
                  <a:extLst>
                    <a:ext uri="{FF2B5EF4-FFF2-40B4-BE49-F238E27FC236}">
                      <a16:creationId xmlns:a16="http://schemas.microsoft.com/office/drawing/2014/main" id="{76DE52E1-11BA-4C76-8894-CCFA7516F41F}"/>
                    </a:ext>
                  </a:extLst>
                </p:cNvPr>
                <p:cNvPicPr/>
                <p:nvPr/>
              </p:nvPicPr>
              <p:blipFill>
                <a:blip r:embed="rId166"/>
                <a:stretch>
                  <a:fillRect/>
                </a:stretch>
              </p:blipFill>
              <p:spPr>
                <a:xfrm>
                  <a:off x="2587022" y="5567381"/>
                  <a:ext cx="123480" cy="66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03" name="Ink 102">
                <a:extLst>
                  <a:ext uri="{FF2B5EF4-FFF2-40B4-BE49-F238E27FC236}">
                    <a16:creationId xmlns:a16="http://schemas.microsoft.com/office/drawing/2014/main" id="{450F3171-9CB4-4B9A-B88A-1BE395513312}"/>
                  </a:ext>
                </a:extLst>
              </p14:cNvPr>
              <p14:cNvContentPartPr/>
              <p14:nvPr/>
            </p14:nvContentPartPr>
            <p14:xfrm>
              <a:off x="3514382" y="5553341"/>
              <a:ext cx="366120" cy="162000"/>
            </p14:xfrm>
          </p:contentPart>
        </mc:Choice>
        <mc:Fallback xmlns="">
          <p:pic>
            <p:nvPicPr>
              <p:cNvPr id="103" name="Ink 102">
                <a:extLst>
                  <a:ext uri="{FF2B5EF4-FFF2-40B4-BE49-F238E27FC236}">
                    <a16:creationId xmlns:a16="http://schemas.microsoft.com/office/drawing/2014/main" id="{450F3171-9CB4-4B9A-B88A-1BE395513312}"/>
                  </a:ext>
                </a:extLst>
              </p:cNvPr>
              <p:cNvPicPr/>
              <p:nvPr/>
            </p:nvPicPr>
            <p:blipFill>
              <a:blip r:embed="rId168"/>
              <a:stretch>
                <a:fillRect/>
              </a:stretch>
            </p:blipFill>
            <p:spPr>
              <a:xfrm>
                <a:off x="3505382" y="5544341"/>
                <a:ext cx="383760" cy="179640"/>
              </a:xfrm>
              <a:prstGeom prst="rect">
                <a:avLst/>
              </a:prstGeom>
            </p:spPr>
          </p:pic>
        </mc:Fallback>
      </mc:AlternateContent>
      <p:grpSp>
        <p:nvGrpSpPr>
          <p:cNvPr id="120" name="Group 119">
            <a:extLst>
              <a:ext uri="{FF2B5EF4-FFF2-40B4-BE49-F238E27FC236}">
                <a16:creationId xmlns:a16="http://schemas.microsoft.com/office/drawing/2014/main" id="{E2026675-EFC3-4D53-9D29-EB16B596A524}"/>
              </a:ext>
            </a:extLst>
          </p:cNvPr>
          <p:cNvGrpSpPr/>
          <p:nvPr/>
        </p:nvGrpSpPr>
        <p:grpSpPr>
          <a:xfrm>
            <a:off x="4433822" y="4966181"/>
            <a:ext cx="1802880" cy="1315800"/>
            <a:chOff x="4433822" y="4966181"/>
            <a:chExt cx="1802880" cy="1315800"/>
          </a:xfrm>
        </p:grpSpPr>
        <mc:AlternateContent xmlns:mc="http://schemas.openxmlformats.org/markup-compatibility/2006" xmlns:p14="http://schemas.microsoft.com/office/powerpoint/2010/main">
          <mc:Choice Requires="p14">
            <p:contentPart p14:bwMode="auto" r:id="rId169">
              <p14:nvContentPartPr>
                <p14:cNvPr id="104" name="Ink 103">
                  <a:extLst>
                    <a:ext uri="{FF2B5EF4-FFF2-40B4-BE49-F238E27FC236}">
                      <a16:creationId xmlns:a16="http://schemas.microsoft.com/office/drawing/2014/main" id="{AE74ECDC-FCE1-4262-A0FB-E1891B04FFA7}"/>
                    </a:ext>
                  </a:extLst>
                </p14:cNvPr>
                <p14:cNvContentPartPr/>
                <p14:nvPr/>
              </p14:nvContentPartPr>
              <p14:xfrm>
                <a:off x="4433822" y="5265701"/>
                <a:ext cx="239400" cy="381600"/>
              </p14:xfrm>
            </p:contentPart>
          </mc:Choice>
          <mc:Fallback xmlns="">
            <p:pic>
              <p:nvPicPr>
                <p:cNvPr id="104" name="Ink 103">
                  <a:extLst>
                    <a:ext uri="{FF2B5EF4-FFF2-40B4-BE49-F238E27FC236}">
                      <a16:creationId xmlns:a16="http://schemas.microsoft.com/office/drawing/2014/main" id="{AE74ECDC-FCE1-4262-A0FB-E1891B04FFA7}"/>
                    </a:ext>
                  </a:extLst>
                </p:cNvPr>
                <p:cNvPicPr/>
                <p:nvPr/>
              </p:nvPicPr>
              <p:blipFill>
                <a:blip r:embed="rId170"/>
                <a:stretch>
                  <a:fillRect/>
                </a:stretch>
              </p:blipFill>
              <p:spPr>
                <a:xfrm>
                  <a:off x="4425182" y="5256701"/>
                  <a:ext cx="2570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Ink 104">
                  <a:extLst>
                    <a:ext uri="{FF2B5EF4-FFF2-40B4-BE49-F238E27FC236}">
                      <a16:creationId xmlns:a16="http://schemas.microsoft.com/office/drawing/2014/main" id="{36236CA8-4312-42B4-B63A-874404621F80}"/>
                    </a:ext>
                  </a:extLst>
                </p14:cNvPr>
                <p14:cNvContentPartPr/>
                <p14:nvPr/>
              </p14:nvContentPartPr>
              <p14:xfrm>
                <a:off x="4771142" y="5303861"/>
                <a:ext cx="195840" cy="272160"/>
              </p14:xfrm>
            </p:contentPart>
          </mc:Choice>
          <mc:Fallback xmlns="">
            <p:pic>
              <p:nvPicPr>
                <p:cNvPr id="105" name="Ink 104">
                  <a:extLst>
                    <a:ext uri="{FF2B5EF4-FFF2-40B4-BE49-F238E27FC236}">
                      <a16:creationId xmlns:a16="http://schemas.microsoft.com/office/drawing/2014/main" id="{36236CA8-4312-42B4-B63A-874404621F80}"/>
                    </a:ext>
                  </a:extLst>
                </p:cNvPr>
                <p:cNvPicPr/>
                <p:nvPr/>
              </p:nvPicPr>
              <p:blipFill>
                <a:blip r:embed="rId172"/>
                <a:stretch>
                  <a:fillRect/>
                </a:stretch>
              </p:blipFill>
              <p:spPr>
                <a:xfrm>
                  <a:off x="4762502" y="5294861"/>
                  <a:ext cx="213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Ink 105">
                  <a:extLst>
                    <a:ext uri="{FF2B5EF4-FFF2-40B4-BE49-F238E27FC236}">
                      <a16:creationId xmlns:a16="http://schemas.microsoft.com/office/drawing/2014/main" id="{5C89D884-D100-49C5-8C0B-C32BDA1CD160}"/>
                    </a:ext>
                  </a:extLst>
                </p14:cNvPr>
                <p14:cNvContentPartPr/>
                <p14:nvPr/>
              </p14:nvContentPartPr>
              <p14:xfrm>
                <a:off x="5040782" y="5316461"/>
                <a:ext cx="163800" cy="257040"/>
              </p14:xfrm>
            </p:contentPart>
          </mc:Choice>
          <mc:Fallback xmlns="">
            <p:pic>
              <p:nvPicPr>
                <p:cNvPr id="106" name="Ink 105">
                  <a:extLst>
                    <a:ext uri="{FF2B5EF4-FFF2-40B4-BE49-F238E27FC236}">
                      <a16:creationId xmlns:a16="http://schemas.microsoft.com/office/drawing/2014/main" id="{5C89D884-D100-49C5-8C0B-C32BDA1CD160}"/>
                    </a:ext>
                  </a:extLst>
                </p:cNvPr>
                <p:cNvPicPr/>
                <p:nvPr/>
              </p:nvPicPr>
              <p:blipFill>
                <a:blip r:embed="rId174"/>
                <a:stretch>
                  <a:fillRect/>
                </a:stretch>
              </p:blipFill>
              <p:spPr>
                <a:xfrm>
                  <a:off x="5032142" y="5307461"/>
                  <a:ext cx="181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Ink 106">
                  <a:extLst>
                    <a:ext uri="{FF2B5EF4-FFF2-40B4-BE49-F238E27FC236}">
                      <a16:creationId xmlns:a16="http://schemas.microsoft.com/office/drawing/2014/main" id="{0AD8A096-41B6-4027-BF19-0074B3420971}"/>
                    </a:ext>
                  </a:extLst>
                </p14:cNvPr>
                <p14:cNvContentPartPr/>
                <p14:nvPr/>
              </p14:nvContentPartPr>
              <p14:xfrm>
                <a:off x="5256422" y="5231141"/>
                <a:ext cx="147240" cy="280440"/>
              </p14:xfrm>
            </p:contentPart>
          </mc:Choice>
          <mc:Fallback xmlns="">
            <p:pic>
              <p:nvPicPr>
                <p:cNvPr id="107" name="Ink 106">
                  <a:extLst>
                    <a:ext uri="{FF2B5EF4-FFF2-40B4-BE49-F238E27FC236}">
                      <a16:creationId xmlns:a16="http://schemas.microsoft.com/office/drawing/2014/main" id="{0AD8A096-41B6-4027-BF19-0074B3420971}"/>
                    </a:ext>
                  </a:extLst>
                </p:cNvPr>
                <p:cNvPicPr/>
                <p:nvPr/>
              </p:nvPicPr>
              <p:blipFill>
                <a:blip r:embed="rId176"/>
                <a:stretch>
                  <a:fillRect/>
                </a:stretch>
              </p:blipFill>
              <p:spPr>
                <a:xfrm>
                  <a:off x="5247782" y="5222501"/>
                  <a:ext cx="1648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Ink 107">
                  <a:extLst>
                    <a:ext uri="{FF2B5EF4-FFF2-40B4-BE49-F238E27FC236}">
                      <a16:creationId xmlns:a16="http://schemas.microsoft.com/office/drawing/2014/main" id="{C2F13972-8893-4A49-82F1-DCDDF6460588}"/>
                    </a:ext>
                  </a:extLst>
                </p14:cNvPr>
                <p14:cNvContentPartPr/>
                <p14:nvPr/>
              </p14:nvContentPartPr>
              <p14:xfrm>
                <a:off x="5524982" y="5093981"/>
                <a:ext cx="20160" cy="303480"/>
              </p14:xfrm>
            </p:contentPart>
          </mc:Choice>
          <mc:Fallback xmlns="">
            <p:pic>
              <p:nvPicPr>
                <p:cNvPr id="108" name="Ink 107">
                  <a:extLst>
                    <a:ext uri="{FF2B5EF4-FFF2-40B4-BE49-F238E27FC236}">
                      <a16:creationId xmlns:a16="http://schemas.microsoft.com/office/drawing/2014/main" id="{C2F13972-8893-4A49-82F1-DCDDF6460588}"/>
                    </a:ext>
                  </a:extLst>
                </p:cNvPr>
                <p:cNvPicPr/>
                <p:nvPr/>
              </p:nvPicPr>
              <p:blipFill>
                <a:blip r:embed="rId178"/>
                <a:stretch>
                  <a:fillRect/>
                </a:stretch>
              </p:blipFill>
              <p:spPr>
                <a:xfrm>
                  <a:off x="5516342" y="5085341"/>
                  <a:ext cx="378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Ink 108">
                  <a:extLst>
                    <a:ext uri="{FF2B5EF4-FFF2-40B4-BE49-F238E27FC236}">
                      <a16:creationId xmlns:a16="http://schemas.microsoft.com/office/drawing/2014/main" id="{42FA4C19-95CB-4152-AA99-00E3DA5406B6}"/>
                    </a:ext>
                  </a:extLst>
                </p14:cNvPr>
                <p14:cNvContentPartPr/>
                <p14:nvPr/>
              </p14:nvContentPartPr>
              <p14:xfrm>
                <a:off x="5492582" y="5201261"/>
                <a:ext cx="123840" cy="53280"/>
              </p14:xfrm>
            </p:contentPart>
          </mc:Choice>
          <mc:Fallback xmlns="">
            <p:pic>
              <p:nvPicPr>
                <p:cNvPr id="109" name="Ink 108">
                  <a:extLst>
                    <a:ext uri="{FF2B5EF4-FFF2-40B4-BE49-F238E27FC236}">
                      <a16:creationId xmlns:a16="http://schemas.microsoft.com/office/drawing/2014/main" id="{42FA4C19-95CB-4152-AA99-00E3DA5406B6}"/>
                    </a:ext>
                  </a:extLst>
                </p:cNvPr>
                <p:cNvPicPr/>
                <p:nvPr/>
              </p:nvPicPr>
              <p:blipFill>
                <a:blip r:embed="rId180"/>
                <a:stretch>
                  <a:fillRect/>
                </a:stretch>
              </p:blipFill>
              <p:spPr>
                <a:xfrm>
                  <a:off x="5483942" y="5192261"/>
                  <a:ext cx="141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0" name="Ink 109">
                  <a:extLst>
                    <a:ext uri="{FF2B5EF4-FFF2-40B4-BE49-F238E27FC236}">
                      <a16:creationId xmlns:a16="http://schemas.microsoft.com/office/drawing/2014/main" id="{111E6826-A4D4-40BD-A34D-E4AE3FCD52DB}"/>
                    </a:ext>
                  </a:extLst>
                </p14:cNvPr>
                <p14:cNvContentPartPr/>
                <p14:nvPr/>
              </p14:nvContentPartPr>
              <p14:xfrm>
                <a:off x="5737022" y="5147621"/>
                <a:ext cx="185040" cy="245880"/>
              </p14:xfrm>
            </p:contentPart>
          </mc:Choice>
          <mc:Fallback xmlns="">
            <p:pic>
              <p:nvPicPr>
                <p:cNvPr id="110" name="Ink 109">
                  <a:extLst>
                    <a:ext uri="{FF2B5EF4-FFF2-40B4-BE49-F238E27FC236}">
                      <a16:creationId xmlns:a16="http://schemas.microsoft.com/office/drawing/2014/main" id="{111E6826-A4D4-40BD-A34D-E4AE3FCD52DB}"/>
                    </a:ext>
                  </a:extLst>
                </p:cNvPr>
                <p:cNvPicPr/>
                <p:nvPr/>
              </p:nvPicPr>
              <p:blipFill>
                <a:blip r:embed="rId182"/>
                <a:stretch>
                  <a:fillRect/>
                </a:stretch>
              </p:blipFill>
              <p:spPr>
                <a:xfrm>
                  <a:off x="5728382" y="5138981"/>
                  <a:ext cx="202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1" name="Ink 110">
                  <a:extLst>
                    <a:ext uri="{FF2B5EF4-FFF2-40B4-BE49-F238E27FC236}">
                      <a16:creationId xmlns:a16="http://schemas.microsoft.com/office/drawing/2014/main" id="{4A9A6572-B69A-4255-947E-E3F142E33D3B}"/>
                    </a:ext>
                  </a:extLst>
                </p14:cNvPr>
                <p14:cNvContentPartPr/>
                <p14:nvPr/>
              </p14:nvContentPartPr>
              <p14:xfrm>
                <a:off x="5994422" y="4966181"/>
                <a:ext cx="242280" cy="327240"/>
              </p14:xfrm>
            </p:contentPart>
          </mc:Choice>
          <mc:Fallback xmlns="">
            <p:pic>
              <p:nvPicPr>
                <p:cNvPr id="111" name="Ink 110">
                  <a:extLst>
                    <a:ext uri="{FF2B5EF4-FFF2-40B4-BE49-F238E27FC236}">
                      <a16:creationId xmlns:a16="http://schemas.microsoft.com/office/drawing/2014/main" id="{4A9A6572-B69A-4255-947E-E3F142E33D3B}"/>
                    </a:ext>
                  </a:extLst>
                </p:cNvPr>
                <p:cNvPicPr/>
                <p:nvPr/>
              </p:nvPicPr>
              <p:blipFill>
                <a:blip r:embed="rId184"/>
                <a:stretch>
                  <a:fillRect/>
                </a:stretch>
              </p:blipFill>
              <p:spPr>
                <a:xfrm>
                  <a:off x="5985422" y="4957181"/>
                  <a:ext cx="259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2" name="Ink 111">
                  <a:extLst>
                    <a:ext uri="{FF2B5EF4-FFF2-40B4-BE49-F238E27FC236}">
                      <a16:creationId xmlns:a16="http://schemas.microsoft.com/office/drawing/2014/main" id="{B35CDE97-E79B-4357-ACCC-64F4D8A3A366}"/>
                    </a:ext>
                  </a:extLst>
                </p14:cNvPr>
                <p14:cNvContentPartPr/>
                <p14:nvPr/>
              </p14:nvContentPartPr>
              <p14:xfrm>
                <a:off x="6138782" y="5369741"/>
                <a:ext cx="15840" cy="51120"/>
              </p14:xfrm>
            </p:contentPart>
          </mc:Choice>
          <mc:Fallback xmlns="">
            <p:pic>
              <p:nvPicPr>
                <p:cNvPr id="112" name="Ink 111">
                  <a:extLst>
                    <a:ext uri="{FF2B5EF4-FFF2-40B4-BE49-F238E27FC236}">
                      <a16:creationId xmlns:a16="http://schemas.microsoft.com/office/drawing/2014/main" id="{B35CDE97-E79B-4357-ACCC-64F4D8A3A366}"/>
                    </a:ext>
                  </a:extLst>
                </p:cNvPr>
                <p:cNvPicPr/>
                <p:nvPr/>
              </p:nvPicPr>
              <p:blipFill>
                <a:blip r:embed="rId186"/>
                <a:stretch>
                  <a:fillRect/>
                </a:stretch>
              </p:blipFill>
              <p:spPr>
                <a:xfrm>
                  <a:off x="6130142" y="5361101"/>
                  <a:ext cx="33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Ink 113">
                  <a:extLst>
                    <a:ext uri="{FF2B5EF4-FFF2-40B4-BE49-F238E27FC236}">
                      <a16:creationId xmlns:a16="http://schemas.microsoft.com/office/drawing/2014/main" id="{2F027967-9EC5-4B26-AF9F-F73E220A238F}"/>
                    </a:ext>
                  </a:extLst>
                </p14:cNvPr>
                <p14:cNvContentPartPr/>
                <p14:nvPr/>
              </p14:nvContentPartPr>
              <p14:xfrm>
                <a:off x="4701302" y="5857541"/>
                <a:ext cx="110160" cy="424440"/>
              </p14:xfrm>
            </p:contentPart>
          </mc:Choice>
          <mc:Fallback xmlns="">
            <p:pic>
              <p:nvPicPr>
                <p:cNvPr id="114" name="Ink 113">
                  <a:extLst>
                    <a:ext uri="{FF2B5EF4-FFF2-40B4-BE49-F238E27FC236}">
                      <a16:creationId xmlns:a16="http://schemas.microsoft.com/office/drawing/2014/main" id="{2F027967-9EC5-4B26-AF9F-F73E220A238F}"/>
                    </a:ext>
                  </a:extLst>
                </p:cNvPr>
                <p:cNvPicPr/>
                <p:nvPr/>
              </p:nvPicPr>
              <p:blipFill>
                <a:blip r:embed="rId188"/>
                <a:stretch>
                  <a:fillRect/>
                </a:stretch>
              </p:blipFill>
              <p:spPr>
                <a:xfrm>
                  <a:off x="4692302" y="5848901"/>
                  <a:ext cx="12780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Ink 114">
                  <a:extLst>
                    <a:ext uri="{FF2B5EF4-FFF2-40B4-BE49-F238E27FC236}">
                      <a16:creationId xmlns:a16="http://schemas.microsoft.com/office/drawing/2014/main" id="{2EABB022-963D-46B0-AAB4-AC2FDC1E786E}"/>
                    </a:ext>
                  </a:extLst>
                </p14:cNvPr>
                <p14:cNvContentPartPr/>
                <p14:nvPr/>
              </p14:nvContentPartPr>
              <p14:xfrm>
                <a:off x="4664942" y="6071381"/>
                <a:ext cx="163800" cy="52920"/>
              </p14:xfrm>
            </p:contentPart>
          </mc:Choice>
          <mc:Fallback xmlns="">
            <p:pic>
              <p:nvPicPr>
                <p:cNvPr id="115" name="Ink 114">
                  <a:extLst>
                    <a:ext uri="{FF2B5EF4-FFF2-40B4-BE49-F238E27FC236}">
                      <a16:creationId xmlns:a16="http://schemas.microsoft.com/office/drawing/2014/main" id="{2EABB022-963D-46B0-AAB4-AC2FDC1E786E}"/>
                    </a:ext>
                  </a:extLst>
                </p:cNvPr>
                <p:cNvPicPr/>
                <p:nvPr/>
              </p:nvPicPr>
              <p:blipFill>
                <a:blip r:embed="rId190"/>
                <a:stretch>
                  <a:fillRect/>
                </a:stretch>
              </p:blipFill>
              <p:spPr>
                <a:xfrm>
                  <a:off x="4655942" y="6062381"/>
                  <a:ext cx="1814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6" name="Ink 115">
                  <a:extLst>
                    <a:ext uri="{FF2B5EF4-FFF2-40B4-BE49-F238E27FC236}">
                      <a16:creationId xmlns:a16="http://schemas.microsoft.com/office/drawing/2014/main" id="{0B0A4450-F713-4E4C-8CEC-EF189AF00219}"/>
                    </a:ext>
                  </a:extLst>
                </p14:cNvPr>
                <p14:cNvContentPartPr/>
                <p14:nvPr/>
              </p14:nvContentPartPr>
              <p14:xfrm>
                <a:off x="4934222" y="5979941"/>
                <a:ext cx="169200" cy="186120"/>
              </p14:xfrm>
            </p:contentPart>
          </mc:Choice>
          <mc:Fallback xmlns="">
            <p:pic>
              <p:nvPicPr>
                <p:cNvPr id="116" name="Ink 115">
                  <a:extLst>
                    <a:ext uri="{FF2B5EF4-FFF2-40B4-BE49-F238E27FC236}">
                      <a16:creationId xmlns:a16="http://schemas.microsoft.com/office/drawing/2014/main" id="{0B0A4450-F713-4E4C-8CEC-EF189AF00219}"/>
                    </a:ext>
                  </a:extLst>
                </p:cNvPr>
                <p:cNvPicPr/>
                <p:nvPr/>
              </p:nvPicPr>
              <p:blipFill>
                <a:blip r:embed="rId192"/>
                <a:stretch>
                  <a:fillRect/>
                </a:stretch>
              </p:blipFill>
              <p:spPr>
                <a:xfrm>
                  <a:off x="4925582" y="5971301"/>
                  <a:ext cx="186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7" name="Ink 116">
                  <a:extLst>
                    <a:ext uri="{FF2B5EF4-FFF2-40B4-BE49-F238E27FC236}">
                      <a16:creationId xmlns:a16="http://schemas.microsoft.com/office/drawing/2014/main" id="{66C57FA7-2DEF-4B02-8895-B3449C52C8DA}"/>
                    </a:ext>
                  </a:extLst>
                </p14:cNvPr>
                <p14:cNvContentPartPr/>
                <p14:nvPr/>
              </p14:nvContentPartPr>
              <p14:xfrm>
                <a:off x="5207822" y="5850701"/>
                <a:ext cx="122400" cy="228960"/>
              </p14:xfrm>
            </p:contentPart>
          </mc:Choice>
          <mc:Fallback xmlns="">
            <p:pic>
              <p:nvPicPr>
                <p:cNvPr id="117" name="Ink 116">
                  <a:extLst>
                    <a:ext uri="{FF2B5EF4-FFF2-40B4-BE49-F238E27FC236}">
                      <a16:creationId xmlns:a16="http://schemas.microsoft.com/office/drawing/2014/main" id="{66C57FA7-2DEF-4B02-8895-B3449C52C8DA}"/>
                    </a:ext>
                  </a:extLst>
                </p:cNvPr>
                <p:cNvPicPr/>
                <p:nvPr/>
              </p:nvPicPr>
              <p:blipFill>
                <a:blip r:embed="rId194"/>
                <a:stretch>
                  <a:fillRect/>
                </a:stretch>
              </p:blipFill>
              <p:spPr>
                <a:xfrm>
                  <a:off x="5198822" y="5842061"/>
                  <a:ext cx="140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8" name="Ink 117">
                  <a:extLst>
                    <a:ext uri="{FF2B5EF4-FFF2-40B4-BE49-F238E27FC236}">
                      <a16:creationId xmlns:a16="http://schemas.microsoft.com/office/drawing/2014/main" id="{8DCAC8A1-FCA3-4BB6-999D-A8FBA6B81AB5}"/>
                    </a:ext>
                  </a:extLst>
                </p14:cNvPr>
                <p14:cNvContentPartPr/>
                <p14:nvPr/>
              </p14:nvContentPartPr>
              <p14:xfrm>
                <a:off x="5456582" y="5640101"/>
                <a:ext cx="61560" cy="376920"/>
              </p14:xfrm>
            </p:contentPart>
          </mc:Choice>
          <mc:Fallback xmlns="">
            <p:pic>
              <p:nvPicPr>
                <p:cNvPr id="118" name="Ink 117">
                  <a:extLst>
                    <a:ext uri="{FF2B5EF4-FFF2-40B4-BE49-F238E27FC236}">
                      <a16:creationId xmlns:a16="http://schemas.microsoft.com/office/drawing/2014/main" id="{8DCAC8A1-FCA3-4BB6-999D-A8FBA6B81AB5}"/>
                    </a:ext>
                  </a:extLst>
                </p:cNvPr>
                <p:cNvPicPr/>
                <p:nvPr/>
              </p:nvPicPr>
              <p:blipFill>
                <a:blip r:embed="rId196"/>
                <a:stretch>
                  <a:fillRect/>
                </a:stretch>
              </p:blipFill>
              <p:spPr>
                <a:xfrm>
                  <a:off x="5447942" y="5631101"/>
                  <a:ext cx="792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9" name="Ink 118">
                  <a:extLst>
                    <a:ext uri="{FF2B5EF4-FFF2-40B4-BE49-F238E27FC236}">
                      <a16:creationId xmlns:a16="http://schemas.microsoft.com/office/drawing/2014/main" id="{F4EC1237-E6E2-46EB-AF6A-00E4D391287C}"/>
                    </a:ext>
                  </a:extLst>
                </p14:cNvPr>
                <p14:cNvContentPartPr/>
                <p14:nvPr/>
              </p14:nvContentPartPr>
              <p14:xfrm>
                <a:off x="5494742" y="5690501"/>
                <a:ext cx="214200" cy="308520"/>
              </p14:xfrm>
            </p:contentPart>
          </mc:Choice>
          <mc:Fallback xmlns="">
            <p:pic>
              <p:nvPicPr>
                <p:cNvPr id="119" name="Ink 118">
                  <a:extLst>
                    <a:ext uri="{FF2B5EF4-FFF2-40B4-BE49-F238E27FC236}">
                      <a16:creationId xmlns:a16="http://schemas.microsoft.com/office/drawing/2014/main" id="{F4EC1237-E6E2-46EB-AF6A-00E4D391287C}"/>
                    </a:ext>
                  </a:extLst>
                </p:cNvPr>
                <p:cNvPicPr/>
                <p:nvPr/>
              </p:nvPicPr>
              <p:blipFill>
                <a:blip r:embed="rId198"/>
                <a:stretch>
                  <a:fillRect/>
                </a:stretch>
              </p:blipFill>
              <p:spPr>
                <a:xfrm>
                  <a:off x="5486102" y="5681861"/>
                  <a:ext cx="231840" cy="326160"/>
                </a:xfrm>
                <a:prstGeom prst="rect">
                  <a:avLst/>
                </a:prstGeom>
              </p:spPr>
            </p:pic>
          </mc:Fallback>
        </mc:AlternateContent>
      </p:grpSp>
    </p:spTree>
    <p:extLst>
      <p:ext uri="{BB962C8B-B14F-4D97-AF65-F5344CB8AC3E}">
        <p14:creationId xmlns:p14="http://schemas.microsoft.com/office/powerpoint/2010/main" val="3619662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2F3B-D2A3-423F-804D-D831125A5CD9}"/>
              </a:ext>
            </a:extLst>
          </p:cNvPr>
          <p:cNvSpPr>
            <a:spLocks noGrp="1"/>
          </p:cNvSpPr>
          <p:nvPr>
            <p:ph type="title"/>
          </p:nvPr>
        </p:nvSpPr>
        <p:spPr/>
        <p:txBody>
          <a:bodyPr/>
          <a:lstStyle/>
          <a:p>
            <a:r>
              <a:rPr lang="en-US" dirty="0"/>
              <a:t>When to branch</a:t>
            </a:r>
          </a:p>
        </p:txBody>
      </p:sp>
      <p:sp>
        <p:nvSpPr>
          <p:cNvPr id="3" name="Content Placeholder 2">
            <a:extLst>
              <a:ext uri="{FF2B5EF4-FFF2-40B4-BE49-F238E27FC236}">
                <a16:creationId xmlns:a16="http://schemas.microsoft.com/office/drawing/2014/main" id="{61F16F09-0C08-4E56-B17E-7C034C58EC6A}"/>
              </a:ext>
            </a:extLst>
          </p:cNvPr>
          <p:cNvSpPr>
            <a:spLocks noGrp="1"/>
          </p:cNvSpPr>
          <p:nvPr>
            <p:ph idx="1"/>
          </p:nvPr>
        </p:nvSpPr>
        <p:spPr/>
        <p:txBody>
          <a:bodyPr/>
          <a:lstStyle/>
          <a:p>
            <a:r>
              <a:rPr lang="en-US" dirty="0"/>
              <a:t>Developing a new feature</a:t>
            </a:r>
          </a:p>
          <a:p>
            <a:r>
              <a:rPr lang="en-US" dirty="0"/>
              <a:t>Patching a bug</a:t>
            </a:r>
          </a:p>
          <a:p>
            <a:r>
              <a:rPr lang="en-US" dirty="0"/>
              <a:t>Test out rabbit holes</a:t>
            </a:r>
          </a:p>
          <a:p>
            <a:endParaRPr lang="en-US" dirty="0"/>
          </a:p>
          <a:p>
            <a:r>
              <a:rPr lang="en-US" dirty="0"/>
              <a:t>All without affecting the master branch </a:t>
            </a:r>
          </a:p>
        </p:txBody>
      </p:sp>
    </p:spTree>
    <p:extLst>
      <p:ext uri="{BB962C8B-B14F-4D97-AF65-F5344CB8AC3E}">
        <p14:creationId xmlns:p14="http://schemas.microsoft.com/office/powerpoint/2010/main" val="946240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576B-28FD-4197-92A4-D2D599F44D53}"/>
              </a:ext>
            </a:extLst>
          </p:cNvPr>
          <p:cNvSpPr>
            <a:spLocks noGrp="1"/>
          </p:cNvSpPr>
          <p:nvPr>
            <p:ph type="title"/>
          </p:nvPr>
        </p:nvSpPr>
        <p:spPr/>
        <p:txBody>
          <a:bodyPr/>
          <a:lstStyle/>
          <a:p>
            <a:r>
              <a:rPr lang="en-US" dirty="0"/>
              <a:t>Branch Merging</a:t>
            </a:r>
          </a:p>
        </p:txBody>
      </p:sp>
      <p:sp>
        <p:nvSpPr>
          <p:cNvPr id="3" name="Content Placeholder 2">
            <a:extLst>
              <a:ext uri="{FF2B5EF4-FFF2-40B4-BE49-F238E27FC236}">
                <a16:creationId xmlns:a16="http://schemas.microsoft.com/office/drawing/2014/main" id="{606908BE-3050-42E2-A931-99857B75E5BF}"/>
              </a:ext>
            </a:extLst>
          </p:cNvPr>
          <p:cNvSpPr>
            <a:spLocks noGrp="1"/>
          </p:cNvSpPr>
          <p:nvPr>
            <p:ph idx="1"/>
          </p:nvPr>
        </p:nvSpPr>
        <p:spPr/>
        <p:txBody>
          <a:bodyPr/>
          <a:lstStyle/>
          <a:p>
            <a:r>
              <a:rPr lang="en-US" dirty="0"/>
              <a:t>Cont. from previous slide</a:t>
            </a:r>
          </a:p>
          <a:p>
            <a:r>
              <a:rPr lang="en-US" dirty="0"/>
              <a:t>$ git checkout master</a:t>
            </a:r>
          </a:p>
          <a:p>
            <a:pPr lvl="1"/>
            <a:r>
              <a:rPr lang="en-US" dirty="0"/>
              <a:t>Moves HEAD to last commit on master</a:t>
            </a:r>
          </a:p>
          <a:p>
            <a:pPr lvl="1"/>
            <a:r>
              <a:rPr lang="en-US" dirty="0"/>
              <a:t>Working directory is not “up to date” with branch content</a:t>
            </a:r>
          </a:p>
          <a:p>
            <a:pPr lvl="2"/>
            <a:r>
              <a:rPr lang="en-US" dirty="0"/>
              <a:t>State before branch diverged</a:t>
            </a:r>
          </a:p>
          <a:p>
            <a:r>
              <a:rPr lang="en-US" dirty="0"/>
              <a:t>$ git merge testing</a:t>
            </a:r>
          </a:p>
          <a:p>
            <a:pPr lvl="1"/>
            <a:r>
              <a:rPr lang="en-US" dirty="0"/>
              <a:t>If no divergence work (conflicts) creates a commit that merges the branches</a:t>
            </a:r>
          </a:p>
          <a:p>
            <a:pPr lvl="1"/>
            <a:r>
              <a:rPr lang="en-US" dirty="0"/>
              <a:t>You can now delete the branch</a:t>
            </a:r>
          </a:p>
        </p:txBody>
      </p:sp>
    </p:spTree>
    <p:extLst>
      <p:ext uri="{BB962C8B-B14F-4D97-AF65-F5344CB8AC3E}">
        <p14:creationId xmlns:p14="http://schemas.microsoft.com/office/powerpoint/2010/main" val="4223211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6B16-3E01-4E8E-906A-6A0FEB2C5AC6}"/>
              </a:ext>
            </a:extLst>
          </p:cNvPr>
          <p:cNvSpPr>
            <a:spLocks noGrp="1"/>
          </p:cNvSpPr>
          <p:nvPr>
            <p:ph type="title"/>
          </p:nvPr>
        </p:nvSpPr>
        <p:spPr/>
        <p:txBody>
          <a:bodyPr/>
          <a:lstStyle/>
          <a:p>
            <a:r>
              <a:rPr lang="en-US" dirty="0"/>
              <a:t>Pushing a branch</a:t>
            </a:r>
          </a:p>
        </p:txBody>
      </p:sp>
      <p:sp>
        <p:nvSpPr>
          <p:cNvPr id="3" name="Content Placeholder 2">
            <a:extLst>
              <a:ext uri="{FF2B5EF4-FFF2-40B4-BE49-F238E27FC236}">
                <a16:creationId xmlns:a16="http://schemas.microsoft.com/office/drawing/2014/main" id="{21645BE5-3A18-48B5-8A0D-7EAACDDF76CF}"/>
              </a:ext>
            </a:extLst>
          </p:cNvPr>
          <p:cNvSpPr>
            <a:spLocks noGrp="1"/>
          </p:cNvSpPr>
          <p:nvPr>
            <p:ph idx="1"/>
          </p:nvPr>
        </p:nvSpPr>
        <p:spPr>
          <a:xfrm>
            <a:off x="1103312" y="2052918"/>
            <a:ext cx="9703233" cy="4195481"/>
          </a:xfrm>
        </p:spPr>
        <p:txBody>
          <a:bodyPr/>
          <a:lstStyle/>
          <a:p>
            <a:r>
              <a:rPr lang="en-US" dirty="0"/>
              <a:t>Push involves the remote server</a:t>
            </a:r>
          </a:p>
          <a:p>
            <a:r>
              <a:rPr lang="en-US" dirty="0"/>
              <a:t>Remote server needs to know about locally created branches</a:t>
            </a:r>
          </a:p>
          <a:p>
            <a:pPr lvl="1"/>
            <a:r>
              <a:rPr lang="en-US" dirty="0"/>
              <a:t>$ git push --set-upstream origin testing</a:t>
            </a:r>
          </a:p>
          <a:p>
            <a:pPr lvl="1"/>
            <a:r>
              <a:rPr lang="en-US" dirty="0"/>
              <a:t>Now can push to the branch</a:t>
            </a:r>
          </a:p>
          <a:p>
            <a:endParaRPr lang="en-US" dirty="0"/>
          </a:p>
          <a:p>
            <a:r>
              <a:rPr lang="en-US" dirty="0"/>
              <a:t>Note: You could switch to master and merge the branch.  Remote (GitHub) needs to know only if you are using something it isn’t aware of</a:t>
            </a:r>
          </a:p>
        </p:txBody>
      </p:sp>
    </p:spTree>
    <p:extLst>
      <p:ext uri="{BB962C8B-B14F-4D97-AF65-F5344CB8AC3E}">
        <p14:creationId xmlns:p14="http://schemas.microsoft.com/office/powerpoint/2010/main" val="3053325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6999-4FCB-469C-90C8-6D51D01496C2}"/>
              </a:ext>
            </a:extLst>
          </p:cNvPr>
          <p:cNvSpPr>
            <a:spLocks noGrp="1"/>
          </p:cNvSpPr>
          <p:nvPr>
            <p:ph type="title"/>
          </p:nvPr>
        </p:nvSpPr>
        <p:spPr/>
        <p:txBody>
          <a:bodyPr/>
          <a:lstStyle/>
          <a:p>
            <a:r>
              <a:rPr lang="en-US" dirty="0"/>
              <a:t>Building your Git Skills</a:t>
            </a:r>
          </a:p>
        </p:txBody>
      </p:sp>
      <p:sp>
        <p:nvSpPr>
          <p:cNvPr id="3" name="Content Placeholder 2">
            <a:extLst>
              <a:ext uri="{FF2B5EF4-FFF2-40B4-BE49-F238E27FC236}">
                <a16:creationId xmlns:a16="http://schemas.microsoft.com/office/drawing/2014/main" id="{555BDBB8-25EF-45E5-93D6-CF1DB306012C}"/>
              </a:ext>
            </a:extLst>
          </p:cNvPr>
          <p:cNvSpPr>
            <a:spLocks noGrp="1"/>
          </p:cNvSpPr>
          <p:nvPr>
            <p:ph idx="1"/>
          </p:nvPr>
        </p:nvSpPr>
        <p:spPr/>
        <p:txBody>
          <a:bodyPr/>
          <a:lstStyle/>
          <a:p>
            <a:r>
              <a:rPr lang="en-US" dirty="0">
                <a:hlinkClick r:id="rId2"/>
              </a:rPr>
              <a:t>https://learngitbranching.js.org/?locale=en_US</a:t>
            </a:r>
            <a:endParaRPr lang="en-US" dirty="0"/>
          </a:p>
          <a:p>
            <a:r>
              <a:rPr lang="en-US" dirty="0">
                <a:hlinkClick r:id="rId3"/>
              </a:rPr>
              <a:t>https://ohmygit.org/</a:t>
            </a:r>
            <a:r>
              <a:rPr lang="en-US" dirty="0"/>
              <a:t> </a:t>
            </a:r>
          </a:p>
          <a:p>
            <a:r>
              <a:rPr lang="en-US" dirty="0">
                <a:hlinkClick r:id="rId4"/>
              </a:rPr>
              <a:t>https://github.com/nivbend/gitstery</a:t>
            </a:r>
            <a:r>
              <a:rPr lang="en-US" dirty="0"/>
              <a:t> </a:t>
            </a:r>
          </a:p>
          <a:p>
            <a:r>
              <a:rPr lang="en-US" dirty="0">
                <a:hlinkClick r:id="rId5"/>
              </a:rPr>
              <a:t>https://www.gitkraken.com/learn/git/tutorials</a:t>
            </a:r>
            <a:r>
              <a:rPr lang="en-US" dirty="0"/>
              <a:t> </a:t>
            </a:r>
          </a:p>
          <a:p>
            <a:endParaRPr lang="en-US" dirty="0"/>
          </a:p>
          <a:p>
            <a:r>
              <a:rPr lang="en-US" dirty="0"/>
              <a:t>What does version control look like without git?</a:t>
            </a:r>
          </a:p>
          <a:p>
            <a:pPr lvl="1"/>
            <a:r>
              <a:rPr lang="en-US" dirty="0">
                <a:hlinkClick r:id="rId6"/>
              </a:rPr>
              <a:t>https://itoshkov.github.io/git-tutorial</a:t>
            </a:r>
            <a:r>
              <a:rPr lang="en-US" dirty="0"/>
              <a:t> </a:t>
            </a:r>
          </a:p>
        </p:txBody>
      </p:sp>
    </p:spTree>
    <p:extLst>
      <p:ext uri="{BB962C8B-B14F-4D97-AF65-F5344CB8AC3E}">
        <p14:creationId xmlns:p14="http://schemas.microsoft.com/office/powerpoint/2010/main" val="174908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94B9-211C-43FD-AB9D-7F9DB802A76C}"/>
              </a:ext>
            </a:extLst>
          </p:cNvPr>
          <p:cNvSpPr>
            <a:spLocks noGrp="1"/>
          </p:cNvSpPr>
          <p:nvPr>
            <p:ph type="title"/>
          </p:nvPr>
        </p:nvSpPr>
        <p:spPr/>
        <p:txBody>
          <a:bodyPr/>
          <a:lstStyle/>
          <a:p>
            <a:r>
              <a:rPr lang="en-US" dirty="0"/>
              <a:t>In the beginning there was kernel</a:t>
            </a:r>
          </a:p>
        </p:txBody>
      </p:sp>
      <p:sp>
        <p:nvSpPr>
          <p:cNvPr id="3" name="Content Placeholder 2">
            <a:extLst>
              <a:ext uri="{FF2B5EF4-FFF2-40B4-BE49-F238E27FC236}">
                <a16:creationId xmlns:a16="http://schemas.microsoft.com/office/drawing/2014/main" id="{2F7AE443-5ABD-4C68-9B9F-ECF4BE02F923}"/>
              </a:ext>
            </a:extLst>
          </p:cNvPr>
          <p:cNvSpPr>
            <a:spLocks noGrp="1"/>
          </p:cNvSpPr>
          <p:nvPr>
            <p:ph idx="1"/>
          </p:nvPr>
        </p:nvSpPr>
        <p:spPr/>
        <p:txBody>
          <a:bodyPr>
            <a:normAutofit lnSpcReduction="10000"/>
          </a:bodyPr>
          <a:lstStyle/>
          <a:p>
            <a:r>
              <a:rPr lang="en-US" dirty="0"/>
              <a:t>$ </a:t>
            </a:r>
            <a:r>
              <a:rPr lang="en-US" dirty="0" err="1"/>
              <a:t>dmesg</a:t>
            </a:r>
            <a:endParaRPr lang="en-US" dirty="0"/>
          </a:p>
          <a:p>
            <a:pPr lvl="1"/>
            <a:r>
              <a:rPr lang="en-US" dirty="0"/>
              <a:t>The startup messages from kernel (since we can’t see them live)</a:t>
            </a:r>
          </a:p>
          <a:p>
            <a:pPr lvl="1"/>
            <a:r>
              <a:rPr lang="en-US" dirty="0"/>
              <a:t>$ cat /proc/</a:t>
            </a:r>
            <a:r>
              <a:rPr lang="en-US" dirty="0" err="1"/>
              <a:t>cmdline</a:t>
            </a:r>
            <a:r>
              <a:rPr lang="en-US" dirty="0"/>
              <a:t> – how the kernel is called to start (+ parameters)</a:t>
            </a:r>
          </a:p>
          <a:p>
            <a:r>
              <a:rPr lang="en-US" dirty="0"/>
              <a:t>Kernel (once started) is doing the following:</a:t>
            </a:r>
          </a:p>
          <a:p>
            <a:pPr marL="800100" lvl="1" indent="-342900">
              <a:buFont typeface="+mj-lt"/>
              <a:buAutoNum type="arabicPeriod"/>
            </a:pPr>
            <a:r>
              <a:rPr lang="en-US" dirty="0"/>
              <a:t>CPU inspection</a:t>
            </a:r>
          </a:p>
          <a:p>
            <a:pPr marL="800100" lvl="1" indent="-342900">
              <a:buFont typeface="+mj-lt"/>
              <a:buAutoNum type="arabicPeriod"/>
            </a:pPr>
            <a:r>
              <a:rPr lang="en-US" dirty="0"/>
              <a:t>Memory inspection</a:t>
            </a:r>
          </a:p>
          <a:p>
            <a:pPr marL="800100" lvl="1" indent="-342900">
              <a:buFont typeface="+mj-lt"/>
              <a:buAutoNum type="arabicPeriod"/>
            </a:pPr>
            <a:r>
              <a:rPr lang="en-US" dirty="0"/>
              <a:t>Device bus discovery</a:t>
            </a:r>
          </a:p>
          <a:p>
            <a:pPr marL="800100" lvl="1" indent="-342900">
              <a:buFont typeface="+mj-lt"/>
              <a:buAutoNum type="arabicPeriod"/>
            </a:pPr>
            <a:r>
              <a:rPr lang="en-US" dirty="0"/>
              <a:t>Device discovery</a:t>
            </a:r>
          </a:p>
          <a:p>
            <a:pPr marL="800100" lvl="1" indent="-342900">
              <a:buFont typeface="+mj-lt"/>
              <a:buAutoNum type="arabicPeriod"/>
            </a:pPr>
            <a:r>
              <a:rPr lang="en-US" dirty="0"/>
              <a:t>Setup auxiliary systems (networking, etc.)</a:t>
            </a:r>
          </a:p>
          <a:p>
            <a:pPr marL="800100" lvl="1" indent="-342900">
              <a:buFont typeface="+mj-lt"/>
              <a:buAutoNum type="arabicPeriod"/>
            </a:pPr>
            <a:r>
              <a:rPr lang="en-US" dirty="0"/>
              <a:t>Mount root filesystem</a:t>
            </a:r>
          </a:p>
          <a:p>
            <a:pPr marL="800100" lvl="1" indent="-342900">
              <a:buFont typeface="+mj-lt"/>
              <a:buAutoNum type="arabicPeriod"/>
            </a:pPr>
            <a:r>
              <a:rPr lang="en-US" dirty="0"/>
              <a:t>Start </a:t>
            </a:r>
            <a:r>
              <a:rPr lang="en-US" dirty="0" err="1"/>
              <a:t>userspace</a:t>
            </a:r>
            <a:r>
              <a:rPr lang="en-US" dirty="0"/>
              <a:t> (start the </a:t>
            </a:r>
            <a:r>
              <a:rPr lang="en-US" b="1" dirty="0" err="1"/>
              <a:t>init</a:t>
            </a:r>
            <a:r>
              <a:rPr lang="en-US" dirty="0"/>
              <a:t> process)</a:t>
            </a:r>
          </a:p>
        </p:txBody>
      </p:sp>
    </p:spTree>
    <p:extLst>
      <p:ext uri="{BB962C8B-B14F-4D97-AF65-F5344CB8AC3E}">
        <p14:creationId xmlns:p14="http://schemas.microsoft.com/office/powerpoint/2010/main" val="1050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08F3-E5B0-4BFD-A552-0279D8D891DE}"/>
              </a:ext>
            </a:extLst>
          </p:cNvPr>
          <p:cNvSpPr>
            <a:spLocks noGrp="1"/>
          </p:cNvSpPr>
          <p:nvPr>
            <p:ph type="title"/>
          </p:nvPr>
        </p:nvSpPr>
        <p:spPr/>
        <p:txBody>
          <a:bodyPr/>
          <a:lstStyle/>
          <a:p>
            <a:r>
              <a:rPr lang="en-US"/>
              <a:t>Process States</a:t>
            </a:r>
            <a:endParaRPr lang="en-US" dirty="0"/>
          </a:p>
        </p:txBody>
      </p:sp>
      <p:pic>
        <p:nvPicPr>
          <p:cNvPr id="5" name="Picture 4">
            <a:extLst>
              <a:ext uri="{FF2B5EF4-FFF2-40B4-BE49-F238E27FC236}">
                <a16:creationId xmlns:a16="http://schemas.microsoft.com/office/drawing/2014/main" id="{4E169ACB-8ADA-4281-A207-3937876B9082}"/>
              </a:ext>
            </a:extLst>
          </p:cNvPr>
          <p:cNvPicPr>
            <a:picLocks noChangeAspect="1"/>
          </p:cNvPicPr>
          <p:nvPr/>
        </p:nvPicPr>
        <p:blipFill>
          <a:blip r:embed="rId3"/>
          <a:stretch>
            <a:fillRect/>
          </a:stretch>
        </p:blipFill>
        <p:spPr>
          <a:xfrm>
            <a:off x="1986307" y="1152281"/>
            <a:ext cx="8219385" cy="570571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615D746-3F3F-4D43-99EC-02BA7BFB9928}"/>
                  </a:ext>
                </a:extLst>
              </p14:cNvPr>
              <p14:cNvContentPartPr/>
              <p14:nvPr/>
            </p14:nvContentPartPr>
            <p14:xfrm>
              <a:off x="2965051" y="1814570"/>
              <a:ext cx="1173240" cy="615240"/>
            </p14:xfrm>
          </p:contentPart>
        </mc:Choice>
        <mc:Fallback xmlns="">
          <p:pic>
            <p:nvPicPr>
              <p:cNvPr id="4" name="Ink 3">
                <a:extLst>
                  <a:ext uri="{FF2B5EF4-FFF2-40B4-BE49-F238E27FC236}">
                    <a16:creationId xmlns:a16="http://schemas.microsoft.com/office/drawing/2014/main" id="{7615D746-3F3F-4D43-99EC-02BA7BFB9928}"/>
                  </a:ext>
                </a:extLst>
              </p:cNvPr>
              <p:cNvPicPr/>
              <p:nvPr/>
            </p:nvPicPr>
            <p:blipFill>
              <a:blip r:embed="rId5"/>
              <a:stretch>
                <a:fillRect/>
              </a:stretch>
            </p:blipFill>
            <p:spPr>
              <a:xfrm>
                <a:off x="2956051" y="1805930"/>
                <a:ext cx="119088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BC68EF-D986-4959-A22E-490E94A4D730}"/>
                  </a:ext>
                </a:extLst>
              </p14:cNvPr>
              <p14:cNvContentPartPr/>
              <p14:nvPr/>
            </p14:nvContentPartPr>
            <p14:xfrm>
              <a:off x="2970811" y="2125610"/>
              <a:ext cx="1144080" cy="750240"/>
            </p14:xfrm>
          </p:contentPart>
        </mc:Choice>
        <mc:Fallback xmlns="">
          <p:pic>
            <p:nvPicPr>
              <p:cNvPr id="6" name="Ink 5">
                <a:extLst>
                  <a:ext uri="{FF2B5EF4-FFF2-40B4-BE49-F238E27FC236}">
                    <a16:creationId xmlns:a16="http://schemas.microsoft.com/office/drawing/2014/main" id="{A5BC68EF-D986-4959-A22E-490E94A4D730}"/>
                  </a:ext>
                </a:extLst>
              </p:cNvPr>
              <p:cNvPicPr/>
              <p:nvPr/>
            </p:nvPicPr>
            <p:blipFill>
              <a:blip r:embed="rId7"/>
              <a:stretch>
                <a:fillRect/>
              </a:stretch>
            </p:blipFill>
            <p:spPr>
              <a:xfrm>
                <a:off x="2962171" y="2116970"/>
                <a:ext cx="116172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760AB22-FACC-438E-BC4C-A799DE5CBA01}"/>
                  </a:ext>
                </a:extLst>
              </p14:cNvPr>
              <p14:cNvContentPartPr/>
              <p14:nvPr/>
            </p14:nvContentPartPr>
            <p14:xfrm>
              <a:off x="8766091" y="2636810"/>
              <a:ext cx="726120" cy="103320"/>
            </p14:xfrm>
          </p:contentPart>
        </mc:Choice>
        <mc:Fallback xmlns="">
          <p:pic>
            <p:nvPicPr>
              <p:cNvPr id="7" name="Ink 6">
                <a:extLst>
                  <a:ext uri="{FF2B5EF4-FFF2-40B4-BE49-F238E27FC236}">
                    <a16:creationId xmlns:a16="http://schemas.microsoft.com/office/drawing/2014/main" id="{F760AB22-FACC-438E-BC4C-A799DE5CBA01}"/>
                  </a:ext>
                </a:extLst>
              </p:cNvPr>
              <p:cNvPicPr/>
              <p:nvPr/>
            </p:nvPicPr>
            <p:blipFill>
              <a:blip r:embed="rId9"/>
              <a:stretch>
                <a:fillRect/>
              </a:stretch>
            </p:blipFill>
            <p:spPr>
              <a:xfrm>
                <a:off x="8757451" y="2628170"/>
                <a:ext cx="743760" cy="120960"/>
              </a:xfrm>
              <a:prstGeom prst="rect">
                <a:avLst/>
              </a:prstGeom>
            </p:spPr>
          </p:pic>
        </mc:Fallback>
      </mc:AlternateContent>
      <p:grpSp>
        <p:nvGrpSpPr>
          <p:cNvPr id="10" name="Group 9">
            <a:extLst>
              <a:ext uri="{FF2B5EF4-FFF2-40B4-BE49-F238E27FC236}">
                <a16:creationId xmlns:a16="http://schemas.microsoft.com/office/drawing/2014/main" id="{F2FAC889-2025-482A-A7D4-6F4BB28AFE78}"/>
              </a:ext>
            </a:extLst>
          </p:cNvPr>
          <p:cNvGrpSpPr/>
          <p:nvPr/>
        </p:nvGrpSpPr>
        <p:grpSpPr>
          <a:xfrm>
            <a:off x="3514411" y="2852810"/>
            <a:ext cx="2973600" cy="133200"/>
            <a:chOff x="3514411" y="2852810"/>
            <a:chExt cx="2973600" cy="13320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0ADE9CE-2B43-4F20-802A-AA39B38C64DE}"/>
                    </a:ext>
                  </a:extLst>
                </p14:cNvPr>
                <p14:cNvContentPartPr/>
                <p14:nvPr/>
              </p14:nvContentPartPr>
              <p14:xfrm>
                <a:off x="3748771" y="2910050"/>
                <a:ext cx="97920" cy="46800"/>
              </p14:xfrm>
            </p:contentPart>
          </mc:Choice>
          <mc:Fallback xmlns="">
            <p:pic>
              <p:nvPicPr>
                <p:cNvPr id="8" name="Ink 7">
                  <a:extLst>
                    <a:ext uri="{FF2B5EF4-FFF2-40B4-BE49-F238E27FC236}">
                      <a16:creationId xmlns:a16="http://schemas.microsoft.com/office/drawing/2014/main" id="{F0ADE9CE-2B43-4F20-802A-AA39B38C64DE}"/>
                    </a:ext>
                  </a:extLst>
                </p:cNvPr>
                <p:cNvPicPr/>
                <p:nvPr/>
              </p:nvPicPr>
              <p:blipFill>
                <a:blip r:embed="rId11"/>
                <a:stretch>
                  <a:fillRect/>
                </a:stretch>
              </p:blipFill>
              <p:spPr>
                <a:xfrm>
                  <a:off x="3739771" y="2901050"/>
                  <a:ext cx="1155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9A0EA30-619B-4A1C-8FB4-B7CF12D1809A}"/>
                    </a:ext>
                  </a:extLst>
                </p14:cNvPr>
                <p14:cNvContentPartPr/>
                <p14:nvPr/>
              </p14:nvContentPartPr>
              <p14:xfrm>
                <a:off x="3514411" y="2852810"/>
                <a:ext cx="2973600" cy="133200"/>
              </p14:xfrm>
            </p:contentPart>
          </mc:Choice>
          <mc:Fallback xmlns="">
            <p:pic>
              <p:nvPicPr>
                <p:cNvPr id="9" name="Ink 8">
                  <a:extLst>
                    <a:ext uri="{FF2B5EF4-FFF2-40B4-BE49-F238E27FC236}">
                      <a16:creationId xmlns:a16="http://schemas.microsoft.com/office/drawing/2014/main" id="{59A0EA30-619B-4A1C-8FB4-B7CF12D1809A}"/>
                    </a:ext>
                  </a:extLst>
                </p:cNvPr>
                <p:cNvPicPr/>
                <p:nvPr/>
              </p:nvPicPr>
              <p:blipFill>
                <a:blip r:embed="rId13"/>
                <a:stretch>
                  <a:fillRect/>
                </a:stretch>
              </p:blipFill>
              <p:spPr>
                <a:xfrm>
                  <a:off x="3505411" y="2843810"/>
                  <a:ext cx="2991240" cy="150840"/>
                </a:xfrm>
                <a:prstGeom prst="rect">
                  <a:avLst/>
                </a:prstGeom>
              </p:spPr>
            </p:pic>
          </mc:Fallback>
        </mc:AlternateContent>
      </p:grpSp>
      <p:grpSp>
        <p:nvGrpSpPr>
          <p:cNvPr id="12" name="Group 11">
            <a:extLst>
              <a:ext uri="{FF2B5EF4-FFF2-40B4-BE49-F238E27FC236}">
                <a16:creationId xmlns:a16="http://schemas.microsoft.com/office/drawing/2014/main" id="{3D01B527-0A49-4416-9EF9-341914579E7A}"/>
              </a:ext>
            </a:extLst>
          </p:cNvPr>
          <p:cNvGrpSpPr/>
          <p:nvPr/>
        </p:nvGrpSpPr>
        <p:grpSpPr>
          <a:xfrm>
            <a:off x="1841822" y="2230901"/>
            <a:ext cx="783000" cy="1247760"/>
            <a:chOff x="1841822" y="2230901"/>
            <a:chExt cx="783000" cy="124776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3612F0E1-B542-464B-A2BE-67F3CF06B5AF}"/>
                    </a:ext>
                  </a:extLst>
                </p14:cNvPr>
                <p14:cNvContentPartPr/>
                <p14:nvPr/>
              </p14:nvContentPartPr>
              <p14:xfrm>
                <a:off x="1897262" y="2230901"/>
                <a:ext cx="481680" cy="461160"/>
              </p14:xfrm>
            </p:contentPart>
          </mc:Choice>
          <mc:Fallback xmlns="">
            <p:pic>
              <p:nvPicPr>
                <p:cNvPr id="3" name="Ink 2">
                  <a:extLst>
                    <a:ext uri="{FF2B5EF4-FFF2-40B4-BE49-F238E27FC236}">
                      <a16:creationId xmlns:a16="http://schemas.microsoft.com/office/drawing/2014/main" id="{3612F0E1-B542-464B-A2BE-67F3CF06B5AF}"/>
                    </a:ext>
                  </a:extLst>
                </p:cNvPr>
                <p:cNvPicPr/>
                <p:nvPr/>
              </p:nvPicPr>
              <p:blipFill>
                <a:blip r:embed="rId15"/>
                <a:stretch>
                  <a:fillRect/>
                </a:stretch>
              </p:blipFill>
              <p:spPr>
                <a:xfrm>
                  <a:off x="1888622" y="2222261"/>
                  <a:ext cx="49932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764C3BC-8A2A-4F96-8E37-A3A39770726D}"/>
                    </a:ext>
                  </a:extLst>
                </p14:cNvPr>
                <p14:cNvContentPartPr/>
                <p14:nvPr/>
              </p14:nvContentPartPr>
              <p14:xfrm>
                <a:off x="1841822" y="2872421"/>
                <a:ext cx="783000" cy="606240"/>
              </p14:xfrm>
            </p:contentPart>
          </mc:Choice>
          <mc:Fallback xmlns="">
            <p:pic>
              <p:nvPicPr>
                <p:cNvPr id="11" name="Ink 10">
                  <a:extLst>
                    <a:ext uri="{FF2B5EF4-FFF2-40B4-BE49-F238E27FC236}">
                      <a16:creationId xmlns:a16="http://schemas.microsoft.com/office/drawing/2014/main" id="{D764C3BC-8A2A-4F96-8E37-A3A39770726D}"/>
                    </a:ext>
                  </a:extLst>
                </p:cNvPr>
                <p:cNvPicPr/>
                <p:nvPr/>
              </p:nvPicPr>
              <p:blipFill>
                <a:blip r:embed="rId17"/>
                <a:stretch>
                  <a:fillRect/>
                </a:stretch>
              </p:blipFill>
              <p:spPr>
                <a:xfrm>
                  <a:off x="1832822" y="2863781"/>
                  <a:ext cx="800640" cy="62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3BF8E19-D065-4FEF-8CCF-72805B912ABA}"/>
                  </a:ext>
                </a:extLst>
              </p14:cNvPr>
              <p14:cNvContentPartPr/>
              <p14:nvPr/>
            </p14:nvContentPartPr>
            <p14:xfrm>
              <a:off x="1426742" y="3176621"/>
              <a:ext cx="1180080" cy="855720"/>
            </p14:xfrm>
          </p:contentPart>
        </mc:Choice>
        <mc:Fallback xmlns="">
          <p:pic>
            <p:nvPicPr>
              <p:cNvPr id="13" name="Ink 12">
                <a:extLst>
                  <a:ext uri="{FF2B5EF4-FFF2-40B4-BE49-F238E27FC236}">
                    <a16:creationId xmlns:a16="http://schemas.microsoft.com/office/drawing/2014/main" id="{13BF8E19-D065-4FEF-8CCF-72805B912ABA}"/>
                  </a:ext>
                </a:extLst>
              </p:cNvPr>
              <p:cNvPicPr/>
              <p:nvPr/>
            </p:nvPicPr>
            <p:blipFill>
              <a:blip r:embed="rId19"/>
              <a:stretch>
                <a:fillRect/>
              </a:stretch>
            </p:blipFill>
            <p:spPr>
              <a:xfrm>
                <a:off x="1417742" y="3167621"/>
                <a:ext cx="119772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0027DC1-F068-453E-B77D-EAEE421B563B}"/>
                  </a:ext>
                </a:extLst>
              </p14:cNvPr>
              <p14:cNvContentPartPr/>
              <p14:nvPr/>
            </p14:nvContentPartPr>
            <p14:xfrm>
              <a:off x="1422062" y="3802301"/>
              <a:ext cx="1341360" cy="932760"/>
            </p14:xfrm>
          </p:contentPart>
        </mc:Choice>
        <mc:Fallback xmlns="">
          <p:pic>
            <p:nvPicPr>
              <p:cNvPr id="14" name="Ink 13">
                <a:extLst>
                  <a:ext uri="{FF2B5EF4-FFF2-40B4-BE49-F238E27FC236}">
                    <a16:creationId xmlns:a16="http://schemas.microsoft.com/office/drawing/2014/main" id="{90027DC1-F068-453E-B77D-EAEE421B563B}"/>
                  </a:ext>
                </a:extLst>
              </p:cNvPr>
              <p:cNvPicPr/>
              <p:nvPr/>
            </p:nvPicPr>
            <p:blipFill>
              <a:blip r:embed="rId21"/>
              <a:stretch>
                <a:fillRect/>
              </a:stretch>
            </p:blipFill>
            <p:spPr>
              <a:xfrm>
                <a:off x="1413422" y="3793301"/>
                <a:ext cx="1359000" cy="950400"/>
              </a:xfrm>
              <a:prstGeom prst="rect">
                <a:avLst/>
              </a:prstGeom>
            </p:spPr>
          </p:pic>
        </mc:Fallback>
      </mc:AlternateContent>
    </p:spTree>
    <p:extLst>
      <p:ext uri="{BB962C8B-B14F-4D97-AF65-F5344CB8AC3E}">
        <p14:creationId xmlns:p14="http://schemas.microsoft.com/office/powerpoint/2010/main" val="1201044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3BCC-F438-43A8-BFD8-0EA395FB986C}"/>
              </a:ext>
            </a:extLst>
          </p:cNvPr>
          <p:cNvSpPr>
            <a:spLocks noGrp="1"/>
          </p:cNvSpPr>
          <p:nvPr>
            <p:ph type="title"/>
          </p:nvPr>
        </p:nvSpPr>
        <p:spPr/>
        <p:txBody>
          <a:bodyPr/>
          <a:lstStyle/>
          <a:p>
            <a:r>
              <a:rPr lang="en-US" dirty="0"/>
              <a:t>System Calls you know</a:t>
            </a:r>
          </a:p>
        </p:txBody>
      </p:sp>
      <p:sp>
        <p:nvSpPr>
          <p:cNvPr id="3" name="Content Placeholder 2">
            <a:extLst>
              <a:ext uri="{FF2B5EF4-FFF2-40B4-BE49-F238E27FC236}">
                <a16:creationId xmlns:a16="http://schemas.microsoft.com/office/drawing/2014/main" id="{1C44E5CA-BC25-4969-A535-738F105A9FA3}"/>
              </a:ext>
            </a:extLst>
          </p:cNvPr>
          <p:cNvSpPr>
            <a:spLocks noGrp="1"/>
          </p:cNvSpPr>
          <p:nvPr>
            <p:ph idx="1"/>
          </p:nvPr>
        </p:nvSpPr>
        <p:spPr/>
        <p:txBody>
          <a:bodyPr/>
          <a:lstStyle/>
          <a:p>
            <a:r>
              <a:rPr lang="en-US" dirty="0"/>
              <a:t>In a program:</a:t>
            </a:r>
          </a:p>
          <a:p>
            <a:pPr lvl="1"/>
            <a:r>
              <a:rPr lang="en-US" dirty="0"/>
              <a:t>Reading files</a:t>
            </a:r>
          </a:p>
          <a:p>
            <a:pPr lvl="1"/>
            <a:r>
              <a:rPr lang="en-US" dirty="0"/>
              <a:t>Write content to files</a:t>
            </a:r>
          </a:p>
          <a:p>
            <a:pPr lvl="1"/>
            <a:r>
              <a:rPr lang="en-US" dirty="0"/>
              <a:t>File openers, file descriptors, etc.</a:t>
            </a:r>
          </a:p>
          <a:p>
            <a:r>
              <a:rPr lang="en-US" dirty="0"/>
              <a:t>Using a program:</a:t>
            </a:r>
          </a:p>
          <a:p>
            <a:pPr lvl="1"/>
            <a:r>
              <a:rPr lang="en-US" dirty="0"/>
              <a:t>Getting multiple instances of the same thing</a:t>
            </a:r>
          </a:p>
          <a:p>
            <a:pPr lvl="1"/>
            <a:r>
              <a:rPr lang="en-US" dirty="0"/>
              <a:t>I can open many word documents</a:t>
            </a:r>
          </a:p>
          <a:p>
            <a:pPr lvl="1"/>
            <a:r>
              <a:rPr lang="en-US" dirty="0"/>
              <a:t>I can make many SSH connections to the AWS system</a:t>
            </a:r>
          </a:p>
          <a:p>
            <a:pPr lvl="1"/>
            <a:r>
              <a:rPr lang="en-US" dirty="0"/>
              <a:t>These are unique processes that can operate independent of </a:t>
            </a:r>
            <a:r>
              <a:rPr lang="en-US" dirty="0" err="1"/>
              <a:t>eachother</a:t>
            </a:r>
            <a:endParaRPr lang="en-US" dirty="0"/>
          </a:p>
        </p:txBody>
      </p:sp>
      <p:grpSp>
        <p:nvGrpSpPr>
          <p:cNvPr id="6" name="Group 5">
            <a:extLst>
              <a:ext uri="{FF2B5EF4-FFF2-40B4-BE49-F238E27FC236}">
                <a16:creationId xmlns:a16="http://schemas.microsoft.com/office/drawing/2014/main" id="{5AE83D0A-5FF6-44FD-AF17-122BE2CE1233}"/>
              </a:ext>
            </a:extLst>
          </p:cNvPr>
          <p:cNvGrpSpPr/>
          <p:nvPr/>
        </p:nvGrpSpPr>
        <p:grpSpPr>
          <a:xfrm>
            <a:off x="7638571" y="680210"/>
            <a:ext cx="176400" cy="288720"/>
            <a:chOff x="7638571" y="680210"/>
            <a:chExt cx="176400" cy="288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515FC60-DDC1-46CB-9AAD-8A7C68975382}"/>
                    </a:ext>
                  </a:extLst>
                </p14:cNvPr>
                <p14:cNvContentPartPr/>
                <p14:nvPr/>
              </p14:nvContentPartPr>
              <p14:xfrm>
                <a:off x="7638571" y="680210"/>
                <a:ext cx="176400" cy="288720"/>
              </p14:xfrm>
            </p:contentPart>
          </mc:Choice>
          <mc:Fallback xmlns="">
            <p:pic>
              <p:nvPicPr>
                <p:cNvPr id="4" name="Ink 3">
                  <a:extLst>
                    <a:ext uri="{FF2B5EF4-FFF2-40B4-BE49-F238E27FC236}">
                      <a16:creationId xmlns:a16="http://schemas.microsoft.com/office/drawing/2014/main" id="{4515FC60-DDC1-46CB-9AAD-8A7C68975382}"/>
                    </a:ext>
                  </a:extLst>
                </p:cNvPr>
                <p:cNvPicPr/>
                <p:nvPr/>
              </p:nvPicPr>
              <p:blipFill>
                <a:blip r:embed="rId3"/>
                <a:stretch>
                  <a:fillRect/>
                </a:stretch>
              </p:blipFill>
              <p:spPr>
                <a:xfrm>
                  <a:off x="7629571" y="671570"/>
                  <a:ext cx="1940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ECDF7DA-17F5-46E3-9675-AADC264AB8B2}"/>
                    </a:ext>
                  </a:extLst>
                </p14:cNvPr>
                <p14:cNvContentPartPr/>
                <p14:nvPr/>
              </p14:nvContentPartPr>
              <p14:xfrm>
                <a:off x="7652251" y="721610"/>
                <a:ext cx="20160" cy="45720"/>
              </p14:xfrm>
            </p:contentPart>
          </mc:Choice>
          <mc:Fallback xmlns="">
            <p:pic>
              <p:nvPicPr>
                <p:cNvPr id="5" name="Ink 4">
                  <a:extLst>
                    <a:ext uri="{FF2B5EF4-FFF2-40B4-BE49-F238E27FC236}">
                      <a16:creationId xmlns:a16="http://schemas.microsoft.com/office/drawing/2014/main" id="{3ECDF7DA-17F5-46E3-9675-AADC264AB8B2}"/>
                    </a:ext>
                  </a:extLst>
                </p:cNvPr>
                <p:cNvPicPr/>
                <p:nvPr/>
              </p:nvPicPr>
              <p:blipFill>
                <a:blip r:embed="rId5"/>
                <a:stretch>
                  <a:fillRect/>
                </a:stretch>
              </p:blipFill>
              <p:spPr>
                <a:xfrm>
                  <a:off x="7643611" y="712970"/>
                  <a:ext cx="37800" cy="63360"/>
                </a:xfrm>
                <a:prstGeom prst="rect">
                  <a:avLst/>
                </a:prstGeom>
              </p:spPr>
            </p:pic>
          </mc:Fallback>
        </mc:AlternateContent>
      </p:grpSp>
      <p:grpSp>
        <p:nvGrpSpPr>
          <p:cNvPr id="12" name="Group 11">
            <a:extLst>
              <a:ext uri="{FF2B5EF4-FFF2-40B4-BE49-F238E27FC236}">
                <a16:creationId xmlns:a16="http://schemas.microsoft.com/office/drawing/2014/main" id="{AC1EF97C-E4C0-40D2-B3AE-4354B65B57E9}"/>
              </a:ext>
            </a:extLst>
          </p:cNvPr>
          <p:cNvGrpSpPr/>
          <p:nvPr/>
        </p:nvGrpSpPr>
        <p:grpSpPr>
          <a:xfrm>
            <a:off x="7623091" y="597770"/>
            <a:ext cx="1030320" cy="449280"/>
            <a:chOff x="7623091" y="597770"/>
            <a:chExt cx="1030320" cy="4492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886D88-CA08-48FC-90F9-BC2C647A0E65}"/>
                    </a:ext>
                  </a:extLst>
                </p14:cNvPr>
                <p14:cNvContentPartPr/>
                <p14:nvPr/>
              </p14:nvContentPartPr>
              <p14:xfrm>
                <a:off x="7623091" y="669050"/>
                <a:ext cx="147960" cy="378000"/>
              </p14:xfrm>
            </p:contentPart>
          </mc:Choice>
          <mc:Fallback xmlns="">
            <p:pic>
              <p:nvPicPr>
                <p:cNvPr id="7" name="Ink 6">
                  <a:extLst>
                    <a:ext uri="{FF2B5EF4-FFF2-40B4-BE49-F238E27FC236}">
                      <a16:creationId xmlns:a16="http://schemas.microsoft.com/office/drawing/2014/main" id="{4D886D88-CA08-48FC-90F9-BC2C647A0E65}"/>
                    </a:ext>
                  </a:extLst>
                </p:cNvPr>
                <p:cNvPicPr/>
                <p:nvPr/>
              </p:nvPicPr>
              <p:blipFill>
                <a:blip r:embed="rId7"/>
                <a:stretch>
                  <a:fillRect/>
                </a:stretch>
              </p:blipFill>
              <p:spPr>
                <a:xfrm>
                  <a:off x="7614451" y="660050"/>
                  <a:ext cx="1656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E98A10D-263A-4F8B-92C2-094BB470A310}"/>
                    </a:ext>
                  </a:extLst>
                </p14:cNvPr>
                <p14:cNvContentPartPr/>
                <p14:nvPr/>
              </p14:nvContentPartPr>
              <p14:xfrm>
                <a:off x="7853131" y="674450"/>
                <a:ext cx="135720" cy="273960"/>
              </p14:xfrm>
            </p:contentPart>
          </mc:Choice>
          <mc:Fallback xmlns="">
            <p:pic>
              <p:nvPicPr>
                <p:cNvPr id="8" name="Ink 7">
                  <a:extLst>
                    <a:ext uri="{FF2B5EF4-FFF2-40B4-BE49-F238E27FC236}">
                      <a16:creationId xmlns:a16="http://schemas.microsoft.com/office/drawing/2014/main" id="{1E98A10D-263A-4F8B-92C2-094BB470A310}"/>
                    </a:ext>
                  </a:extLst>
                </p:cNvPr>
                <p:cNvPicPr/>
                <p:nvPr/>
              </p:nvPicPr>
              <p:blipFill>
                <a:blip r:embed="rId9"/>
                <a:stretch>
                  <a:fillRect/>
                </a:stretch>
              </p:blipFill>
              <p:spPr>
                <a:xfrm>
                  <a:off x="7844131" y="665450"/>
                  <a:ext cx="153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D71868C-983E-48D8-AF9D-9D66ED5F0362}"/>
                    </a:ext>
                  </a:extLst>
                </p14:cNvPr>
                <p14:cNvContentPartPr/>
                <p14:nvPr/>
              </p14:nvContentPartPr>
              <p14:xfrm>
                <a:off x="8094691" y="650330"/>
                <a:ext cx="176760" cy="271440"/>
              </p14:xfrm>
            </p:contentPart>
          </mc:Choice>
          <mc:Fallback xmlns="">
            <p:pic>
              <p:nvPicPr>
                <p:cNvPr id="9" name="Ink 8">
                  <a:extLst>
                    <a:ext uri="{FF2B5EF4-FFF2-40B4-BE49-F238E27FC236}">
                      <a16:creationId xmlns:a16="http://schemas.microsoft.com/office/drawing/2014/main" id="{0D71868C-983E-48D8-AF9D-9D66ED5F0362}"/>
                    </a:ext>
                  </a:extLst>
                </p:cNvPr>
                <p:cNvPicPr/>
                <p:nvPr/>
              </p:nvPicPr>
              <p:blipFill>
                <a:blip r:embed="rId11"/>
                <a:stretch>
                  <a:fillRect/>
                </a:stretch>
              </p:blipFill>
              <p:spPr>
                <a:xfrm>
                  <a:off x="8085691" y="641690"/>
                  <a:ext cx="1944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92E3A13-30D8-4F15-B82A-ABB85E8B5658}"/>
                    </a:ext>
                  </a:extLst>
                </p14:cNvPr>
                <p14:cNvContentPartPr/>
                <p14:nvPr/>
              </p14:nvContentPartPr>
              <p14:xfrm>
                <a:off x="8336971" y="629090"/>
                <a:ext cx="95760" cy="223560"/>
              </p14:xfrm>
            </p:contentPart>
          </mc:Choice>
          <mc:Fallback xmlns="">
            <p:pic>
              <p:nvPicPr>
                <p:cNvPr id="10" name="Ink 9">
                  <a:extLst>
                    <a:ext uri="{FF2B5EF4-FFF2-40B4-BE49-F238E27FC236}">
                      <a16:creationId xmlns:a16="http://schemas.microsoft.com/office/drawing/2014/main" id="{892E3A13-30D8-4F15-B82A-ABB85E8B5658}"/>
                    </a:ext>
                  </a:extLst>
                </p:cNvPr>
                <p:cNvPicPr/>
                <p:nvPr/>
              </p:nvPicPr>
              <p:blipFill>
                <a:blip r:embed="rId13"/>
                <a:stretch>
                  <a:fillRect/>
                </a:stretch>
              </p:blipFill>
              <p:spPr>
                <a:xfrm>
                  <a:off x="8327971" y="620450"/>
                  <a:ext cx="113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5AC202E-8C40-4718-9DE6-A775C0684510}"/>
                    </a:ext>
                  </a:extLst>
                </p14:cNvPr>
                <p14:cNvContentPartPr/>
                <p14:nvPr/>
              </p14:nvContentPartPr>
              <p14:xfrm>
                <a:off x="8525611" y="597770"/>
                <a:ext cx="127800" cy="330840"/>
              </p14:xfrm>
            </p:contentPart>
          </mc:Choice>
          <mc:Fallback xmlns="">
            <p:pic>
              <p:nvPicPr>
                <p:cNvPr id="11" name="Ink 10">
                  <a:extLst>
                    <a:ext uri="{FF2B5EF4-FFF2-40B4-BE49-F238E27FC236}">
                      <a16:creationId xmlns:a16="http://schemas.microsoft.com/office/drawing/2014/main" id="{45AC202E-8C40-4718-9DE6-A775C0684510}"/>
                    </a:ext>
                  </a:extLst>
                </p:cNvPr>
                <p:cNvPicPr/>
                <p:nvPr/>
              </p:nvPicPr>
              <p:blipFill>
                <a:blip r:embed="rId15"/>
                <a:stretch>
                  <a:fillRect/>
                </a:stretch>
              </p:blipFill>
              <p:spPr>
                <a:xfrm>
                  <a:off x="8516971" y="588770"/>
                  <a:ext cx="145440" cy="348480"/>
                </a:xfrm>
                <a:prstGeom prst="rect">
                  <a:avLst/>
                </a:prstGeom>
              </p:spPr>
            </p:pic>
          </mc:Fallback>
        </mc:AlternateContent>
      </p:grpSp>
      <p:grpSp>
        <p:nvGrpSpPr>
          <p:cNvPr id="17" name="Group 16">
            <a:extLst>
              <a:ext uri="{FF2B5EF4-FFF2-40B4-BE49-F238E27FC236}">
                <a16:creationId xmlns:a16="http://schemas.microsoft.com/office/drawing/2014/main" id="{EB87342B-4D4F-45A1-A10C-E677EE37505A}"/>
              </a:ext>
            </a:extLst>
          </p:cNvPr>
          <p:cNvGrpSpPr/>
          <p:nvPr/>
        </p:nvGrpSpPr>
        <p:grpSpPr>
          <a:xfrm>
            <a:off x="9235891" y="538010"/>
            <a:ext cx="717480" cy="428760"/>
            <a:chOff x="9235891" y="538010"/>
            <a:chExt cx="717480" cy="42876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BADBD9CD-7D1D-4AE5-B8FD-924D10A4F390}"/>
                    </a:ext>
                  </a:extLst>
                </p14:cNvPr>
                <p14:cNvContentPartPr/>
                <p14:nvPr/>
              </p14:nvContentPartPr>
              <p14:xfrm>
                <a:off x="9235891" y="611090"/>
                <a:ext cx="119880" cy="302400"/>
              </p14:xfrm>
            </p:contentPart>
          </mc:Choice>
          <mc:Fallback xmlns="">
            <p:pic>
              <p:nvPicPr>
                <p:cNvPr id="13" name="Ink 12">
                  <a:extLst>
                    <a:ext uri="{FF2B5EF4-FFF2-40B4-BE49-F238E27FC236}">
                      <a16:creationId xmlns:a16="http://schemas.microsoft.com/office/drawing/2014/main" id="{BADBD9CD-7D1D-4AE5-B8FD-924D10A4F390}"/>
                    </a:ext>
                  </a:extLst>
                </p:cNvPr>
                <p:cNvPicPr/>
                <p:nvPr/>
              </p:nvPicPr>
              <p:blipFill>
                <a:blip r:embed="rId17"/>
                <a:stretch>
                  <a:fillRect/>
                </a:stretch>
              </p:blipFill>
              <p:spPr>
                <a:xfrm>
                  <a:off x="9226891" y="602090"/>
                  <a:ext cx="1375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49C1C09-451C-4987-AAF7-70A1F14C4C1D}"/>
                    </a:ext>
                  </a:extLst>
                </p14:cNvPr>
                <p14:cNvContentPartPr/>
                <p14:nvPr/>
              </p14:nvContentPartPr>
              <p14:xfrm>
                <a:off x="9421651" y="619010"/>
                <a:ext cx="147240" cy="347760"/>
              </p14:xfrm>
            </p:contentPart>
          </mc:Choice>
          <mc:Fallback xmlns="">
            <p:pic>
              <p:nvPicPr>
                <p:cNvPr id="14" name="Ink 13">
                  <a:extLst>
                    <a:ext uri="{FF2B5EF4-FFF2-40B4-BE49-F238E27FC236}">
                      <a16:creationId xmlns:a16="http://schemas.microsoft.com/office/drawing/2014/main" id="{E49C1C09-451C-4987-AAF7-70A1F14C4C1D}"/>
                    </a:ext>
                  </a:extLst>
                </p:cNvPr>
                <p:cNvPicPr/>
                <p:nvPr/>
              </p:nvPicPr>
              <p:blipFill>
                <a:blip r:embed="rId19"/>
                <a:stretch>
                  <a:fillRect/>
                </a:stretch>
              </p:blipFill>
              <p:spPr>
                <a:xfrm>
                  <a:off x="9412651" y="610010"/>
                  <a:ext cx="1648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8336F4-5481-4581-B0DA-23F3C7720E9B}"/>
                    </a:ext>
                  </a:extLst>
                </p14:cNvPr>
                <p14:cNvContentPartPr/>
                <p14:nvPr/>
              </p14:nvContentPartPr>
              <p14:xfrm>
                <a:off x="9619291" y="586610"/>
                <a:ext cx="103320" cy="256680"/>
              </p14:xfrm>
            </p:contentPart>
          </mc:Choice>
          <mc:Fallback xmlns="">
            <p:pic>
              <p:nvPicPr>
                <p:cNvPr id="15" name="Ink 14">
                  <a:extLst>
                    <a:ext uri="{FF2B5EF4-FFF2-40B4-BE49-F238E27FC236}">
                      <a16:creationId xmlns:a16="http://schemas.microsoft.com/office/drawing/2014/main" id="{0D8336F4-5481-4581-B0DA-23F3C7720E9B}"/>
                    </a:ext>
                  </a:extLst>
                </p:cNvPr>
                <p:cNvPicPr/>
                <p:nvPr/>
              </p:nvPicPr>
              <p:blipFill>
                <a:blip r:embed="rId21"/>
                <a:stretch>
                  <a:fillRect/>
                </a:stretch>
              </p:blipFill>
              <p:spPr>
                <a:xfrm>
                  <a:off x="9610291" y="577610"/>
                  <a:ext cx="120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4044B88D-FF18-4797-83B6-CA105367CB22}"/>
                    </a:ext>
                  </a:extLst>
                </p14:cNvPr>
                <p14:cNvContentPartPr/>
                <p14:nvPr/>
              </p14:nvContentPartPr>
              <p14:xfrm>
                <a:off x="9786691" y="538010"/>
                <a:ext cx="166680" cy="316800"/>
              </p14:xfrm>
            </p:contentPart>
          </mc:Choice>
          <mc:Fallback xmlns="">
            <p:pic>
              <p:nvPicPr>
                <p:cNvPr id="16" name="Ink 15">
                  <a:extLst>
                    <a:ext uri="{FF2B5EF4-FFF2-40B4-BE49-F238E27FC236}">
                      <a16:creationId xmlns:a16="http://schemas.microsoft.com/office/drawing/2014/main" id="{4044B88D-FF18-4797-83B6-CA105367CB22}"/>
                    </a:ext>
                  </a:extLst>
                </p:cNvPr>
                <p:cNvPicPr/>
                <p:nvPr/>
              </p:nvPicPr>
              <p:blipFill>
                <a:blip r:embed="rId23"/>
                <a:stretch>
                  <a:fillRect/>
                </a:stretch>
              </p:blipFill>
              <p:spPr>
                <a:xfrm>
                  <a:off x="9778051" y="529010"/>
                  <a:ext cx="184320" cy="334440"/>
                </a:xfrm>
                <a:prstGeom prst="rect">
                  <a:avLst/>
                </a:prstGeom>
              </p:spPr>
            </p:pic>
          </mc:Fallback>
        </mc:AlternateContent>
      </p:grpSp>
      <p:grpSp>
        <p:nvGrpSpPr>
          <p:cNvPr id="102" name="Group 101">
            <a:extLst>
              <a:ext uri="{FF2B5EF4-FFF2-40B4-BE49-F238E27FC236}">
                <a16:creationId xmlns:a16="http://schemas.microsoft.com/office/drawing/2014/main" id="{54CF93E4-95EE-49FD-8A55-9D486C422E8E}"/>
              </a:ext>
            </a:extLst>
          </p:cNvPr>
          <p:cNvGrpSpPr/>
          <p:nvPr/>
        </p:nvGrpSpPr>
        <p:grpSpPr>
          <a:xfrm>
            <a:off x="8099011" y="2991050"/>
            <a:ext cx="3247200" cy="2382120"/>
            <a:chOff x="8099011" y="2991050"/>
            <a:chExt cx="3247200" cy="2382120"/>
          </a:xfrm>
        </p:grpSpPr>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CB9F903C-9A68-4B84-B8E6-8725DFF5E9F6}"/>
                    </a:ext>
                  </a:extLst>
                </p14:cNvPr>
                <p14:cNvContentPartPr/>
                <p14:nvPr/>
              </p14:nvContentPartPr>
              <p14:xfrm>
                <a:off x="8099011" y="3226490"/>
                <a:ext cx="13680" cy="302760"/>
              </p14:xfrm>
            </p:contentPart>
          </mc:Choice>
          <mc:Fallback xmlns="">
            <p:pic>
              <p:nvPicPr>
                <p:cNvPr id="50" name="Ink 49">
                  <a:extLst>
                    <a:ext uri="{FF2B5EF4-FFF2-40B4-BE49-F238E27FC236}">
                      <a16:creationId xmlns:a16="http://schemas.microsoft.com/office/drawing/2014/main" id="{CB9F903C-9A68-4B84-B8E6-8725DFF5E9F6}"/>
                    </a:ext>
                  </a:extLst>
                </p:cNvPr>
                <p:cNvPicPr/>
                <p:nvPr/>
              </p:nvPicPr>
              <p:blipFill>
                <a:blip r:embed="rId25"/>
                <a:stretch>
                  <a:fillRect/>
                </a:stretch>
              </p:blipFill>
              <p:spPr>
                <a:xfrm>
                  <a:off x="8090011" y="3217490"/>
                  <a:ext cx="313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E534C703-EA4A-4AC5-B271-7176BEFB29FE}"/>
                    </a:ext>
                  </a:extLst>
                </p14:cNvPr>
                <p14:cNvContentPartPr/>
                <p14:nvPr/>
              </p14:nvContentPartPr>
              <p14:xfrm>
                <a:off x="8176051" y="3282650"/>
                <a:ext cx="210240" cy="267840"/>
              </p14:xfrm>
            </p:contentPart>
          </mc:Choice>
          <mc:Fallback xmlns="">
            <p:pic>
              <p:nvPicPr>
                <p:cNvPr id="51" name="Ink 50">
                  <a:extLst>
                    <a:ext uri="{FF2B5EF4-FFF2-40B4-BE49-F238E27FC236}">
                      <a16:creationId xmlns:a16="http://schemas.microsoft.com/office/drawing/2014/main" id="{E534C703-EA4A-4AC5-B271-7176BEFB29FE}"/>
                    </a:ext>
                  </a:extLst>
                </p:cNvPr>
                <p:cNvPicPr/>
                <p:nvPr/>
              </p:nvPicPr>
              <p:blipFill>
                <a:blip r:embed="rId27"/>
                <a:stretch>
                  <a:fillRect/>
                </a:stretch>
              </p:blipFill>
              <p:spPr>
                <a:xfrm>
                  <a:off x="8167411" y="3274010"/>
                  <a:ext cx="227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6EDA2582-BA99-4435-A7F8-E657931B640B}"/>
                    </a:ext>
                  </a:extLst>
                </p14:cNvPr>
                <p14:cNvContentPartPr/>
                <p14:nvPr/>
              </p14:nvContentPartPr>
              <p14:xfrm>
                <a:off x="8411491" y="3298130"/>
                <a:ext cx="156600" cy="265680"/>
              </p14:xfrm>
            </p:contentPart>
          </mc:Choice>
          <mc:Fallback xmlns="">
            <p:pic>
              <p:nvPicPr>
                <p:cNvPr id="52" name="Ink 51">
                  <a:extLst>
                    <a:ext uri="{FF2B5EF4-FFF2-40B4-BE49-F238E27FC236}">
                      <a16:creationId xmlns:a16="http://schemas.microsoft.com/office/drawing/2014/main" id="{6EDA2582-BA99-4435-A7F8-E657931B640B}"/>
                    </a:ext>
                  </a:extLst>
                </p:cNvPr>
                <p:cNvPicPr/>
                <p:nvPr/>
              </p:nvPicPr>
              <p:blipFill>
                <a:blip r:embed="rId29"/>
                <a:stretch>
                  <a:fillRect/>
                </a:stretch>
              </p:blipFill>
              <p:spPr>
                <a:xfrm>
                  <a:off x="8402851" y="3289130"/>
                  <a:ext cx="1742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E38587C7-44A4-49B8-A6D4-99898D001EF3}"/>
                    </a:ext>
                  </a:extLst>
                </p14:cNvPr>
                <p14:cNvContentPartPr/>
                <p14:nvPr/>
              </p14:nvContentPartPr>
              <p14:xfrm>
                <a:off x="8615251" y="3256370"/>
                <a:ext cx="132480" cy="136080"/>
              </p14:xfrm>
            </p:contentPart>
          </mc:Choice>
          <mc:Fallback xmlns="">
            <p:pic>
              <p:nvPicPr>
                <p:cNvPr id="53" name="Ink 52">
                  <a:extLst>
                    <a:ext uri="{FF2B5EF4-FFF2-40B4-BE49-F238E27FC236}">
                      <a16:creationId xmlns:a16="http://schemas.microsoft.com/office/drawing/2014/main" id="{E38587C7-44A4-49B8-A6D4-99898D001EF3}"/>
                    </a:ext>
                  </a:extLst>
                </p:cNvPr>
                <p:cNvPicPr/>
                <p:nvPr/>
              </p:nvPicPr>
              <p:blipFill>
                <a:blip r:embed="rId31"/>
                <a:stretch>
                  <a:fillRect/>
                </a:stretch>
              </p:blipFill>
              <p:spPr>
                <a:xfrm>
                  <a:off x="8606611" y="3247370"/>
                  <a:ext cx="150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3FA16E5C-84AB-4D7F-AF37-6F1ABF79AE2E}"/>
                    </a:ext>
                  </a:extLst>
                </p14:cNvPr>
                <p14:cNvContentPartPr/>
                <p14:nvPr/>
              </p14:nvContentPartPr>
              <p14:xfrm>
                <a:off x="8805331" y="3207050"/>
                <a:ext cx="202680" cy="239760"/>
              </p14:xfrm>
            </p:contentPart>
          </mc:Choice>
          <mc:Fallback xmlns="">
            <p:pic>
              <p:nvPicPr>
                <p:cNvPr id="54" name="Ink 53">
                  <a:extLst>
                    <a:ext uri="{FF2B5EF4-FFF2-40B4-BE49-F238E27FC236}">
                      <a16:creationId xmlns:a16="http://schemas.microsoft.com/office/drawing/2014/main" id="{3FA16E5C-84AB-4D7F-AF37-6F1ABF79AE2E}"/>
                    </a:ext>
                  </a:extLst>
                </p:cNvPr>
                <p:cNvPicPr/>
                <p:nvPr/>
              </p:nvPicPr>
              <p:blipFill>
                <a:blip r:embed="rId33"/>
                <a:stretch>
                  <a:fillRect/>
                </a:stretch>
              </p:blipFill>
              <p:spPr>
                <a:xfrm>
                  <a:off x="8796691" y="3198050"/>
                  <a:ext cx="220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67D17F98-0A3D-4B32-8017-0D491BB42F2B}"/>
                    </a:ext>
                  </a:extLst>
                </p14:cNvPr>
                <p14:cNvContentPartPr/>
                <p14:nvPr/>
              </p14:nvContentPartPr>
              <p14:xfrm>
                <a:off x="9142651" y="3179690"/>
                <a:ext cx="104760" cy="146520"/>
              </p14:xfrm>
            </p:contentPart>
          </mc:Choice>
          <mc:Fallback xmlns="">
            <p:pic>
              <p:nvPicPr>
                <p:cNvPr id="55" name="Ink 54">
                  <a:extLst>
                    <a:ext uri="{FF2B5EF4-FFF2-40B4-BE49-F238E27FC236}">
                      <a16:creationId xmlns:a16="http://schemas.microsoft.com/office/drawing/2014/main" id="{67D17F98-0A3D-4B32-8017-0D491BB42F2B}"/>
                    </a:ext>
                  </a:extLst>
                </p:cNvPr>
                <p:cNvPicPr/>
                <p:nvPr/>
              </p:nvPicPr>
              <p:blipFill>
                <a:blip r:embed="rId35"/>
                <a:stretch>
                  <a:fillRect/>
                </a:stretch>
              </p:blipFill>
              <p:spPr>
                <a:xfrm>
                  <a:off x="9134011" y="3171050"/>
                  <a:ext cx="122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09F4B4E3-5D30-4C11-90F4-73618876A0C9}"/>
                    </a:ext>
                  </a:extLst>
                </p14:cNvPr>
                <p14:cNvContentPartPr/>
                <p14:nvPr/>
              </p14:nvContentPartPr>
              <p14:xfrm>
                <a:off x="9201331" y="3184370"/>
                <a:ext cx="11880" cy="13680"/>
              </p14:xfrm>
            </p:contentPart>
          </mc:Choice>
          <mc:Fallback xmlns="">
            <p:pic>
              <p:nvPicPr>
                <p:cNvPr id="56" name="Ink 55">
                  <a:extLst>
                    <a:ext uri="{FF2B5EF4-FFF2-40B4-BE49-F238E27FC236}">
                      <a16:creationId xmlns:a16="http://schemas.microsoft.com/office/drawing/2014/main" id="{09F4B4E3-5D30-4C11-90F4-73618876A0C9}"/>
                    </a:ext>
                  </a:extLst>
                </p:cNvPr>
                <p:cNvPicPr/>
                <p:nvPr/>
              </p:nvPicPr>
              <p:blipFill>
                <a:blip r:embed="rId37"/>
                <a:stretch>
                  <a:fillRect/>
                </a:stretch>
              </p:blipFill>
              <p:spPr>
                <a:xfrm>
                  <a:off x="9192691" y="3175370"/>
                  <a:ext cx="29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7635D43-EA52-428F-B754-0CCF43781B7F}"/>
                    </a:ext>
                  </a:extLst>
                </p14:cNvPr>
                <p14:cNvContentPartPr/>
                <p14:nvPr/>
              </p14:nvContentPartPr>
              <p14:xfrm>
                <a:off x="9179011" y="2991050"/>
                <a:ext cx="266760" cy="434160"/>
              </p14:xfrm>
            </p:contentPart>
          </mc:Choice>
          <mc:Fallback xmlns="">
            <p:pic>
              <p:nvPicPr>
                <p:cNvPr id="57" name="Ink 56">
                  <a:extLst>
                    <a:ext uri="{FF2B5EF4-FFF2-40B4-BE49-F238E27FC236}">
                      <a16:creationId xmlns:a16="http://schemas.microsoft.com/office/drawing/2014/main" id="{87635D43-EA52-428F-B754-0CCF43781B7F}"/>
                    </a:ext>
                  </a:extLst>
                </p:cNvPr>
                <p:cNvPicPr/>
                <p:nvPr/>
              </p:nvPicPr>
              <p:blipFill>
                <a:blip r:embed="rId39"/>
                <a:stretch>
                  <a:fillRect/>
                </a:stretch>
              </p:blipFill>
              <p:spPr>
                <a:xfrm>
                  <a:off x="9170011" y="2982410"/>
                  <a:ext cx="2844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F487D18C-3F78-4920-B09F-4DA7EB20D4F9}"/>
                    </a:ext>
                  </a:extLst>
                </p14:cNvPr>
                <p14:cNvContentPartPr/>
                <p14:nvPr/>
              </p14:nvContentPartPr>
              <p14:xfrm>
                <a:off x="8587171" y="3229730"/>
                <a:ext cx="72360" cy="278280"/>
              </p14:xfrm>
            </p:contentPart>
          </mc:Choice>
          <mc:Fallback xmlns="">
            <p:pic>
              <p:nvPicPr>
                <p:cNvPr id="59" name="Ink 58">
                  <a:extLst>
                    <a:ext uri="{FF2B5EF4-FFF2-40B4-BE49-F238E27FC236}">
                      <a16:creationId xmlns:a16="http://schemas.microsoft.com/office/drawing/2014/main" id="{F487D18C-3F78-4920-B09F-4DA7EB20D4F9}"/>
                    </a:ext>
                  </a:extLst>
                </p:cNvPr>
                <p:cNvPicPr/>
                <p:nvPr/>
              </p:nvPicPr>
              <p:blipFill>
                <a:blip r:embed="rId41"/>
                <a:stretch>
                  <a:fillRect/>
                </a:stretch>
              </p:blipFill>
              <p:spPr>
                <a:xfrm>
                  <a:off x="8578171" y="3220730"/>
                  <a:ext cx="90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5C7D1B0E-9041-4BB1-8768-21C067A99D70}"/>
                    </a:ext>
                  </a:extLst>
                </p14:cNvPr>
                <p14:cNvContentPartPr/>
                <p14:nvPr/>
              </p14:nvContentPartPr>
              <p14:xfrm>
                <a:off x="8897131" y="3713930"/>
                <a:ext cx="60120" cy="358200"/>
              </p14:xfrm>
            </p:contentPart>
          </mc:Choice>
          <mc:Fallback xmlns="">
            <p:pic>
              <p:nvPicPr>
                <p:cNvPr id="61" name="Ink 60">
                  <a:extLst>
                    <a:ext uri="{FF2B5EF4-FFF2-40B4-BE49-F238E27FC236}">
                      <a16:creationId xmlns:a16="http://schemas.microsoft.com/office/drawing/2014/main" id="{5C7D1B0E-9041-4BB1-8768-21C067A99D70}"/>
                    </a:ext>
                  </a:extLst>
                </p:cNvPr>
                <p:cNvPicPr/>
                <p:nvPr/>
              </p:nvPicPr>
              <p:blipFill>
                <a:blip r:embed="rId43"/>
                <a:stretch>
                  <a:fillRect/>
                </a:stretch>
              </p:blipFill>
              <p:spPr>
                <a:xfrm>
                  <a:off x="8888131" y="3705290"/>
                  <a:ext cx="7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 name="Ink 61">
                  <a:extLst>
                    <a:ext uri="{FF2B5EF4-FFF2-40B4-BE49-F238E27FC236}">
                      <a16:creationId xmlns:a16="http://schemas.microsoft.com/office/drawing/2014/main" id="{0B07C373-0DD9-4CE8-A45B-A4FF24163E4F}"/>
                    </a:ext>
                  </a:extLst>
                </p14:cNvPr>
                <p14:cNvContentPartPr/>
                <p14:nvPr/>
              </p14:nvContentPartPr>
              <p14:xfrm>
                <a:off x="9027091" y="3744890"/>
                <a:ext cx="123480" cy="313200"/>
              </p14:xfrm>
            </p:contentPart>
          </mc:Choice>
          <mc:Fallback xmlns="">
            <p:pic>
              <p:nvPicPr>
                <p:cNvPr id="62" name="Ink 61">
                  <a:extLst>
                    <a:ext uri="{FF2B5EF4-FFF2-40B4-BE49-F238E27FC236}">
                      <a16:creationId xmlns:a16="http://schemas.microsoft.com/office/drawing/2014/main" id="{0B07C373-0DD9-4CE8-A45B-A4FF24163E4F}"/>
                    </a:ext>
                  </a:extLst>
                </p:cNvPr>
                <p:cNvPicPr/>
                <p:nvPr/>
              </p:nvPicPr>
              <p:blipFill>
                <a:blip r:embed="rId45"/>
                <a:stretch>
                  <a:fillRect/>
                </a:stretch>
              </p:blipFill>
              <p:spPr>
                <a:xfrm>
                  <a:off x="9018451" y="3736250"/>
                  <a:ext cx="1411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k 62">
                  <a:extLst>
                    <a:ext uri="{FF2B5EF4-FFF2-40B4-BE49-F238E27FC236}">
                      <a16:creationId xmlns:a16="http://schemas.microsoft.com/office/drawing/2014/main" id="{5EAA8DD4-3E7F-4C38-9CD4-FACF47C9BC95}"/>
                    </a:ext>
                  </a:extLst>
                </p14:cNvPr>
                <p14:cNvContentPartPr/>
                <p14:nvPr/>
              </p14:nvContentPartPr>
              <p14:xfrm>
                <a:off x="9206371" y="3728690"/>
                <a:ext cx="125640" cy="257760"/>
              </p14:xfrm>
            </p:contentPart>
          </mc:Choice>
          <mc:Fallback xmlns="">
            <p:pic>
              <p:nvPicPr>
                <p:cNvPr id="63" name="Ink 62">
                  <a:extLst>
                    <a:ext uri="{FF2B5EF4-FFF2-40B4-BE49-F238E27FC236}">
                      <a16:creationId xmlns:a16="http://schemas.microsoft.com/office/drawing/2014/main" id="{5EAA8DD4-3E7F-4C38-9CD4-FACF47C9BC95}"/>
                    </a:ext>
                  </a:extLst>
                </p:cNvPr>
                <p:cNvPicPr/>
                <p:nvPr/>
              </p:nvPicPr>
              <p:blipFill>
                <a:blip r:embed="rId47"/>
                <a:stretch>
                  <a:fillRect/>
                </a:stretch>
              </p:blipFill>
              <p:spPr>
                <a:xfrm>
                  <a:off x="9197371" y="3720050"/>
                  <a:ext cx="1432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Ink 63">
                  <a:extLst>
                    <a:ext uri="{FF2B5EF4-FFF2-40B4-BE49-F238E27FC236}">
                      <a16:creationId xmlns:a16="http://schemas.microsoft.com/office/drawing/2014/main" id="{8F025AA3-CF5D-41EB-988F-DFBA3BF02571}"/>
                    </a:ext>
                  </a:extLst>
                </p14:cNvPr>
                <p14:cNvContentPartPr/>
                <p14:nvPr/>
              </p14:nvContentPartPr>
              <p14:xfrm>
                <a:off x="9380251" y="3487850"/>
                <a:ext cx="198360" cy="434520"/>
              </p14:xfrm>
            </p:contentPart>
          </mc:Choice>
          <mc:Fallback xmlns="">
            <p:pic>
              <p:nvPicPr>
                <p:cNvPr id="64" name="Ink 63">
                  <a:extLst>
                    <a:ext uri="{FF2B5EF4-FFF2-40B4-BE49-F238E27FC236}">
                      <a16:creationId xmlns:a16="http://schemas.microsoft.com/office/drawing/2014/main" id="{8F025AA3-CF5D-41EB-988F-DFBA3BF02571}"/>
                    </a:ext>
                  </a:extLst>
                </p:cNvPr>
                <p:cNvPicPr/>
                <p:nvPr/>
              </p:nvPicPr>
              <p:blipFill>
                <a:blip r:embed="rId49"/>
                <a:stretch>
                  <a:fillRect/>
                </a:stretch>
              </p:blipFill>
              <p:spPr>
                <a:xfrm>
                  <a:off x="9371611" y="3479210"/>
                  <a:ext cx="2160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Ink 64">
                  <a:extLst>
                    <a:ext uri="{FF2B5EF4-FFF2-40B4-BE49-F238E27FC236}">
                      <a16:creationId xmlns:a16="http://schemas.microsoft.com/office/drawing/2014/main" id="{35369A8A-48E0-4178-8317-916F96FE07EB}"/>
                    </a:ext>
                  </a:extLst>
                </p14:cNvPr>
                <p14:cNvContentPartPr/>
                <p14:nvPr/>
              </p14:nvContentPartPr>
              <p14:xfrm>
                <a:off x="9377731" y="3778010"/>
                <a:ext cx="57600" cy="159840"/>
              </p14:xfrm>
            </p:contentPart>
          </mc:Choice>
          <mc:Fallback xmlns="">
            <p:pic>
              <p:nvPicPr>
                <p:cNvPr id="65" name="Ink 64">
                  <a:extLst>
                    <a:ext uri="{FF2B5EF4-FFF2-40B4-BE49-F238E27FC236}">
                      <a16:creationId xmlns:a16="http://schemas.microsoft.com/office/drawing/2014/main" id="{35369A8A-48E0-4178-8317-916F96FE07EB}"/>
                    </a:ext>
                  </a:extLst>
                </p:cNvPr>
                <p:cNvPicPr/>
                <p:nvPr/>
              </p:nvPicPr>
              <p:blipFill>
                <a:blip r:embed="rId51"/>
                <a:stretch>
                  <a:fillRect/>
                </a:stretch>
              </p:blipFill>
              <p:spPr>
                <a:xfrm>
                  <a:off x="9368731" y="3769370"/>
                  <a:ext cx="75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ED47B10E-D061-4938-9EFD-89F051B20886}"/>
                    </a:ext>
                  </a:extLst>
                </p14:cNvPr>
                <p14:cNvContentPartPr/>
                <p14:nvPr/>
              </p14:nvContentPartPr>
              <p14:xfrm>
                <a:off x="9321211" y="3780170"/>
                <a:ext cx="57240" cy="205560"/>
              </p14:xfrm>
            </p:contentPart>
          </mc:Choice>
          <mc:Fallback xmlns="">
            <p:pic>
              <p:nvPicPr>
                <p:cNvPr id="67" name="Ink 66">
                  <a:extLst>
                    <a:ext uri="{FF2B5EF4-FFF2-40B4-BE49-F238E27FC236}">
                      <a16:creationId xmlns:a16="http://schemas.microsoft.com/office/drawing/2014/main" id="{ED47B10E-D061-4938-9EFD-89F051B20886}"/>
                    </a:ext>
                  </a:extLst>
                </p:cNvPr>
                <p:cNvPicPr/>
                <p:nvPr/>
              </p:nvPicPr>
              <p:blipFill>
                <a:blip r:embed="rId53"/>
                <a:stretch>
                  <a:fillRect/>
                </a:stretch>
              </p:blipFill>
              <p:spPr>
                <a:xfrm>
                  <a:off x="9312211" y="3771530"/>
                  <a:ext cx="748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B84AF41A-EE9F-4941-9C30-9FE6D792EFCD}"/>
                    </a:ext>
                  </a:extLst>
                </p14:cNvPr>
                <p14:cNvContentPartPr/>
                <p14:nvPr/>
              </p14:nvContentPartPr>
              <p14:xfrm>
                <a:off x="10086211" y="3491450"/>
                <a:ext cx="77040" cy="341280"/>
              </p14:xfrm>
            </p:contentPart>
          </mc:Choice>
          <mc:Fallback xmlns="">
            <p:pic>
              <p:nvPicPr>
                <p:cNvPr id="68" name="Ink 67">
                  <a:extLst>
                    <a:ext uri="{FF2B5EF4-FFF2-40B4-BE49-F238E27FC236}">
                      <a16:creationId xmlns:a16="http://schemas.microsoft.com/office/drawing/2014/main" id="{B84AF41A-EE9F-4941-9C30-9FE6D792EFCD}"/>
                    </a:ext>
                  </a:extLst>
                </p:cNvPr>
                <p:cNvPicPr/>
                <p:nvPr/>
              </p:nvPicPr>
              <p:blipFill>
                <a:blip r:embed="rId55"/>
                <a:stretch>
                  <a:fillRect/>
                </a:stretch>
              </p:blipFill>
              <p:spPr>
                <a:xfrm>
                  <a:off x="10077211" y="3482450"/>
                  <a:ext cx="946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4394A648-FB45-4724-BD95-83B35EA60A9A}"/>
                    </a:ext>
                  </a:extLst>
                </p14:cNvPr>
                <p14:cNvContentPartPr/>
                <p14:nvPr/>
              </p14:nvContentPartPr>
              <p14:xfrm>
                <a:off x="10143091" y="3610250"/>
                <a:ext cx="136080" cy="179640"/>
              </p14:xfrm>
            </p:contentPart>
          </mc:Choice>
          <mc:Fallback xmlns="">
            <p:pic>
              <p:nvPicPr>
                <p:cNvPr id="69" name="Ink 68">
                  <a:extLst>
                    <a:ext uri="{FF2B5EF4-FFF2-40B4-BE49-F238E27FC236}">
                      <a16:creationId xmlns:a16="http://schemas.microsoft.com/office/drawing/2014/main" id="{4394A648-FB45-4724-BD95-83B35EA60A9A}"/>
                    </a:ext>
                  </a:extLst>
                </p:cNvPr>
                <p:cNvPicPr/>
                <p:nvPr/>
              </p:nvPicPr>
              <p:blipFill>
                <a:blip r:embed="rId57"/>
                <a:stretch>
                  <a:fillRect/>
                </a:stretch>
              </p:blipFill>
              <p:spPr>
                <a:xfrm>
                  <a:off x="10134451" y="3601610"/>
                  <a:ext cx="153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9874AC57-2C83-4169-AF43-C5B830B12F19}"/>
                    </a:ext>
                  </a:extLst>
                </p14:cNvPr>
                <p14:cNvContentPartPr/>
                <p14:nvPr/>
              </p14:nvContentPartPr>
              <p14:xfrm>
                <a:off x="10365211" y="3374810"/>
                <a:ext cx="35640" cy="401040"/>
              </p14:xfrm>
            </p:contentPart>
          </mc:Choice>
          <mc:Fallback xmlns="">
            <p:pic>
              <p:nvPicPr>
                <p:cNvPr id="70" name="Ink 69">
                  <a:extLst>
                    <a:ext uri="{FF2B5EF4-FFF2-40B4-BE49-F238E27FC236}">
                      <a16:creationId xmlns:a16="http://schemas.microsoft.com/office/drawing/2014/main" id="{9874AC57-2C83-4169-AF43-C5B830B12F19}"/>
                    </a:ext>
                  </a:extLst>
                </p:cNvPr>
                <p:cNvPicPr/>
                <p:nvPr/>
              </p:nvPicPr>
              <p:blipFill>
                <a:blip r:embed="rId59"/>
                <a:stretch>
                  <a:fillRect/>
                </a:stretch>
              </p:blipFill>
              <p:spPr>
                <a:xfrm>
                  <a:off x="10356211" y="3365810"/>
                  <a:ext cx="532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44B65897-248D-410B-A7A1-C88010D38D43}"/>
                    </a:ext>
                  </a:extLst>
                </p14:cNvPr>
                <p14:cNvContentPartPr/>
                <p14:nvPr/>
              </p14:nvContentPartPr>
              <p14:xfrm>
                <a:off x="10494451" y="3517370"/>
                <a:ext cx="128520" cy="223920"/>
              </p14:xfrm>
            </p:contentPart>
          </mc:Choice>
          <mc:Fallback xmlns="">
            <p:pic>
              <p:nvPicPr>
                <p:cNvPr id="71" name="Ink 70">
                  <a:extLst>
                    <a:ext uri="{FF2B5EF4-FFF2-40B4-BE49-F238E27FC236}">
                      <a16:creationId xmlns:a16="http://schemas.microsoft.com/office/drawing/2014/main" id="{44B65897-248D-410B-A7A1-C88010D38D43}"/>
                    </a:ext>
                  </a:extLst>
                </p:cNvPr>
                <p:cNvPicPr/>
                <p:nvPr/>
              </p:nvPicPr>
              <p:blipFill>
                <a:blip r:embed="rId61"/>
                <a:stretch>
                  <a:fillRect/>
                </a:stretch>
              </p:blipFill>
              <p:spPr>
                <a:xfrm>
                  <a:off x="10485811" y="3508370"/>
                  <a:ext cx="146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2FAE14E6-8A36-44AA-B481-4DD366DF1E1C}"/>
                    </a:ext>
                  </a:extLst>
                </p14:cNvPr>
                <p14:cNvContentPartPr/>
                <p14:nvPr/>
              </p14:nvContentPartPr>
              <p14:xfrm>
                <a:off x="10654291" y="3461930"/>
                <a:ext cx="147960" cy="253800"/>
              </p14:xfrm>
            </p:contentPart>
          </mc:Choice>
          <mc:Fallback xmlns="">
            <p:pic>
              <p:nvPicPr>
                <p:cNvPr id="72" name="Ink 71">
                  <a:extLst>
                    <a:ext uri="{FF2B5EF4-FFF2-40B4-BE49-F238E27FC236}">
                      <a16:creationId xmlns:a16="http://schemas.microsoft.com/office/drawing/2014/main" id="{2FAE14E6-8A36-44AA-B481-4DD366DF1E1C}"/>
                    </a:ext>
                  </a:extLst>
                </p:cNvPr>
                <p:cNvPicPr/>
                <p:nvPr/>
              </p:nvPicPr>
              <p:blipFill>
                <a:blip r:embed="rId63"/>
                <a:stretch>
                  <a:fillRect/>
                </a:stretch>
              </p:blipFill>
              <p:spPr>
                <a:xfrm>
                  <a:off x="10645291" y="3453290"/>
                  <a:ext cx="1656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35E9000-6DE2-4A77-9C7B-2BDCD993B611}"/>
                    </a:ext>
                  </a:extLst>
                </p14:cNvPr>
                <p14:cNvContentPartPr/>
                <p14:nvPr/>
              </p14:nvContentPartPr>
              <p14:xfrm>
                <a:off x="10903771" y="3212090"/>
                <a:ext cx="90720" cy="399960"/>
              </p14:xfrm>
            </p:contentPart>
          </mc:Choice>
          <mc:Fallback xmlns="">
            <p:pic>
              <p:nvPicPr>
                <p:cNvPr id="73" name="Ink 72">
                  <a:extLst>
                    <a:ext uri="{FF2B5EF4-FFF2-40B4-BE49-F238E27FC236}">
                      <a16:creationId xmlns:a16="http://schemas.microsoft.com/office/drawing/2014/main" id="{335E9000-6DE2-4A77-9C7B-2BDCD993B611}"/>
                    </a:ext>
                  </a:extLst>
                </p:cNvPr>
                <p:cNvPicPr/>
                <p:nvPr/>
              </p:nvPicPr>
              <p:blipFill>
                <a:blip r:embed="rId65"/>
                <a:stretch>
                  <a:fillRect/>
                </a:stretch>
              </p:blipFill>
              <p:spPr>
                <a:xfrm>
                  <a:off x="10894771" y="3203090"/>
                  <a:ext cx="1083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CAB0BF7C-68E7-4736-8812-FC9910544588}"/>
                    </a:ext>
                  </a:extLst>
                </p14:cNvPr>
                <p14:cNvContentPartPr/>
                <p14:nvPr/>
              </p14:nvContentPartPr>
              <p14:xfrm>
                <a:off x="10950571" y="3337010"/>
                <a:ext cx="166320" cy="193320"/>
              </p14:xfrm>
            </p:contentPart>
          </mc:Choice>
          <mc:Fallback xmlns="">
            <p:pic>
              <p:nvPicPr>
                <p:cNvPr id="74" name="Ink 73">
                  <a:extLst>
                    <a:ext uri="{FF2B5EF4-FFF2-40B4-BE49-F238E27FC236}">
                      <a16:creationId xmlns:a16="http://schemas.microsoft.com/office/drawing/2014/main" id="{CAB0BF7C-68E7-4736-8812-FC9910544588}"/>
                    </a:ext>
                  </a:extLst>
                </p:cNvPr>
                <p:cNvPicPr/>
                <p:nvPr/>
              </p:nvPicPr>
              <p:blipFill>
                <a:blip r:embed="rId67"/>
                <a:stretch>
                  <a:fillRect/>
                </a:stretch>
              </p:blipFill>
              <p:spPr>
                <a:xfrm>
                  <a:off x="10941931" y="3328010"/>
                  <a:ext cx="183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09620D1D-61F3-4740-84BD-CB0D12CC3688}"/>
                    </a:ext>
                  </a:extLst>
                </p14:cNvPr>
                <p14:cNvContentPartPr/>
                <p14:nvPr/>
              </p14:nvContentPartPr>
              <p14:xfrm>
                <a:off x="11197531" y="3230090"/>
                <a:ext cx="148680" cy="306000"/>
              </p14:xfrm>
            </p:contentPart>
          </mc:Choice>
          <mc:Fallback xmlns="">
            <p:pic>
              <p:nvPicPr>
                <p:cNvPr id="75" name="Ink 74">
                  <a:extLst>
                    <a:ext uri="{FF2B5EF4-FFF2-40B4-BE49-F238E27FC236}">
                      <a16:creationId xmlns:a16="http://schemas.microsoft.com/office/drawing/2014/main" id="{09620D1D-61F3-4740-84BD-CB0D12CC3688}"/>
                    </a:ext>
                  </a:extLst>
                </p:cNvPr>
                <p:cNvPicPr/>
                <p:nvPr/>
              </p:nvPicPr>
              <p:blipFill>
                <a:blip r:embed="rId69"/>
                <a:stretch>
                  <a:fillRect/>
                </a:stretch>
              </p:blipFill>
              <p:spPr>
                <a:xfrm>
                  <a:off x="11188891" y="3221090"/>
                  <a:ext cx="1663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5998AF43-32D8-4E8C-BF37-C13AD9703897}"/>
                    </a:ext>
                  </a:extLst>
                </p14:cNvPr>
                <p14:cNvContentPartPr/>
                <p14:nvPr/>
              </p14:nvContentPartPr>
              <p14:xfrm>
                <a:off x="9011971" y="4369850"/>
                <a:ext cx="217800" cy="286560"/>
              </p14:xfrm>
            </p:contentPart>
          </mc:Choice>
          <mc:Fallback xmlns="">
            <p:pic>
              <p:nvPicPr>
                <p:cNvPr id="78" name="Ink 77">
                  <a:extLst>
                    <a:ext uri="{FF2B5EF4-FFF2-40B4-BE49-F238E27FC236}">
                      <a16:creationId xmlns:a16="http://schemas.microsoft.com/office/drawing/2014/main" id="{5998AF43-32D8-4E8C-BF37-C13AD9703897}"/>
                    </a:ext>
                  </a:extLst>
                </p:cNvPr>
                <p:cNvPicPr/>
                <p:nvPr/>
              </p:nvPicPr>
              <p:blipFill>
                <a:blip r:embed="rId71"/>
                <a:stretch>
                  <a:fillRect/>
                </a:stretch>
              </p:blipFill>
              <p:spPr>
                <a:xfrm>
                  <a:off x="9003331" y="4361210"/>
                  <a:ext cx="235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63C1E84-186A-4398-A638-E0C772E04647}"/>
                    </a:ext>
                  </a:extLst>
                </p14:cNvPr>
                <p14:cNvContentPartPr/>
                <p14:nvPr/>
              </p14:nvContentPartPr>
              <p14:xfrm>
                <a:off x="9292771" y="4241330"/>
                <a:ext cx="55800" cy="295920"/>
              </p14:xfrm>
            </p:contentPart>
          </mc:Choice>
          <mc:Fallback xmlns="">
            <p:pic>
              <p:nvPicPr>
                <p:cNvPr id="79" name="Ink 78">
                  <a:extLst>
                    <a:ext uri="{FF2B5EF4-FFF2-40B4-BE49-F238E27FC236}">
                      <a16:creationId xmlns:a16="http://schemas.microsoft.com/office/drawing/2014/main" id="{563C1E84-186A-4398-A638-E0C772E04647}"/>
                    </a:ext>
                  </a:extLst>
                </p:cNvPr>
                <p:cNvPicPr/>
                <p:nvPr/>
              </p:nvPicPr>
              <p:blipFill>
                <a:blip r:embed="rId73"/>
                <a:stretch>
                  <a:fillRect/>
                </a:stretch>
              </p:blipFill>
              <p:spPr>
                <a:xfrm>
                  <a:off x="9283771" y="4232330"/>
                  <a:ext cx="734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F43A4870-D951-4E98-8E01-DDE0B680CCB9}"/>
                    </a:ext>
                  </a:extLst>
                </p14:cNvPr>
                <p14:cNvContentPartPr/>
                <p14:nvPr/>
              </p14:nvContentPartPr>
              <p14:xfrm>
                <a:off x="9310411" y="4236650"/>
                <a:ext cx="202320" cy="253440"/>
              </p14:xfrm>
            </p:contentPart>
          </mc:Choice>
          <mc:Fallback xmlns="">
            <p:pic>
              <p:nvPicPr>
                <p:cNvPr id="80" name="Ink 79">
                  <a:extLst>
                    <a:ext uri="{FF2B5EF4-FFF2-40B4-BE49-F238E27FC236}">
                      <a16:creationId xmlns:a16="http://schemas.microsoft.com/office/drawing/2014/main" id="{F43A4870-D951-4E98-8E01-DDE0B680CCB9}"/>
                    </a:ext>
                  </a:extLst>
                </p:cNvPr>
                <p:cNvPicPr/>
                <p:nvPr/>
              </p:nvPicPr>
              <p:blipFill>
                <a:blip r:embed="rId75"/>
                <a:stretch>
                  <a:fillRect/>
                </a:stretch>
              </p:blipFill>
              <p:spPr>
                <a:xfrm>
                  <a:off x="9301411" y="4228010"/>
                  <a:ext cx="219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E070B672-56E5-4E82-92AC-F68A13428869}"/>
                    </a:ext>
                  </a:extLst>
                </p14:cNvPr>
                <p14:cNvContentPartPr/>
                <p14:nvPr/>
              </p14:nvContentPartPr>
              <p14:xfrm>
                <a:off x="9603811" y="4161050"/>
                <a:ext cx="107280" cy="269280"/>
              </p14:xfrm>
            </p:contentPart>
          </mc:Choice>
          <mc:Fallback xmlns="">
            <p:pic>
              <p:nvPicPr>
                <p:cNvPr id="81" name="Ink 80">
                  <a:extLst>
                    <a:ext uri="{FF2B5EF4-FFF2-40B4-BE49-F238E27FC236}">
                      <a16:creationId xmlns:a16="http://schemas.microsoft.com/office/drawing/2014/main" id="{E070B672-56E5-4E82-92AC-F68A13428869}"/>
                    </a:ext>
                  </a:extLst>
                </p:cNvPr>
                <p:cNvPicPr/>
                <p:nvPr/>
              </p:nvPicPr>
              <p:blipFill>
                <a:blip r:embed="rId77"/>
                <a:stretch>
                  <a:fillRect/>
                </a:stretch>
              </p:blipFill>
              <p:spPr>
                <a:xfrm>
                  <a:off x="9594811" y="4152050"/>
                  <a:ext cx="1249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30F82250-5440-458E-B36A-AA35E3E721AF}"/>
                    </a:ext>
                  </a:extLst>
                </p14:cNvPr>
                <p14:cNvContentPartPr/>
                <p14:nvPr/>
              </p14:nvContentPartPr>
              <p14:xfrm>
                <a:off x="9609931" y="4008410"/>
                <a:ext cx="433080" cy="333000"/>
              </p14:xfrm>
            </p:contentPart>
          </mc:Choice>
          <mc:Fallback xmlns="">
            <p:pic>
              <p:nvPicPr>
                <p:cNvPr id="82" name="Ink 81">
                  <a:extLst>
                    <a:ext uri="{FF2B5EF4-FFF2-40B4-BE49-F238E27FC236}">
                      <a16:creationId xmlns:a16="http://schemas.microsoft.com/office/drawing/2014/main" id="{30F82250-5440-458E-B36A-AA35E3E721AF}"/>
                    </a:ext>
                  </a:extLst>
                </p:cNvPr>
                <p:cNvPicPr/>
                <p:nvPr/>
              </p:nvPicPr>
              <p:blipFill>
                <a:blip r:embed="rId79"/>
                <a:stretch>
                  <a:fillRect/>
                </a:stretch>
              </p:blipFill>
              <p:spPr>
                <a:xfrm>
                  <a:off x="9600931" y="3999410"/>
                  <a:ext cx="4507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Ink 83">
                  <a:extLst>
                    <a:ext uri="{FF2B5EF4-FFF2-40B4-BE49-F238E27FC236}">
                      <a16:creationId xmlns:a16="http://schemas.microsoft.com/office/drawing/2014/main" id="{6A51DC0D-D14E-4D51-8661-F469AE826041}"/>
                    </a:ext>
                  </a:extLst>
                </p14:cNvPr>
                <p14:cNvContentPartPr/>
                <p14:nvPr/>
              </p14:nvContentPartPr>
              <p14:xfrm>
                <a:off x="9048691" y="4963130"/>
                <a:ext cx="191520" cy="363600"/>
              </p14:xfrm>
            </p:contentPart>
          </mc:Choice>
          <mc:Fallback xmlns="">
            <p:pic>
              <p:nvPicPr>
                <p:cNvPr id="84" name="Ink 83">
                  <a:extLst>
                    <a:ext uri="{FF2B5EF4-FFF2-40B4-BE49-F238E27FC236}">
                      <a16:creationId xmlns:a16="http://schemas.microsoft.com/office/drawing/2014/main" id="{6A51DC0D-D14E-4D51-8661-F469AE826041}"/>
                    </a:ext>
                  </a:extLst>
                </p:cNvPr>
                <p:cNvPicPr/>
                <p:nvPr/>
              </p:nvPicPr>
              <p:blipFill>
                <a:blip r:embed="rId81"/>
                <a:stretch>
                  <a:fillRect/>
                </a:stretch>
              </p:blipFill>
              <p:spPr>
                <a:xfrm>
                  <a:off x="9039691" y="4954130"/>
                  <a:ext cx="2091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a16="http://schemas.microsoft.com/office/drawing/2014/main" id="{541D2A60-6EAC-4DFF-8DE9-1342E576A2D6}"/>
                    </a:ext>
                  </a:extLst>
                </p14:cNvPr>
                <p14:cNvContentPartPr/>
                <p14:nvPr/>
              </p14:nvContentPartPr>
              <p14:xfrm>
                <a:off x="9135091" y="4896890"/>
                <a:ext cx="20160" cy="23040"/>
              </p14:xfrm>
            </p:contentPart>
          </mc:Choice>
          <mc:Fallback xmlns="">
            <p:pic>
              <p:nvPicPr>
                <p:cNvPr id="85" name="Ink 84">
                  <a:extLst>
                    <a:ext uri="{FF2B5EF4-FFF2-40B4-BE49-F238E27FC236}">
                      <a16:creationId xmlns:a16="http://schemas.microsoft.com/office/drawing/2014/main" id="{541D2A60-6EAC-4DFF-8DE9-1342E576A2D6}"/>
                    </a:ext>
                  </a:extLst>
                </p:cNvPr>
                <p:cNvPicPr/>
                <p:nvPr/>
              </p:nvPicPr>
              <p:blipFill>
                <a:blip r:embed="rId83"/>
                <a:stretch>
                  <a:fillRect/>
                </a:stretch>
              </p:blipFill>
              <p:spPr>
                <a:xfrm>
                  <a:off x="9126091" y="4888250"/>
                  <a:ext cx="37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38162618-2347-4B5B-9EC4-0706C744B203}"/>
                    </a:ext>
                  </a:extLst>
                </p14:cNvPr>
                <p14:cNvContentPartPr/>
                <p14:nvPr/>
              </p14:nvContentPartPr>
              <p14:xfrm>
                <a:off x="9252451" y="4901570"/>
                <a:ext cx="134640" cy="194760"/>
              </p14:xfrm>
            </p:contentPart>
          </mc:Choice>
          <mc:Fallback xmlns="">
            <p:pic>
              <p:nvPicPr>
                <p:cNvPr id="86" name="Ink 85">
                  <a:extLst>
                    <a:ext uri="{FF2B5EF4-FFF2-40B4-BE49-F238E27FC236}">
                      <a16:creationId xmlns:a16="http://schemas.microsoft.com/office/drawing/2014/main" id="{38162618-2347-4B5B-9EC4-0706C744B203}"/>
                    </a:ext>
                  </a:extLst>
                </p:cNvPr>
                <p:cNvPicPr/>
                <p:nvPr/>
              </p:nvPicPr>
              <p:blipFill>
                <a:blip r:embed="rId85"/>
                <a:stretch>
                  <a:fillRect/>
                </a:stretch>
              </p:blipFill>
              <p:spPr>
                <a:xfrm>
                  <a:off x="9243451" y="4892570"/>
                  <a:ext cx="152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7" name="Ink 86">
                  <a:extLst>
                    <a:ext uri="{FF2B5EF4-FFF2-40B4-BE49-F238E27FC236}">
                      <a16:creationId xmlns:a16="http://schemas.microsoft.com/office/drawing/2014/main" id="{C47FE279-B527-4408-A5CA-007F4969814B}"/>
                    </a:ext>
                  </a:extLst>
                </p14:cNvPr>
                <p14:cNvContentPartPr/>
                <p14:nvPr/>
              </p14:nvContentPartPr>
              <p14:xfrm>
                <a:off x="9414811" y="4842890"/>
                <a:ext cx="156600" cy="210600"/>
              </p14:xfrm>
            </p:contentPart>
          </mc:Choice>
          <mc:Fallback xmlns="">
            <p:pic>
              <p:nvPicPr>
                <p:cNvPr id="87" name="Ink 86">
                  <a:extLst>
                    <a:ext uri="{FF2B5EF4-FFF2-40B4-BE49-F238E27FC236}">
                      <a16:creationId xmlns:a16="http://schemas.microsoft.com/office/drawing/2014/main" id="{C47FE279-B527-4408-A5CA-007F4969814B}"/>
                    </a:ext>
                  </a:extLst>
                </p:cNvPr>
                <p:cNvPicPr/>
                <p:nvPr/>
              </p:nvPicPr>
              <p:blipFill>
                <a:blip r:embed="rId87"/>
                <a:stretch>
                  <a:fillRect/>
                </a:stretch>
              </p:blipFill>
              <p:spPr>
                <a:xfrm>
                  <a:off x="9406171" y="4833890"/>
                  <a:ext cx="174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8" name="Ink 87">
                  <a:extLst>
                    <a:ext uri="{FF2B5EF4-FFF2-40B4-BE49-F238E27FC236}">
                      <a16:creationId xmlns:a16="http://schemas.microsoft.com/office/drawing/2014/main" id="{0E78C836-D836-4391-B2DA-CD637CB525AE}"/>
                    </a:ext>
                  </a:extLst>
                </p14:cNvPr>
                <p14:cNvContentPartPr/>
                <p14:nvPr/>
              </p14:nvContentPartPr>
              <p14:xfrm>
                <a:off x="9624691" y="4721570"/>
                <a:ext cx="71280" cy="231120"/>
              </p14:xfrm>
            </p:contentPart>
          </mc:Choice>
          <mc:Fallback xmlns="">
            <p:pic>
              <p:nvPicPr>
                <p:cNvPr id="88" name="Ink 87">
                  <a:extLst>
                    <a:ext uri="{FF2B5EF4-FFF2-40B4-BE49-F238E27FC236}">
                      <a16:creationId xmlns:a16="http://schemas.microsoft.com/office/drawing/2014/main" id="{0E78C836-D836-4391-B2DA-CD637CB525AE}"/>
                    </a:ext>
                  </a:extLst>
                </p:cNvPr>
                <p:cNvPicPr/>
                <p:nvPr/>
              </p:nvPicPr>
              <p:blipFill>
                <a:blip r:embed="rId89"/>
                <a:stretch>
                  <a:fillRect/>
                </a:stretch>
              </p:blipFill>
              <p:spPr>
                <a:xfrm>
                  <a:off x="9616051" y="4712930"/>
                  <a:ext cx="88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id="{C92A1C14-3844-409B-9BE9-31564882BB22}"/>
                    </a:ext>
                  </a:extLst>
                </p14:cNvPr>
                <p14:cNvContentPartPr/>
                <p14:nvPr/>
              </p14:nvContentPartPr>
              <p14:xfrm>
                <a:off x="9800731" y="4665770"/>
                <a:ext cx="199080" cy="217440"/>
              </p14:xfrm>
            </p:contentPart>
          </mc:Choice>
          <mc:Fallback xmlns="">
            <p:pic>
              <p:nvPicPr>
                <p:cNvPr id="89" name="Ink 88">
                  <a:extLst>
                    <a:ext uri="{FF2B5EF4-FFF2-40B4-BE49-F238E27FC236}">
                      <a16:creationId xmlns:a16="http://schemas.microsoft.com/office/drawing/2014/main" id="{C92A1C14-3844-409B-9BE9-31564882BB22}"/>
                    </a:ext>
                  </a:extLst>
                </p:cNvPr>
                <p:cNvPicPr/>
                <p:nvPr/>
              </p:nvPicPr>
              <p:blipFill>
                <a:blip r:embed="rId91"/>
                <a:stretch>
                  <a:fillRect/>
                </a:stretch>
              </p:blipFill>
              <p:spPr>
                <a:xfrm>
                  <a:off x="9792091" y="4656770"/>
                  <a:ext cx="21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id="{8ECB5791-EB24-41DF-9BE0-31BE2D6E2028}"/>
                    </a:ext>
                  </a:extLst>
                </p14:cNvPr>
                <p14:cNvContentPartPr/>
                <p14:nvPr/>
              </p14:nvContentPartPr>
              <p14:xfrm>
                <a:off x="10071811" y="4628690"/>
                <a:ext cx="167760" cy="287640"/>
              </p14:xfrm>
            </p:contentPart>
          </mc:Choice>
          <mc:Fallback xmlns="">
            <p:pic>
              <p:nvPicPr>
                <p:cNvPr id="90" name="Ink 89">
                  <a:extLst>
                    <a:ext uri="{FF2B5EF4-FFF2-40B4-BE49-F238E27FC236}">
                      <a16:creationId xmlns:a16="http://schemas.microsoft.com/office/drawing/2014/main" id="{8ECB5791-EB24-41DF-9BE0-31BE2D6E2028}"/>
                    </a:ext>
                  </a:extLst>
                </p:cNvPr>
                <p:cNvPicPr/>
                <p:nvPr/>
              </p:nvPicPr>
              <p:blipFill>
                <a:blip r:embed="rId93"/>
                <a:stretch>
                  <a:fillRect/>
                </a:stretch>
              </p:blipFill>
              <p:spPr>
                <a:xfrm>
                  <a:off x="10062811" y="4619690"/>
                  <a:ext cx="1854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id="{C7904F5A-7F98-4DFB-AA3C-2D3764E268A3}"/>
                    </a:ext>
                  </a:extLst>
                </p14:cNvPr>
                <p14:cNvContentPartPr/>
                <p14:nvPr/>
              </p14:nvContentPartPr>
              <p14:xfrm>
                <a:off x="10266211" y="4429970"/>
                <a:ext cx="115560" cy="413280"/>
              </p14:xfrm>
            </p:contentPart>
          </mc:Choice>
          <mc:Fallback xmlns="">
            <p:pic>
              <p:nvPicPr>
                <p:cNvPr id="91" name="Ink 90">
                  <a:extLst>
                    <a:ext uri="{FF2B5EF4-FFF2-40B4-BE49-F238E27FC236}">
                      <a16:creationId xmlns:a16="http://schemas.microsoft.com/office/drawing/2014/main" id="{C7904F5A-7F98-4DFB-AA3C-2D3764E268A3}"/>
                    </a:ext>
                  </a:extLst>
                </p:cNvPr>
                <p:cNvPicPr/>
                <p:nvPr/>
              </p:nvPicPr>
              <p:blipFill>
                <a:blip r:embed="rId95"/>
                <a:stretch>
                  <a:fillRect/>
                </a:stretch>
              </p:blipFill>
              <p:spPr>
                <a:xfrm>
                  <a:off x="10257211" y="4420970"/>
                  <a:ext cx="133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FB0D8BBB-DAEB-4B71-B6A7-70946FD58BBE}"/>
                    </a:ext>
                  </a:extLst>
                </p14:cNvPr>
                <p14:cNvContentPartPr/>
                <p14:nvPr/>
              </p14:nvContentPartPr>
              <p14:xfrm>
                <a:off x="10493731" y="4625810"/>
                <a:ext cx="43200" cy="174600"/>
              </p14:xfrm>
            </p:contentPart>
          </mc:Choice>
          <mc:Fallback xmlns="">
            <p:pic>
              <p:nvPicPr>
                <p:cNvPr id="92" name="Ink 91">
                  <a:extLst>
                    <a:ext uri="{FF2B5EF4-FFF2-40B4-BE49-F238E27FC236}">
                      <a16:creationId xmlns:a16="http://schemas.microsoft.com/office/drawing/2014/main" id="{FB0D8BBB-DAEB-4B71-B6A7-70946FD58BBE}"/>
                    </a:ext>
                  </a:extLst>
                </p:cNvPr>
                <p:cNvPicPr/>
                <p:nvPr/>
              </p:nvPicPr>
              <p:blipFill>
                <a:blip r:embed="rId97"/>
                <a:stretch>
                  <a:fillRect/>
                </a:stretch>
              </p:blipFill>
              <p:spPr>
                <a:xfrm>
                  <a:off x="10485091" y="4617170"/>
                  <a:ext cx="60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3" name="Ink 92">
                  <a:extLst>
                    <a:ext uri="{FF2B5EF4-FFF2-40B4-BE49-F238E27FC236}">
                      <a16:creationId xmlns:a16="http://schemas.microsoft.com/office/drawing/2014/main" id="{9434C9AD-B974-4777-A82F-F3E35ED0CA9D}"/>
                    </a:ext>
                  </a:extLst>
                </p14:cNvPr>
                <p14:cNvContentPartPr/>
                <p14:nvPr/>
              </p14:nvContentPartPr>
              <p14:xfrm>
                <a:off x="10496251" y="4463090"/>
                <a:ext cx="3600" cy="6840"/>
              </p14:xfrm>
            </p:contentPart>
          </mc:Choice>
          <mc:Fallback xmlns="">
            <p:pic>
              <p:nvPicPr>
                <p:cNvPr id="93" name="Ink 92">
                  <a:extLst>
                    <a:ext uri="{FF2B5EF4-FFF2-40B4-BE49-F238E27FC236}">
                      <a16:creationId xmlns:a16="http://schemas.microsoft.com/office/drawing/2014/main" id="{9434C9AD-B974-4777-A82F-F3E35ED0CA9D}"/>
                    </a:ext>
                  </a:extLst>
                </p:cNvPr>
                <p:cNvPicPr/>
                <p:nvPr/>
              </p:nvPicPr>
              <p:blipFill>
                <a:blip r:embed="rId99"/>
                <a:stretch>
                  <a:fillRect/>
                </a:stretch>
              </p:blipFill>
              <p:spPr>
                <a:xfrm>
                  <a:off x="10487611" y="4454450"/>
                  <a:ext cx="21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Ink 93">
                  <a:extLst>
                    <a:ext uri="{FF2B5EF4-FFF2-40B4-BE49-F238E27FC236}">
                      <a16:creationId xmlns:a16="http://schemas.microsoft.com/office/drawing/2014/main" id="{996DE0CB-ADFB-412A-BAB5-D3234E7EEB7E}"/>
                    </a:ext>
                  </a:extLst>
                </p14:cNvPr>
                <p14:cNvContentPartPr/>
                <p14:nvPr/>
              </p14:nvContentPartPr>
              <p14:xfrm>
                <a:off x="10553491" y="4539410"/>
                <a:ext cx="153000" cy="280080"/>
              </p14:xfrm>
            </p:contentPart>
          </mc:Choice>
          <mc:Fallback xmlns="">
            <p:pic>
              <p:nvPicPr>
                <p:cNvPr id="94" name="Ink 93">
                  <a:extLst>
                    <a:ext uri="{FF2B5EF4-FFF2-40B4-BE49-F238E27FC236}">
                      <a16:creationId xmlns:a16="http://schemas.microsoft.com/office/drawing/2014/main" id="{996DE0CB-ADFB-412A-BAB5-D3234E7EEB7E}"/>
                    </a:ext>
                  </a:extLst>
                </p:cNvPr>
                <p:cNvPicPr/>
                <p:nvPr/>
              </p:nvPicPr>
              <p:blipFill>
                <a:blip r:embed="rId101"/>
                <a:stretch>
                  <a:fillRect/>
                </a:stretch>
              </p:blipFill>
              <p:spPr>
                <a:xfrm>
                  <a:off x="10544491" y="4530410"/>
                  <a:ext cx="1706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7FE50687-E46C-49EA-8A28-13D9188B1E26}"/>
                    </a:ext>
                  </a:extLst>
                </p14:cNvPr>
                <p14:cNvContentPartPr/>
                <p14:nvPr/>
              </p14:nvContentPartPr>
              <p14:xfrm>
                <a:off x="10631251" y="4459130"/>
                <a:ext cx="248760" cy="487440"/>
              </p14:xfrm>
            </p:contentPart>
          </mc:Choice>
          <mc:Fallback xmlns="">
            <p:pic>
              <p:nvPicPr>
                <p:cNvPr id="95" name="Ink 94">
                  <a:extLst>
                    <a:ext uri="{FF2B5EF4-FFF2-40B4-BE49-F238E27FC236}">
                      <a16:creationId xmlns:a16="http://schemas.microsoft.com/office/drawing/2014/main" id="{7FE50687-E46C-49EA-8A28-13D9188B1E26}"/>
                    </a:ext>
                  </a:extLst>
                </p:cNvPr>
                <p:cNvPicPr/>
                <p:nvPr/>
              </p:nvPicPr>
              <p:blipFill>
                <a:blip r:embed="rId103"/>
                <a:stretch>
                  <a:fillRect/>
                </a:stretch>
              </p:blipFill>
              <p:spPr>
                <a:xfrm>
                  <a:off x="10622611" y="4450490"/>
                  <a:ext cx="2664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BEFBD550-F6F9-4BA1-A590-6919820B145D}"/>
                    </a:ext>
                  </a:extLst>
                </p14:cNvPr>
                <p14:cNvContentPartPr/>
                <p14:nvPr/>
              </p14:nvContentPartPr>
              <p14:xfrm>
                <a:off x="9806131" y="5122250"/>
                <a:ext cx="317520" cy="245880"/>
              </p14:xfrm>
            </p:contentPart>
          </mc:Choice>
          <mc:Fallback xmlns="">
            <p:pic>
              <p:nvPicPr>
                <p:cNvPr id="96" name="Ink 95">
                  <a:extLst>
                    <a:ext uri="{FF2B5EF4-FFF2-40B4-BE49-F238E27FC236}">
                      <a16:creationId xmlns:a16="http://schemas.microsoft.com/office/drawing/2014/main" id="{BEFBD550-F6F9-4BA1-A590-6919820B145D}"/>
                    </a:ext>
                  </a:extLst>
                </p:cNvPr>
                <p:cNvPicPr/>
                <p:nvPr/>
              </p:nvPicPr>
              <p:blipFill>
                <a:blip r:embed="rId105"/>
                <a:stretch>
                  <a:fillRect/>
                </a:stretch>
              </p:blipFill>
              <p:spPr>
                <a:xfrm>
                  <a:off x="9797491" y="5113610"/>
                  <a:ext cx="335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Ink 97">
                  <a:extLst>
                    <a:ext uri="{FF2B5EF4-FFF2-40B4-BE49-F238E27FC236}">
                      <a16:creationId xmlns:a16="http://schemas.microsoft.com/office/drawing/2014/main" id="{F9F7D316-CD7C-4F14-951F-30A9CA1CF15D}"/>
                    </a:ext>
                  </a:extLst>
                </p14:cNvPr>
                <p14:cNvContentPartPr/>
                <p14:nvPr/>
              </p14:nvContentPartPr>
              <p14:xfrm>
                <a:off x="9874531" y="5062850"/>
                <a:ext cx="221400" cy="234000"/>
              </p14:xfrm>
            </p:contentPart>
          </mc:Choice>
          <mc:Fallback xmlns="">
            <p:pic>
              <p:nvPicPr>
                <p:cNvPr id="98" name="Ink 97">
                  <a:extLst>
                    <a:ext uri="{FF2B5EF4-FFF2-40B4-BE49-F238E27FC236}">
                      <a16:creationId xmlns:a16="http://schemas.microsoft.com/office/drawing/2014/main" id="{F9F7D316-CD7C-4F14-951F-30A9CA1CF15D}"/>
                    </a:ext>
                  </a:extLst>
                </p:cNvPr>
                <p:cNvPicPr/>
                <p:nvPr/>
              </p:nvPicPr>
              <p:blipFill>
                <a:blip r:embed="rId107"/>
                <a:stretch>
                  <a:fillRect/>
                </a:stretch>
              </p:blipFill>
              <p:spPr>
                <a:xfrm>
                  <a:off x="9865531" y="5053850"/>
                  <a:ext cx="239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Ink 98">
                  <a:extLst>
                    <a:ext uri="{FF2B5EF4-FFF2-40B4-BE49-F238E27FC236}">
                      <a16:creationId xmlns:a16="http://schemas.microsoft.com/office/drawing/2014/main" id="{4512E707-9456-42AB-B674-DABBFDC79A64}"/>
                    </a:ext>
                  </a:extLst>
                </p14:cNvPr>
                <p14:cNvContentPartPr/>
                <p14:nvPr/>
              </p14:nvContentPartPr>
              <p14:xfrm>
                <a:off x="10113211" y="4982210"/>
                <a:ext cx="187560" cy="390960"/>
              </p14:xfrm>
            </p:contentPart>
          </mc:Choice>
          <mc:Fallback xmlns="">
            <p:pic>
              <p:nvPicPr>
                <p:cNvPr id="99" name="Ink 98">
                  <a:extLst>
                    <a:ext uri="{FF2B5EF4-FFF2-40B4-BE49-F238E27FC236}">
                      <a16:creationId xmlns:a16="http://schemas.microsoft.com/office/drawing/2014/main" id="{4512E707-9456-42AB-B674-DABBFDC79A64}"/>
                    </a:ext>
                  </a:extLst>
                </p:cNvPr>
                <p:cNvPicPr/>
                <p:nvPr/>
              </p:nvPicPr>
              <p:blipFill>
                <a:blip r:embed="rId109"/>
                <a:stretch>
                  <a:fillRect/>
                </a:stretch>
              </p:blipFill>
              <p:spPr>
                <a:xfrm>
                  <a:off x="10104571" y="4973570"/>
                  <a:ext cx="205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6692E38F-F833-4FE2-AD6D-2F92714C946D}"/>
                    </a:ext>
                  </a:extLst>
                </p14:cNvPr>
                <p14:cNvContentPartPr/>
                <p14:nvPr/>
              </p14:nvContentPartPr>
              <p14:xfrm>
                <a:off x="10365211" y="4961330"/>
                <a:ext cx="158400" cy="204840"/>
              </p14:xfrm>
            </p:contentPart>
          </mc:Choice>
          <mc:Fallback xmlns="">
            <p:pic>
              <p:nvPicPr>
                <p:cNvPr id="100" name="Ink 99">
                  <a:extLst>
                    <a:ext uri="{FF2B5EF4-FFF2-40B4-BE49-F238E27FC236}">
                      <a16:creationId xmlns:a16="http://schemas.microsoft.com/office/drawing/2014/main" id="{6692E38F-F833-4FE2-AD6D-2F92714C946D}"/>
                    </a:ext>
                  </a:extLst>
                </p:cNvPr>
                <p:cNvPicPr/>
                <p:nvPr/>
              </p:nvPicPr>
              <p:blipFill>
                <a:blip r:embed="rId111"/>
                <a:stretch>
                  <a:fillRect/>
                </a:stretch>
              </p:blipFill>
              <p:spPr>
                <a:xfrm>
                  <a:off x="10356571" y="4952690"/>
                  <a:ext cx="176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FD27160C-AF65-42FE-B4CC-60B183D989FD}"/>
                    </a:ext>
                  </a:extLst>
                </p14:cNvPr>
                <p14:cNvContentPartPr/>
                <p14:nvPr/>
              </p14:nvContentPartPr>
              <p14:xfrm>
                <a:off x="10610731" y="4915970"/>
                <a:ext cx="170280" cy="227520"/>
              </p14:xfrm>
            </p:contentPart>
          </mc:Choice>
          <mc:Fallback xmlns="">
            <p:pic>
              <p:nvPicPr>
                <p:cNvPr id="101" name="Ink 100">
                  <a:extLst>
                    <a:ext uri="{FF2B5EF4-FFF2-40B4-BE49-F238E27FC236}">
                      <a16:creationId xmlns:a16="http://schemas.microsoft.com/office/drawing/2014/main" id="{FD27160C-AF65-42FE-B4CC-60B183D989FD}"/>
                    </a:ext>
                  </a:extLst>
                </p:cNvPr>
                <p:cNvPicPr/>
                <p:nvPr/>
              </p:nvPicPr>
              <p:blipFill>
                <a:blip r:embed="rId113"/>
                <a:stretch>
                  <a:fillRect/>
                </a:stretch>
              </p:blipFill>
              <p:spPr>
                <a:xfrm>
                  <a:off x="10602091" y="4907330"/>
                  <a:ext cx="187920" cy="245160"/>
                </a:xfrm>
                <a:prstGeom prst="rect">
                  <a:avLst/>
                </a:prstGeom>
              </p:spPr>
            </p:pic>
          </mc:Fallback>
        </mc:AlternateContent>
      </p:grpSp>
      <p:grpSp>
        <p:nvGrpSpPr>
          <p:cNvPr id="105" name="Group 104">
            <a:extLst>
              <a:ext uri="{FF2B5EF4-FFF2-40B4-BE49-F238E27FC236}">
                <a16:creationId xmlns:a16="http://schemas.microsoft.com/office/drawing/2014/main" id="{204C5FCE-7AC1-4081-BFC9-9BAEC70C4628}"/>
              </a:ext>
            </a:extLst>
          </p:cNvPr>
          <p:cNvGrpSpPr/>
          <p:nvPr/>
        </p:nvGrpSpPr>
        <p:grpSpPr>
          <a:xfrm>
            <a:off x="8115571" y="1279970"/>
            <a:ext cx="3071880" cy="1582560"/>
            <a:chOff x="8115571" y="1279970"/>
            <a:chExt cx="3071880" cy="1582560"/>
          </a:xfrm>
        </p:grpSpPr>
        <mc:AlternateContent xmlns:mc="http://schemas.openxmlformats.org/markup-compatibility/2006" xmlns:p14="http://schemas.microsoft.com/office/powerpoint/2010/main">
          <mc:Choice Requires="p14">
            <p:contentPart p14:bwMode="auto" r:id="rId114">
              <p14:nvContentPartPr>
                <p14:cNvPr id="18" name="Ink 17">
                  <a:extLst>
                    <a:ext uri="{FF2B5EF4-FFF2-40B4-BE49-F238E27FC236}">
                      <a16:creationId xmlns:a16="http://schemas.microsoft.com/office/drawing/2014/main" id="{32720DB8-5769-463C-AD09-E84B9611473B}"/>
                    </a:ext>
                  </a:extLst>
                </p14:cNvPr>
                <p14:cNvContentPartPr/>
                <p14:nvPr/>
              </p14:nvContentPartPr>
              <p14:xfrm>
                <a:off x="8115571" y="1464290"/>
                <a:ext cx="31320" cy="200160"/>
              </p14:xfrm>
            </p:contentPart>
          </mc:Choice>
          <mc:Fallback xmlns="">
            <p:pic>
              <p:nvPicPr>
                <p:cNvPr id="18" name="Ink 17">
                  <a:extLst>
                    <a:ext uri="{FF2B5EF4-FFF2-40B4-BE49-F238E27FC236}">
                      <a16:creationId xmlns:a16="http://schemas.microsoft.com/office/drawing/2014/main" id="{32720DB8-5769-463C-AD09-E84B9611473B}"/>
                    </a:ext>
                  </a:extLst>
                </p:cNvPr>
                <p:cNvPicPr/>
                <p:nvPr/>
              </p:nvPicPr>
              <p:blipFill>
                <a:blip r:embed="rId115"/>
                <a:stretch>
                  <a:fillRect/>
                </a:stretch>
              </p:blipFill>
              <p:spPr>
                <a:xfrm>
                  <a:off x="8106571" y="1455650"/>
                  <a:ext cx="48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 name="Ink 18">
                  <a:extLst>
                    <a:ext uri="{FF2B5EF4-FFF2-40B4-BE49-F238E27FC236}">
                      <a16:creationId xmlns:a16="http://schemas.microsoft.com/office/drawing/2014/main" id="{61DF905E-0A8C-4EDB-A6A2-014D6475859D}"/>
                    </a:ext>
                  </a:extLst>
                </p14:cNvPr>
                <p14:cNvContentPartPr/>
                <p14:nvPr/>
              </p14:nvContentPartPr>
              <p14:xfrm>
                <a:off x="8171011" y="1362050"/>
                <a:ext cx="21240" cy="23040"/>
              </p14:xfrm>
            </p:contentPart>
          </mc:Choice>
          <mc:Fallback xmlns="">
            <p:pic>
              <p:nvPicPr>
                <p:cNvPr id="19" name="Ink 18">
                  <a:extLst>
                    <a:ext uri="{FF2B5EF4-FFF2-40B4-BE49-F238E27FC236}">
                      <a16:creationId xmlns:a16="http://schemas.microsoft.com/office/drawing/2014/main" id="{61DF905E-0A8C-4EDB-A6A2-014D6475859D}"/>
                    </a:ext>
                  </a:extLst>
                </p:cNvPr>
                <p:cNvPicPr/>
                <p:nvPr/>
              </p:nvPicPr>
              <p:blipFill>
                <a:blip r:embed="rId117"/>
                <a:stretch>
                  <a:fillRect/>
                </a:stretch>
              </p:blipFill>
              <p:spPr>
                <a:xfrm>
                  <a:off x="8162011" y="1353050"/>
                  <a:ext cx="38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 name="Ink 19">
                  <a:extLst>
                    <a:ext uri="{FF2B5EF4-FFF2-40B4-BE49-F238E27FC236}">
                      <a16:creationId xmlns:a16="http://schemas.microsoft.com/office/drawing/2014/main" id="{8AF77961-96F1-4A99-B3FD-0CEC9DA7C1D7}"/>
                    </a:ext>
                  </a:extLst>
                </p14:cNvPr>
                <p14:cNvContentPartPr/>
                <p14:nvPr/>
              </p14:nvContentPartPr>
              <p14:xfrm>
                <a:off x="8241211" y="1443410"/>
                <a:ext cx="129240" cy="230760"/>
              </p14:xfrm>
            </p:contentPart>
          </mc:Choice>
          <mc:Fallback xmlns="">
            <p:pic>
              <p:nvPicPr>
                <p:cNvPr id="20" name="Ink 19">
                  <a:extLst>
                    <a:ext uri="{FF2B5EF4-FFF2-40B4-BE49-F238E27FC236}">
                      <a16:creationId xmlns:a16="http://schemas.microsoft.com/office/drawing/2014/main" id="{8AF77961-96F1-4A99-B3FD-0CEC9DA7C1D7}"/>
                    </a:ext>
                  </a:extLst>
                </p:cNvPr>
                <p:cNvPicPr/>
                <p:nvPr/>
              </p:nvPicPr>
              <p:blipFill>
                <a:blip r:embed="rId119"/>
                <a:stretch>
                  <a:fillRect/>
                </a:stretch>
              </p:blipFill>
              <p:spPr>
                <a:xfrm>
                  <a:off x="8232211" y="1434410"/>
                  <a:ext cx="1468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 name="Ink 20">
                  <a:extLst>
                    <a:ext uri="{FF2B5EF4-FFF2-40B4-BE49-F238E27FC236}">
                      <a16:creationId xmlns:a16="http://schemas.microsoft.com/office/drawing/2014/main" id="{151E0F04-BAAB-4FED-B1BF-31316C5CC4BD}"/>
                    </a:ext>
                  </a:extLst>
                </p14:cNvPr>
                <p14:cNvContentPartPr/>
                <p14:nvPr/>
              </p14:nvContentPartPr>
              <p14:xfrm>
                <a:off x="8451091" y="1436930"/>
                <a:ext cx="157320" cy="175320"/>
              </p14:xfrm>
            </p:contentPart>
          </mc:Choice>
          <mc:Fallback xmlns="">
            <p:pic>
              <p:nvPicPr>
                <p:cNvPr id="21" name="Ink 20">
                  <a:extLst>
                    <a:ext uri="{FF2B5EF4-FFF2-40B4-BE49-F238E27FC236}">
                      <a16:creationId xmlns:a16="http://schemas.microsoft.com/office/drawing/2014/main" id="{151E0F04-BAAB-4FED-B1BF-31316C5CC4BD}"/>
                    </a:ext>
                  </a:extLst>
                </p:cNvPr>
                <p:cNvPicPr/>
                <p:nvPr/>
              </p:nvPicPr>
              <p:blipFill>
                <a:blip r:embed="rId121"/>
                <a:stretch>
                  <a:fillRect/>
                </a:stretch>
              </p:blipFill>
              <p:spPr>
                <a:xfrm>
                  <a:off x="8442091" y="1427930"/>
                  <a:ext cx="174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 name="Ink 21">
                  <a:extLst>
                    <a:ext uri="{FF2B5EF4-FFF2-40B4-BE49-F238E27FC236}">
                      <a16:creationId xmlns:a16="http://schemas.microsoft.com/office/drawing/2014/main" id="{0C4FB91B-EA28-473E-99E0-A296726B90E0}"/>
                    </a:ext>
                  </a:extLst>
                </p14:cNvPr>
                <p14:cNvContentPartPr/>
                <p14:nvPr/>
              </p14:nvContentPartPr>
              <p14:xfrm>
                <a:off x="8705611" y="1279970"/>
                <a:ext cx="132480" cy="311400"/>
              </p14:xfrm>
            </p:contentPart>
          </mc:Choice>
          <mc:Fallback xmlns="">
            <p:pic>
              <p:nvPicPr>
                <p:cNvPr id="22" name="Ink 21">
                  <a:extLst>
                    <a:ext uri="{FF2B5EF4-FFF2-40B4-BE49-F238E27FC236}">
                      <a16:creationId xmlns:a16="http://schemas.microsoft.com/office/drawing/2014/main" id="{0C4FB91B-EA28-473E-99E0-A296726B90E0}"/>
                    </a:ext>
                  </a:extLst>
                </p:cNvPr>
                <p:cNvPicPr/>
                <p:nvPr/>
              </p:nvPicPr>
              <p:blipFill>
                <a:blip r:embed="rId123"/>
                <a:stretch>
                  <a:fillRect/>
                </a:stretch>
              </p:blipFill>
              <p:spPr>
                <a:xfrm>
                  <a:off x="8696971" y="1270970"/>
                  <a:ext cx="1501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 name="Ink 22">
                  <a:extLst>
                    <a:ext uri="{FF2B5EF4-FFF2-40B4-BE49-F238E27FC236}">
                      <a16:creationId xmlns:a16="http://schemas.microsoft.com/office/drawing/2014/main" id="{578D9EDC-7C03-4A8D-A572-1D191728C560}"/>
                    </a:ext>
                  </a:extLst>
                </p14:cNvPr>
                <p14:cNvContentPartPr/>
                <p14:nvPr/>
              </p14:nvContentPartPr>
              <p14:xfrm>
                <a:off x="8875891" y="1359890"/>
                <a:ext cx="146160" cy="339840"/>
              </p14:xfrm>
            </p:contentPart>
          </mc:Choice>
          <mc:Fallback xmlns="">
            <p:pic>
              <p:nvPicPr>
                <p:cNvPr id="23" name="Ink 22">
                  <a:extLst>
                    <a:ext uri="{FF2B5EF4-FFF2-40B4-BE49-F238E27FC236}">
                      <a16:creationId xmlns:a16="http://schemas.microsoft.com/office/drawing/2014/main" id="{578D9EDC-7C03-4A8D-A572-1D191728C560}"/>
                    </a:ext>
                  </a:extLst>
                </p:cNvPr>
                <p:cNvPicPr/>
                <p:nvPr/>
              </p:nvPicPr>
              <p:blipFill>
                <a:blip r:embed="rId125"/>
                <a:stretch>
                  <a:fillRect/>
                </a:stretch>
              </p:blipFill>
              <p:spPr>
                <a:xfrm>
                  <a:off x="8866891" y="1350890"/>
                  <a:ext cx="1638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 name="Ink 24">
                  <a:extLst>
                    <a:ext uri="{FF2B5EF4-FFF2-40B4-BE49-F238E27FC236}">
                      <a16:creationId xmlns:a16="http://schemas.microsoft.com/office/drawing/2014/main" id="{C1630D6C-B135-419D-A873-2F2BCACB0A83}"/>
                    </a:ext>
                  </a:extLst>
                </p14:cNvPr>
                <p14:cNvContentPartPr/>
                <p14:nvPr/>
              </p14:nvContentPartPr>
              <p14:xfrm>
                <a:off x="8604091" y="1889810"/>
                <a:ext cx="149400" cy="287280"/>
              </p14:xfrm>
            </p:contentPart>
          </mc:Choice>
          <mc:Fallback xmlns="">
            <p:pic>
              <p:nvPicPr>
                <p:cNvPr id="25" name="Ink 24">
                  <a:extLst>
                    <a:ext uri="{FF2B5EF4-FFF2-40B4-BE49-F238E27FC236}">
                      <a16:creationId xmlns:a16="http://schemas.microsoft.com/office/drawing/2014/main" id="{C1630D6C-B135-419D-A873-2F2BCACB0A83}"/>
                    </a:ext>
                  </a:extLst>
                </p:cNvPr>
                <p:cNvPicPr/>
                <p:nvPr/>
              </p:nvPicPr>
              <p:blipFill>
                <a:blip r:embed="rId127"/>
                <a:stretch>
                  <a:fillRect/>
                </a:stretch>
              </p:blipFill>
              <p:spPr>
                <a:xfrm>
                  <a:off x="8595091" y="1880810"/>
                  <a:ext cx="167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 name="Ink 25">
                  <a:extLst>
                    <a:ext uri="{FF2B5EF4-FFF2-40B4-BE49-F238E27FC236}">
                      <a16:creationId xmlns:a16="http://schemas.microsoft.com/office/drawing/2014/main" id="{1A93B67D-1F06-4B32-A43C-C4E18E023886}"/>
                    </a:ext>
                  </a:extLst>
                </p14:cNvPr>
                <p14:cNvContentPartPr/>
                <p14:nvPr/>
              </p14:nvContentPartPr>
              <p14:xfrm>
                <a:off x="8928451" y="1882250"/>
                <a:ext cx="187560" cy="266040"/>
              </p14:xfrm>
            </p:contentPart>
          </mc:Choice>
          <mc:Fallback xmlns="">
            <p:pic>
              <p:nvPicPr>
                <p:cNvPr id="26" name="Ink 25">
                  <a:extLst>
                    <a:ext uri="{FF2B5EF4-FFF2-40B4-BE49-F238E27FC236}">
                      <a16:creationId xmlns:a16="http://schemas.microsoft.com/office/drawing/2014/main" id="{1A93B67D-1F06-4B32-A43C-C4E18E023886}"/>
                    </a:ext>
                  </a:extLst>
                </p:cNvPr>
                <p:cNvPicPr/>
                <p:nvPr/>
              </p:nvPicPr>
              <p:blipFill>
                <a:blip r:embed="rId129"/>
                <a:stretch>
                  <a:fillRect/>
                </a:stretch>
              </p:blipFill>
              <p:spPr>
                <a:xfrm>
                  <a:off x="8919811" y="1873250"/>
                  <a:ext cx="205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 name="Ink 26">
                  <a:extLst>
                    <a:ext uri="{FF2B5EF4-FFF2-40B4-BE49-F238E27FC236}">
                      <a16:creationId xmlns:a16="http://schemas.microsoft.com/office/drawing/2014/main" id="{77D3E940-038D-40BE-ACE4-E09406457F48}"/>
                    </a:ext>
                  </a:extLst>
                </p14:cNvPr>
                <p14:cNvContentPartPr/>
                <p14:nvPr/>
              </p14:nvContentPartPr>
              <p14:xfrm>
                <a:off x="9212131" y="1796930"/>
                <a:ext cx="140400" cy="250560"/>
              </p14:xfrm>
            </p:contentPart>
          </mc:Choice>
          <mc:Fallback xmlns="">
            <p:pic>
              <p:nvPicPr>
                <p:cNvPr id="27" name="Ink 26">
                  <a:extLst>
                    <a:ext uri="{FF2B5EF4-FFF2-40B4-BE49-F238E27FC236}">
                      <a16:creationId xmlns:a16="http://schemas.microsoft.com/office/drawing/2014/main" id="{77D3E940-038D-40BE-ACE4-E09406457F48}"/>
                    </a:ext>
                  </a:extLst>
                </p:cNvPr>
                <p:cNvPicPr/>
                <p:nvPr/>
              </p:nvPicPr>
              <p:blipFill>
                <a:blip r:embed="rId131"/>
                <a:stretch>
                  <a:fillRect/>
                </a:stretch>
              </p:blipFill>
              <p:spPr>
                <a:xfrm>
                  <a:off x="9203491" y="1788290"/>
                  <a:ext cx="158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8" name="Ink 27">
                  <a:extLst>
                    <a:ext uri="{FF2B5EF4-FFF2-40B4-BE49-F238E27FC236}">
                      <a16:creationId xmlns:a16="http://schemas.microsoft.com/office/drawing/2014/main" id="{5BEEA7CD-3D47-44BF-924A-2806DFD484BC}"/>
                    </a:ext>
                  </a:extLst>
                </p14:cNvPr>
                <p14:cNvContentPartPr/>
                <p14:nvPr/>
              </p14:nvContentPartPr>
              <p14:xfrm>
                <a:off x="9466291" y="1762010"/>
                <a:ext cx="283320" cy="236880"/>
              </p14:xfrm>
            </p:contentPart>
          </mc:Choice>
          <mc:Fallback xmlns="">
            <p:pic>
              <p:nvPicPr>
                <p:cNvPr id="28" name="Ink 27">
                  <a:extLst>
                    <a:ext uri="{FF2B5EF4-FFF2-40B4-BE49-F238E27FC236}">
                      <a16:creationId xmlns:a16="http://schemas.microsoft.com/office/drawing/2014/main" id="{5BEEA7CD-3D47-44BF-924A-2806DFD484BC}"/>
                    </a:ext>
                  </a:extLst>
                </p:cNvPr>
                <p:cNvPicPr/>
                <p:nvPr/>
              </p:nvPicPr>
              <p:blipFill>
                <a:blip r:embed="rId133"/>
                <a:stretch>
                  <a:fillRect/>
                </a:stretch>
              </p:blipFill>
              <p:spPr>
                <a:xfrm>
                  <a:off x="9457651" y="1753010"/>
                  <a:ext cx="300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9" name="Ink 28">
                  <a:extLst>
                    <a:ext uri="{FF2B5EF4-FFF2-40B4-BE49-F238E27FC236}">
                      <a16:creationId xmlns:a16="http://schemas.microsoft.com/office/drawing/2014/main" id="{E00AFDFE-DE2F-4337-9001-9AEFB05A731F}"/>
                    </a:ext>
                  </a:extLst>
                </p14:cNvPr>
                <p14:cNvContentPartPr/>
                <p14:nvPr/>
              </p14:nvContentPartPr>
              <p14:xfrm>
                <a:off x="9762571" y="1772090"/>
                <a:ext cx="46800" cy="202320"/>
              </p14:xfrm>
            </p:contentPart>
          </mc:Choice>
          <mc:Fallback xmlns="">
            <p:pic>
              <p:nvPicPr>
                <p:cNvPr id="29" name="Ink 28">
                  <a:extLst>
                    <a:ext uri="{FF2B5EF4-FFF2-40B4-BE49-F238E27FC236}">
                      <a16:creationId xmlns:a16="http://schemas.microsoft.com/office/drawing/2014/main" id="{E00AFDFE-DE2F-4337-9001-9AEFB05A731F}"/>
                    </a:ext>
                  </a:extLst>
                </p:cNvPr>
                <p:cNvPicPr/>
                <p:nvPr/>
              </p:nvPicPr>
              <p:blipFill>
                <a:blip r:embed="rId135"/>
                <a:stretch>
                  <a:fillRect/>
                </a:stretch>
              </p:blipFill>
              <p:spPr>
                <a:xfrm>
                  <a:off x="9753571" y="1763090"/>
                  <a:ext cx="64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 name="Ink 29">
                  <a:extLst>
                    <a:ext uri="{FF2B5EF4-FFF2-40B4-BE49-F238E27FC236}">
                      <a16:creationId xmlns:a16="http://schemas.microsoft.com/office/drawing/2014/main" id="{D23ECECD-EF98-4C22-9827-BA7409772DD2}"/>
                    </a:ext>
                  </a:extLst>
                </p14:cNvPr>
                <p14:cNvContentPartPr/>
                <p14:nvPr/>
              </p14:nvContentPartPr>
              <p14:xfrm>
                <a:off x="9759691" y="1738610"/>
                <a:ext cx="121320" cy="40320"/>
              </p14:xfrm>
            </p:contentPart>
          </mc:Choice>
          <mc:Fallback xmlns="">
            <p:pic>
              <p:nvPicPr>
                <p:cNvPr id="30" name="Ink 29">
                  <a:extLst>
                    <a:ext uri="{FF2B5EF4-FFF2-40B4-BE49-F238E27FC236}">
                      <a16:creationId xmlns:a16="http://schemas.microsoft.com/office/drawing/2014/main" id="{D23ECECD-EF98-4C22-9827-BA7409772DD2}"/>
                    </a:ext>
                  </a:extLst>
                </p:cNvPr>
                <p:cNvPicPr/>
                <p:nvPr/>
              </p:nvPicPr>
              <p:blipFill>
                <a:blip r:embed="rId137"/>
                <a:stretch>
                  <a:fillRect/>
                </a:stretch>
              </p:blipFill>
              <p:spPr>
                <a:xfrm>
                  <a:off x="9751051" y="1729970"/>
                  <a:ext cx="138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 name="Ink 30">
                  <a:extLst>
                    <a:ext uri="{FF2B5EF4-FFF2-40B4-BE49-F238E27FC236}">
                      <a16:creationId xmlns:a16="http://schemas.microsoft.com/office/drawing/2014/main" id="{24DE465E-5B9F-4C82-A378-3BD726A69718}"/>
                    </a:ext>
                  </a:extLst>
                </p14:cNvPr>
                <p14:cNvContentPartPr/>
                <p14:nvPr/>
              </p14:nvContentPartPr>
              <p14:xfrm>
                <a:off x="9789571" y="1678490"/>
                <a:ext cx="54000" cy="288000"/>
              </p14:xfrm>
            </p:contentPart>
          </mc:Choice>
          <mc:Fallback xmlns="">
            <p:pic>
              <p:nvPicPr>
                <p:cNvPr id="31" name="Ink 30">
                  <a:extLst>
                    <a:ext uri="{FF2B5EF4-FFF2-40B4-BE49-F238E27FC236}">
                      <a16:creationId xmlns:a16="http://schemas.microsoft.com/office/drawing/2014/main" id="{24DE465E-5B9F-4C82-A378-3BD726A69718}"/>
                    </a:ext>
                  </a:extLst>
                </p:cNvPr>
                <p:cNvPicPr/>
                <p:nvPr/>
              </p:nvPicPr>
              <p:blipFill>
                <a:blip r:embed="rId139"/>
                <a:stretch>
                  <a:fillRect/>
                </a:stretch>
              </p:blipFill>
              <p:spPr>
                <a:xfrm>
                  <a:off x="9780931" y="1669490"/>
                  <a:ext cx="71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 name="Ink 31">
                  <a:extLst>
                    <a:ext uri="{FF2B5EF4-FFF2-40B4-BE49-F238E27FC236}">
                      <a16:creationId xmlns:a16="http://schemas.microsoft.com/office/drawing/2014/main" id="{BB2D66C2-1DBC-45EB-9C79-797AF7513B2F}"/>
                    </a:ext>
                  </a:extLst>
                </p14:cNvPr>
                <p14:cNvContentPartPr/>
                <p14:nvPr/>
              </p14:nvContentPartPr>
              <p14:xfrm>
                <a:off x="9831691" y="1569410"/>
                <a:ext cx="3240" cy="17640"/>
              </p14:xfrm>
            </p:contentPart>
          </mc:Choice>
          <mc:Fallback xmlns="">
            <p:pic>
              <p:nvPicPr>
                <p:cNvPr id="32" name="Ink 31">
                  <a:extLst>
                    <a:ext uri="{FF2B5EF4-FFF2-40B4-BE49-F238E27FC236}">
                      <a16:creationId xmlns:a16="http://schemas.microsoft.com/office/drawing/2014/main" id="{BB2D66C2-1DBC-45EB-9C79-797AF7513B2F}"/>
                    </a:ext>
                  </a:extLst>
                </p:cNvPr>
                <p:cNvPicPr/>
                <p:nvPr/>
              </p:nvPicPr>
              <p:blipFill>
                <a:blip r:embed="rId141"/>
                <a:stretch>
                  <a:fillRect/>
                </a:stretch>
              </p:blipFill>
              <p:spPr>
                <a:xfrm>
                  <a:off x="9823051" y="1560770"/>
                  <a:ext cx="20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3" name="Ink 32">
                  <a:extLst>
                    <a:ext uri="{FF2B5EF4-FFF2-40B4-BE49-F238E27FC236}">
                      <a16:creationId xmlns:a16="http://schemas.microsoft.com/office/drawing/2014/main" id="{EEA70416-93AF-4FC1-9515-88B09815499F}"/>
                    </a:ext>
                  </a:extLst>
                </p14:cNvPr>
                <p14:cNvContentPartPr/>
                <p14:nvPr/>
              </p14:nvContentPartPr>
              <p14:xfrm>
                <a:off x="9849691" y="1683170"/>
                <a:ext cx="108360" cy="268920"/>
              </p14:xfrm>
            </p:contentPart>
          </mc:Choice>
          <mc:Fallback xmlns="">
            <p:pic>
              <p:nvPicPr>
                <p:cNvPr id="33" name="Ink 32">
                  <a:extLst>
                    <a:ext uri="{FF2B5EF4-FFF2-40B4-BE49-F238E27FC236}">
                      <a16:creationId xmlns:a16="http://schemas.microsoft.com/office/drawing/2014/main" id="{EEA70416-93AF-4FC1-9515-88B09815499F}"/>
                    </a:ext>
                  </a:extLst>
                </p:cNvPr>
                <p:cNvPicPr/>
                <p:nvPr/>
              </p:nvPicPr>
              <p:blipFill>
                <a:blip r:embed="rId143"/>
                <a:stretch>
                  <a:fillRect/>
                </a:stretch>
              </p:blipFill>
              <p:spPr>
                <a:xfrm>
                  <a:off x="9841051" y="1674530"/>
                  <a:ext cx="1260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4" name="Ink 33">
                  <a:extLst>
                    <a:ext uri="{FF2B5EF4-FFF2-40B4-BE49-F238E27FC236}">
                      <a16:creationId xmlns:a16="http://schemas.microsoft.com/office/drawing/2014/main" id="{A828D864-9B24-4282-8416-8B6EC14E4D45}"/>
                    </a:ext>
                  </a:extLst>
                </p14:cNvPr>
                <p14:cNvContentPartPr/>
                <p14:nvPr/>
              </p14:nvContentPartPr>
              <p14:xfrm>
                <a:off x="10036891" y="1740770"/>
                <a:ext cx="151560" cy="245160"/>
              </p14:xfrm>
            </p:contentPart>
          </mc:Choice>
          <mc:Fallback xmlns="">
            <p:pic>
              <p:nvPicPr>
                <p:cNvPr id="34" name="Ink 33">
                  <a:extLst>
                    <a:ext uri="{FF2B5EF4-FFF2-40B4-BE49-F238E27FC236}">
                      <a16:creationId xmlns:a16="http://schemas.microsoft.com/office/drawing/2014/main" id="{A828D864-9B24-4282-8416-8B6EC14E4D45}"/>
                    </a:ext>
                  </a:extLst>
                </p:cNvPr>
                <p:cNvPicPr/>
                <p:nvPr/>
              </p:nvPicPr>
              <p:blipFill>
                <a:blip r:embed="rId145"/>
                <a:stretch>
                  <a:fillRect/>
                </a:stretch>
              </p:blipFill>
              <p:spPr>
                <a:xfrm>
                  <a:off x="10028251" y="1732130"/>
                  <a:ext cx="169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5" name="Ink 34">
                  <a:extLst>
                    <a:ext uri="{FF2B5EF4-FFF2-40B4-BE49-F238E27FC236}">
                      <a16:creationId xmlns:a16="http://schemas.microsoft.com/office/drawing/2014/main" id="{E3A33562-D6F2-44AA-9A0B-D0A3DF9A317D}"/>
                    </a:ext>
                  </a:extLst>
                </p14:cNvPr>
                <p14:cNvContentPartPr/>
                <p14:nvPr/>
              </p14:nvContentPartPr>
              <p14:xfrm>
                <a:off x="10285651" y="1738610"/>
                <a:ext cx="32760" cy="240840"/>
              </p14:xfrm>
            </p:contentPart>
          </mc:Choice>
          <mc:Fallback xmlns="">
            <p:pic>
              <p:nvPicPr>
                <p:cNvPr id="35" name="Ink 34">
                  <a:extLst>
                    <a:ext uri="{FF2B5EF4-FFF2-40B4-BE49-F238E27FC236}">
                      <a16:creationId xmlns:a16="http://schemas.microsoft.com/office/drawing/2014/main" id="{E3A33562-D6F2-44AA-9A0B-D0A3DF9A317D}"/>
                    </a:ext>
                  </a:extLst>
                </p:cNvPr>
                <p:cNvPicPr/>
                <p:nvPr/>
              </p:nvPicPr>
              <p:blipFill>
                <a:blip r:embed="rId147"/>
                <a:stretch>
                  <a:fillRect/>
                </a:stretch>
              </p:blipFill>
              <p:spPr>
                <a:xfrm>
                  <a:off x="10277011" y="1729970"/>
                  <a:ext cx="50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 name="Ink 35">
                  <a:extLst>
                    <a:ext uri="{FF2B5EF4-FFF2-40B4-BE49-F238E27FC236}">
                      <a16:creationId xmlns:a16="http://schemas.microsoft.com/office/drawing/2014/main" id="{986ACA2B-27CE-4708-94EF-FE7846DE1D59}"/>
                    </a:ext>
                  </a:extLst>
                </p14:cNvPr>
                <p14:cNvContentPartPr/>
                <p14:nvPr/>
              </p14:nvContentPartPr>
              <p14:xfrm>
                <a:off x="10336411" y="1684970"/>
                <a:ext cx="16560" cy="12600"/>
              </p14:xfrm>
            </p:contentPart>
          </mc:Choice>
          <mc:Fallback xmlns="">
            <p:pic>
              <p:nvPicPr>
                <p:cNvPr id="36" name="Ink 35">
                  <a:extLst>
                    <a:ext uri="{FF2B5EF4-FFF2-40B4-BE49-F238E27FC236}">
                      <a16:creationId xmlns:a16="http://schemas.microsoft.com/office/drawing/2014/main" id="{986ACA2B-27CE-4708-94EF-FE7846DE1D59}"/>
                    </a:ext>
                  </a:extLst>
                </p:cNvPr>
                <p:cNvPicPr/>
                <p:nvPr/>
              </p:nvPicPr>
              <p:blipFill>
                <a:blip r:embed="rId149"/>
                <a:stretch>
                  <a:fillRect/>
                </a:stretch>
              </p:blipFill>
              <p:spPr>
                <a:xfrm>
                  <a:off x="10327411" y="1676330"/>
                  <a:ext cx="34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7" name="Ink 36">
                  <a:extLst>
                    <a:ext uri="{FF2B5EF4-FFF2-40B4-BE49-F238E27FC236}">
                      <a16:creationId xmlns:a16="http://schemas.microsoft.com/office/drawing/2014/main" id="{1D840AD7-1BE7-4AD5-B35A-AC54DFDBFEA1}"/>
                    </a:ext>
                  </a:extLst>
                </p14:cNvPr>
                <p14:cNvContentPartPr/>
                <p14:nvPr/>
              </p14:nvContentPartPr>
              <p14:xfrm>
                <a:off x="10385731" y="1754450"/>
                <a:ext cx="100440" cy="196920"/>
              </p14:xfrm>
            </p:contentPart>
          </mc:Choice>
          <mc:Fallback xmlns="">
            <p:pic>
              <p:nvPicPr>
                <p:cNvPr id="37" name="Ink 36">
                  <a:extLst>
                    <a:ext uri="{FF2B5EF4-FFF2-40B4-BE49-F238E27FC236}">
                      <a16:creationId xmlns:a16="http://schemas.microsoft.com/office/drawing/2014/main" id="{1D840AD7-1BE7-4AD5-B35A-AC54DFDBFEA1}"/>
                    </a:ext>
                  </a:extLst>
                </p:cNvPr>
                <p:cNvPicPr/>
                <p:nvPr/>
              </p:nvPicPr>
              <p:blipFill>
                <a:blip r:embed="rId151"/>
                <a:stretch>
                  <a:fillRect/>
                </a:stretch>
              </p:blipFill>
              <p:spPr>
                <a:xfrm>
                  <a:off x="10377091" y="1745450"/>
                  <a:ext cx="118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 name="Ink 37">
                  <a:extLst>
                    <a:ext uri="{FF2B5EF4-FFF2-40B4-BE49-F238E27FC236}">
                      <a16:creationId xmlns:a16="http://schemas.microsoft.com/office/drawing/2014/main" id="{BF096247-189C-442D-B4B4-A196325A0919}"/>
                    </a:ext>
                  </a:extLst>
                </p14:cNvPr>
                <p14:cNvContentPartPr/>
                <p14:nvPr/>
              </p14:nvContentPartPr>
              <p14:xfrm>
                <a:off x="10482931" y="1664090"/>
                <a:ext cx="133560" cy="259920"/>
              </p14:xfrm>
            </p:contentPart>
          </mc:Choice>
          <mc:Fallback xmlns="">
            <p:pic>
              <p:nvPicPr>
                <p:cNvPr id="38" name="Ink 37">
                  <a:extLst>
                    <a:ext uri="{FF2B5EF4-FFF2-40B4-BE49-F238E27FC236}">
                      <a16:creationId xmlns:a16="http://schemas.microsoft.com/office/drawing/2014/main" id="{BF096247-189C-442D-B4B4-A196325A0919}"/>
                    </a:ext>
                  </a:extLst>
                </p:cNvPr>
                <p:cNvPicPr/>
                <p:nvPr/>
              </p:nvPicPr>
              <p:blipFill>
                <a:blip r:embed="rId153"/>
                <a:stretch>
                  <a:fillRect/>
                </a:stretch>
              </p:blipFill>
              <p:spPr>
                <a:xfrm>
                  <a:off x="10474291" y="1655090"/>
                  <a:ext cx="1512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9" name="Ink 38">
                  <a:extLst>
                    <a:ext uri="{FF2B5EF4-FFF2-40B4-BE49-F238E27FC236}">
                      <a16:creationId xmlns:a16="http://schemas.microsoft.com/office/drawing/2014/main" id="{846A2504-E8E5-400A-A542-A47B28745AFF}"/>
                    </a:ext>
                  </a:extLst>
                </p14:cNvPr>
                <p14:cNvContentPartPr/>
                <p14:nvPr/>
              </p14:nvContentPartPr>
              <p14:xfrm>
                <a:off x="10622611" y="1613690"/>
                <a:ext cx="224640" cy="282600"/>
              </p14:xfrm>
            </p:contentPart>
          </mc:Choice>
          <mc:Fallback xmlns="">
            <p:pic>
              <p:nvPicPr>
                <p:cNvPr id="39" name="Ink 38">
                  <a:extLst>
                    <a:ext uri="{FF2B5EF4-FFF2-40B4-BE49-F238E27FC236}">
                      <a16:creationId xmlns:a16="http://schemas.microsoft.com/office/drawing/2014/main" id="{846A2504-E8E5-400A-A542-A47B28745AFF}"/>
                    </a:ext>
                  </a:extLst>
                </p:cNvPr>
                <p:cNvPicPr/>
                <p:nvPr/>
              </p:nvPicPr>
              <p:blipFill>
                <a:blip r:embed="rId155"/>
                <a:stretch>
                  <a:fillRect/>
                </a:stretch>
              </p:blipFill>
              <p:spPr>
                <a:xfrm>
                  <a:off x="10613611" y="1605050"/>
                  <a:ext cx="242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1" name="Ink 40">
                  <a:extLst>
                    <a:ext uri="{FF2B5EF4-FFF2-40B4-BE49-F238E27FC236}">
                      <a16:creationId xmlns:a16="http://schemas.microsoft.com/office/drawing/2014/main" id="{5212A681-4837-43AB-828D-804BDE1AC7AD}"/>
                    </a:ext>
                  </a:extLst>
                </p14:cNvPr>
                <p14:cNvContentPartPr/>
                <p14:nvPr/>
              </p14:nvContentPartPr>
              <p14:xfrm>
                <a:off x="8606611" y="2052530"/>
                <a:ext cx="39600" cy="241560"/>
              </p14:xfrm>
            </p:contentPart>
          </mc:Choice>
          <mc:Fallback xmlns="">
            <p:pic>
              <p:nvPicPr>
                <p:cNvPr id="41" name="Ink 40">
                  <a:extLst>
                    <a:ext uri="{FF2B5EF4-FFF2-40B4-BE49-F238E27FC236}">
                      <a16:creationId xmlns:a16="http://schemas.microsoft.com/office/drawing/2014/main" id="{5212A681-4837-43AB-828D-804BDE1AC7AD}"/>
                    </a:ext>
                  </a:extLst>
                </p:cNvPr>
                <p:cNvPicPr/>
                <p:nvPr/>
              </p:nvPicPr>
              <p:blipFill>
                <a:blip r:embed="rId157"/>
                <a:stretch>
                  <a:fillRect/>
                </a:stretch>
              </p:blipFill>
              <p:spPr>
                <a:xfrm>
                  <a:off x="8597611" y="2043890"/>
                  <a:ext cx="57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2" name="Ink 41">
                  <a:extLst>
                    <a:ext uri="{FF2B5EF4-FFF2-40B4-BE49-F238E27FC236}">
                      <a16:creationId xmlns:a16="http://schemas.microsoft.com/office/drawing/2014/main" id="{8AC011F0-AE6F-4C02-A4EF-81901AD59088}"/>
                    </a:ext>
                  </a:extLst>
                </p14:cNvPr>
                <p14:cNvContentPartPr/>
                <p14:nvPr/>
              </p14:nvContentPartPr>
              <p14:xfrm>
                <a:off x="8681851" y="2512970"/>
                <a:ext cx="217800" cy="349560"/>
              </p14:xfrm>
            </p:contentPart>
          </mc:Choice>
          <mc:Fallback xmlns="">
            <p:pic>
              <p:nvPicPr>
                <p:cNvPr id="42" name="Ink 41">
                  <a:extLst>
                    <a:ext uri="{FF2B5EF4-FFF2-40B4-BE49-F238E27FC236}">
                      <a16:creationId xmlns:a16="http://schemas.microsoft.com/office/drawing/2014/main" id="{8AC011F0-AE6F-4C02-A4EF-81901AD59088}"/>
                    </a:ext>
                  </a:extLst>
                </p:cNvPr>
                <p:cNvPicPr/>
                <p:nvPr/>
              </p:nvPicPr>
              <p:blipFill>
                <a:blip r:embed="rId159"/>
                <a:stretch>
                  <a:fillRect/>
                </a:stretch>
              </p:blipFill>
              <p:spPr>
                <a:xfrm>
                  <a:off x="8672851" y="2504330"/>
                  <a:ext cx="2354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3" name="Ink 42">
                  <a:extLst>
                    <a:ext uri="{FF2B5EF4-FFF2-40B4-BE49-F238E27FC236}">
                      <a16:creationId xmlns:a16="http://schemas.microsoft.com/office/drawing/2014/main" id="{41E1244C-EA01-4BE8-8959-C45A923652BE}"/>
                    </a:ext>
                  </a:extLst>
                </p14:cNvPr>
                <p14:cNvContentPartPr/>
                <p14:nvPr/>
              </p14:nvContentPartPr>
              <p14:xfrm>
                <a:off x="9060211" y="2491010"/>
                <a:ext cx="34560" cy="323640"/>
              </p14:xfrm>
            </p:contentPart>
          </mc:Choice>
          <mc:Fallback xmlns="">
            <p:pic>
              <p:nvPicPr>
                <p:cNvPr id="43" name="Ink 42">
                  <a:extLst>
                    <a:ext uri="{FF2B5EF4-FFF2-40B4-BE49-F238E27FC236}">
                      <a16:creationId xmlns:a16="http://schemas.microsoft.com/office/drawing/2014/main" id="{41E1244C-EA01-4BE8-8959-C45A923652BE}"/>
                    </a:ext>
                  </a:extLst>
                </p:cNvPr>
                <p:cNvPicPr/>
                <p:nvPr/>
              </p:nvPicPr>
              <p:blipFill>
                <a:blip r:embed="rId161"/>
                <a:stretch>
                  <a:fillRect/>
                </a:stretch>
              </p:blipFill>
              <p:spPr>
                <a:xfrm>
                  <a:off x="9051211" y="2482010"/>
                  <a:ext cx="522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4" name="Ink 43">
                  <a:extLst>
                    <a:ext uri="{FF2B5EF4-FFF2-40B4-BE49-F238E27FC236}">
                      <a16:creationId xmlns:a16="http://schemas.microsoft.com/office/drawing/2014/main" id="{5709198F-72F1-4A40-ABE0-C6597B46CB72}"/>
                    </a:ext>
                  </a:extLst>
                </p14:cNvPr>
                <p14:cNvContentPartPr/>
                <p14:nvPr/>
              </p14:nvContentPartPr>
              <p14:xfrm>
                <a:off x="9220771" y="2581010"/>
                <a:ext cx="133560" cy="237240"/>
              </p14:xfrm>
            </p:contentPart>
          </mc:Choice>
          <mc:Fallback xmlns="">
            <p:pic>
              <p:nvPicPr>
                <p:cNvPr id="44" name="Ink 43">
                  <a:extLst>
                    <a:ext uri="{FF2B5EF4-FFF2-40B4-BE49-F238E27FC236}">
                      <a16:creationId xmlns:a16="http://schemas.microsoft.com/office/drawing/2014/main" id="{5709198F-72F1-4A40-ABE0-C6597B46CB72}"/>
                    </a:ext>
                  </a:extLst>
                </p:cNvPr>
                <p:cNvPicPr/>
                <p:nvPr/>
              </p:nvPicPr>
              <p:blipFill>
                <a:blip r:embed="rId163"/>
                <a:stretch>
                  <a:fillRect/>
                </a:stretch>
              </p:blipFill>
              <p:spPr>
                <a:xfrm>
                  <a:off x="9212131" y="2572370"/>
                  <a:ext cx="151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5" name="Ink 44">
                  <a:extLst>
                    <a:ext uri="{FF2B5EF4-FFF2-40B4-BE49-F238E27FC236}">
                      <a16:creationId xmlns:a16="http://schemas.microsoft.com/office/drawing/2014/main" id="{50B6FCB6-D572-4516-91F9-A36CB2308287}"/>
                    </a:ext>
                  </a:extLst>
                </p14:cNvPr>
                <p14:cNvContentPartPr/>
                <p14:nvPr/>
              </p14:nvContentPartPr>
              <p14:xfrm>
                <a:off x="9429931" y="2488850"/>
                <a:ext cx="115200" cy="265680"/>
              </p14:xfrm>
            </p:contentPart>
          </mc:Choice>
          <mc:Fallback xmlns="">
            <p:pic>
              <p:nvPicPr>
                <p:cNvPr id="45" name="Ink 44">
                  <a:extLst>
                    <a:ext uri="{FF2B5EF4-FFF2-40B4-BE49-F238E27FC236}">
                      <a16:creationId xmlns:a16="http://schemas.microsoft.com/office/drawing/2014/main" id="{50B6FCB6-D572-4516-91F9-A36CB2308287}"/>
                    </a:ext>
                  </a:extLst>
                </p:cNvPr>
                <p:cNvPicPr/>
                <p:nvPr/>
              </p:nvPicPr>
              <p:blipFill>
                <a:blip r:embed="rId165"/>
                <a:stretch>
                  <a:fillRect/>
                </a:stretch>
              </p:blipFill>
              <p:spPr>
                <a:xfrm>
                  <a:off x="9421291" y="2480210"/>
                  <a:ext cx="1328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6" name="Ink 45">
                  <a:extLst>
                    <a:ext uri="{FF2B5EF4-FFF2-40B4-BE49-F238E27FC236}">
                      <a16:creationId xmlns:a16="http://schemas.microsoft.com/office/drawing/2014/main" id="{DA926B02-927C-42E0-9E0C-F6D68DA93996}"/>
                    </a:ext>
                  </a:extLst>
                </p14:cNvPr>
                <p14:cNvContentPartPr/>
                <p14:nvPr/>
              </p14:nvContentPartPr>
              <p14:xfrm>
                <a:off x="9629731" y="2356370"/>
                <a:ext cx="46080" cy="327240"/>
              </p14:xfrm>
            </p:contentPart>
          </mc:Choice>
          <mc:Fallback xmlns="">
            <p:pic>
              <p:nvPicPr>
                <p:cNvPr id="46" name="Ink 45">
                  <a:extLst>
                    <a:ext uri="{FF2B5EF4-FFF2-40B4-BE49-F238E27FC236}">
                      <a16:creationId xmlns:a16="http://schemas.microsoft.com/office/drawing/2014/main" id="{DA926B02-927C-42E0-9E0C-F6D68DA93996}"/>
                    </a:ext>
                  </a:extLst>
                </p:cNvPr>
                <p:cNvPicPr/>
                <p:nvPr/>
              </p:nvPicPr>
              <p:blipFill>
                <a:blip r:embed="rId167"/>
                <a:stretch>
                  <a:fillRect/>
                </a:stretch>
              </p:blipFill>
              <p:spPr>
                <a:xfrm>
                  <a:off x="9621091" y="2347730"/>
                  <a:ext cx="637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7" name="Ink 46">
                  <a:extLst>
                    <a:ext uri="{FF2B5EF4-FFF2-40B4-BE49-F238E27FC236}">
                      <a16:creationId xmlns:a16="http://schemas.microsoft.com/office/drawing/2014/main" id="{441B1A3F-3A20-490D-BCA9-715D1AC773ED}"/>
                    </a:ext>
                  </a:extLst>
                </p14:cNvPr>
                <p14:cNvContentPartPr/>
                <p14:nvPr/>
              </p14:nvContentPartPr>
              <p14:xfrm>
                <a:off x="9639091" y="2421530"/>
                <a:ext cx="281160" cy="281880"/>
              </p14:xfrm>
            </p:contentPart>
          </mc:Choice>
          <mc:Fallback xmlns="">
            <p:pic>
              <p:nvPicPr>
                <p:cNvPr id="47" name="Ink 46">
                  <a:extLst>
                    <a:ext uri="{FF2B5EF4-FFF2-40B4-BE49-F238E27FC236}">
                      <a16:creationId xmlns:a16="http://schemas.microsoft.com/office/drawing/2014/main" id="{441B1A3F-3A20-490D-BCA9-715D1AC773ED}"/>
                    </a:ext>
                  </a:extLst>
                </p:cNvPr>
                <p:cNvPicPr/>
                <p:nvPr/>
              </p:nvPicPr>
              <p:blipFill>
                <a:blip r:embed="rId169"/>
                <a:stretch>
                  <a:fillRect/>
                </a:stretch>
              </p:blipFill>
              <p:spPr>
                <a:xfrm>
                  <a:off x="9630091" y="2412890"/>
                  <a:ext cx="298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8" name="Ink 47">
                  <a:extLst>
                    <a:ext uri="{FF2B5EF4-FFF2-40B4-BE49-F238E27FC236}">
                      <a16:creationId xmlns:a16="http://schemas.microsoft.com/office/drawing/2014/main" id="{DDDB1F72-E0D4-4C83-A197-B6CC784BBCEB}"/>
                    </a:ext>
                  </a:extLst>
                </p14:cNvPr>
                <p14:cNvContentPartPr/>
                <p14:nvPr/>
              </p14:nvContentPartPr>
              <p14:xfrm>
                <a:off x="9903691" y="2416130"/>
                <a:ext cx="102600" cy="300600"/>
              </p14:xfrm>
            </p:contentPart>
          </mc:Choice>
          <mc:Fallback xmlns="">
            <p:pic>
              <p:nvPicPr>
                <p:cNvPr id="48" name="Ink 47">
                  <a:extLst>
                    <a:ext uri="{FF2B5EF4-FFF2-40B4-BE49-F238E27FC236}">
                      <a16:creationId xmlns:a16="http://schemas.microsoft.com/office/drawing/2014/main" id="{DDDB1F72-E0D4-4C83-A197-B6CC784BBCEB}"/>
                    </a:ext>
                  </a:extLst>
                </p:cNvPr>
                <p:cNvPicPr/>
                <p:nvPr/>
              </p:nvPicPr>
              <p:blipFill>
                <a:blip r:embed="rId171"/>
                <a:stretch>
                  <a:fillRect/>
                </a:stretch>
              </p:blipFill>
              <p:spPr>
                <a:xfrm>
                  <a:off x="9894691" y="2407490"/>
                  <a:ext cx="1202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0657B02D-15ED-4619-A55E-73F28B42B758}"/>
                    </a:ext>
                  </a:extLst>
                </p14:cNvPr>
                <p14:cNvContentPartPr/>
                <p14:nvPr/>
              </p14:nvContentPartPr>
              <p14:xfrm>
                <a:off x="8310691" y="1990250"/>
                <a:ext cx="2876760" cy="387360"/>
              </p14:xfrm>
            </p:contentPart>
          </mc:Choice>
          <mc:Fallback xmlns="">
            <p:pic>
              <p:nvPicPr>
                <p:cNvPr id="103" name="Ink 102">
                  <a:extLst>
                    <a:ext uri="{FF2B5EF4-FFF2-40B4-BE49-F238E27FC236}">
                      <a16:creationId xmlns:a16="http://schemas.microsoft.com/office/drawing/2014/main" id="{0657B02D-15ED-4619-A55E-73F28B42B758}"/>
                    </a:ext>
                  </a:extLst>
                </p:cNvPr>
                <p:cNvPicPr/>
                <p:nvPr/>
              </p:nvPicPr>
              <p:blipFill>
                <a:blip r:embed="rId173"/>
                <a:stretch>
                  <a:fillRect/>
                </a:stretch>
              </p:blipFill>
              <p:spPr>
                <a:xfrm>
                  <a:off x="8302051" y="1981610"/>
                  <a:ext cx="28944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BF12ABAA-A1DB-45A8-98AD-57C293813242}"/>
                    </a:ext>
                  </a:extLst>
                </p14:cNvPr>
                <p14:cNvContentPartPr/>
                <p14:nvPr/>
              </p14:nvContentPartPr>
              <p14:xfrm>
                <a:off x="11099971" y="1609370"/>
                <a:ext cx="52920" cy="383760"/>
              </p14:xfrm>
            </p:contentPart>
          </mc:Choice>
          <mc:Fallback xmlns="">
            <p:pic>
              <p:nvPicPr>
                <p:cNvPr id="104" name="Ink 103">
                  <a:extLst>
                    <a:ext uri="{FF2B5EF4-FFF2-40B4-BE49-F238E27FC236}">
                      <a16:creationId xmlns:a16="http://schemas.microsoft.com/office/drawing/2014/main" id="{BF12ABAA-A1DB-45A8-98AD-57C293813242}"/>
                    </a:ext>
                  </a:extLst>
                </p:cNvPr>
                <p:cNvPicPr/>
                <p:nvPr/>
              </p:nvPicPr>
              <p:blipFill>
                <a:blip r:embed="rId175"/>
                <a:stretch>
                  <a:fillRect/>
                </a:stretch>
              </p:blipFill>
              <p:spPr>
                <a:xfrm>
                  <a:off x="11091331" y="1600370"/>
                  <a:ext cx="70560" cy="40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6">
            <p14:nvContentPartPr>
              <p14:cNvPr id="24" name="Ink 23">
                <a:extLst>
                  <a:ext uri="{FF2B5EF4-FFF2-40B4-BE49-F238E27FC236}">
                    <a16:creationId xmlns:a16="http://schemas.microsoft.com/office/drawing/2014/main" id="{E9949AF3-15E4-4908-B7EE-7502E5B2EC1D}"/>
                  </a:ext>
                </a:extLst>
              </p14:cNvPr>
              <p14:cNvContentPartPr/>
              <p14:nvPr/>
            </p14:nvContentPartPr>
            <p14:xfrm>
              <a:off x="356462" y="1106261"/>
              <a:ext cx="6161760" cy="2516760"/>
            </p14:xfrm>
          </p:contentPart>
        </mc:Choice>
        <mc:Fallback xmlns="">
          <p:pic>
            <p:nvPicPr>
              <p:cNvPr id="24" name="Ink 23">
                <a:extLst>
                  <a:ext uri="{FF2B5EF4-FFF2-40B4-BE49-F238E27FC236}">
                    <a16:creationId xmlns:a16="http://schemas.microsoft.com/office/drawing/2014/main" id="{E9949AF3-15E4-4908-B7EE-7502E5B2EC1D}"/>
                  </a:ext>
                </a:extLst>
              </p:cNvPr>
              <p:cNvPicPr/>
              <p:nvPr/>
            </p:nvPicPr>
            <p:blipFill>
              <a:blip r:embed="rId177"/>
              <a:stretch>
                <a:fillRect/>
              </a:stretch>
            </p:blipFill>
            <p:spPr>
              <a:xfrm>
                <a:off x="347822" y="1097261"/>
                <a:ext cx="6179400" cy="2534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 name="Ink 39">
                <a:extLst>
                  <a:ext uri="{FF2B5EF4-FFF2-40B4-BE49-F238E27FC236}">
                    <a16:creationId xmlns:a16="http://schemas.microsoft.com/office/drawing/2014/main" id="{919B6FCF-3735-4D09-BA98-DC75698A6C93}"/>
                  </a:ext>
                </a:extLst>
              </p14:cNvPr>
              <p14:cNvContentPartPr/>
              <p14:nvPr/>
            </p14:nvContentPartPr>
            <p14:xfrm>
              <a:off x="349262" y="3525101"/>
              <a:ext cx="9040320" cy="2637360"/>
            </p14:xfrm>
          </p:contentPart>
        </mc:Choice>
        <mc:Fallback xmlns="">
          <p:pic>
            <p:nvPicPr>
              <p:cNvPr id="40" name="Ink 39">
                <a:extLst>
                  <a:ext uri="{FF2B5EF4-FFF2-40B4-BE49-F238E27FC236}">
                    <a16:creationId xmlns:a16="http://schemas.microsoft.com/office/drawing/2014/main" id="{919B6FCF-3735-4D09-BA98-DC75698A6C93}"/>
                  </a:ext>
                </a:extLst>
              </p:cNvPr>
              <p:cNvPicPr/>
              <p:nvPr/>
            </p:nvPicPr>
            <p:blipFill>
              <a:blip r:embed="rId179"/>
              <a:stretch>
                <a:fillRect/>
              </a:stretch>
            </p:blipFill>
            <p:spPr>
              <a:xfrm>
                <a:off x="340262" y="3516101"/>
                <a:ext cx="9057960" cy="2655000"/>
              </a:xfrm>
              <a:prstGeom prst="rect">
                <a:avLst/>
              </a:prstGeom>
            </p:spPr>
          </p:pic>
        </mc:Fallback>
      </mc:AlternateContent>
    </p:spTree>
    <p:extLst>
      <p:ext uri="{BB962C8B-B14F-4D97-AF65-F5344CB8AC3E}">
        <p14:creationId xmlns:p14="http://schemas.microsoft.com/office/powerpoint/2010/main" val="36949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9C93-2968-49CB-95FB-9B120987AD8A}"/>
              </a:ext>
            </a:extLst>
          </p:cNvPr>
          <p:cNvSpPr>
            <a:spLocks noGrp="1"/>
          </p:cNvSpPr>
          <p:nvPr>
            <p:ph type="title"/>
          </p:nvPr>
        </p:nvSpPr>
        <p:spPr/>
        <p:txBody>
          <a:bodyPr/>
          <a:lstStyle/>
          <a:p>
            <a:r>
              <a:rPr lang="en-US" dirty="0"/>
              <a:t>System Calls</a:t>
            </a:r>
          </a:p>
        </p:txBody>
      </p:sp>
      <p:sp>
        <p:nvSpPr>
          <p:cNvPr id="3" name="Content Placeholder 2">
            <a:extLst>
              <a:ext uri="{FF2B5EF4-FFF2-40B4-BE49-F238E27FC236}">
                <a16:creationId xmlns:a16="http://schemas.microsoft.com/office/drawing/2014/main" id="{AE2D079B-5696-48EA-95A6-FB2FA28FDF5B}"/>
              </a:ext>
            </a:extLst>
          </p:cNvPr>
          <p:cNvSpPr>
            <a:spLocks noGrp="1"/>
          </p:cNvSpPr>
          <p:nvPr>
            <p:ph idx="1"/>
          </p:nvPr>
        </p:nvSpPr>
        <p:spPr/>
        <p:txBody>
          <a:bodyPr>
            <a:normAutofit fontScale="85000" lnSpcReduction="20000"/>
          </a:bodyPr>
          <a:lstStyle/>
          <a:p>
            <a:r>
              <a:rPr lang="en-US" dirty="0"/>
              <a:t>programmatic way in which a computer program requests a service from the kernel of the operating system it is executed on</a:t>
            </a:r>
          </a:p>
          <a:p>
            <a:r>
              <a:rPr lang="en-US" dirty="0"/>
              <a:t>fork</a:t>
            </a:r>
          </a:p>
          <a:p>
            <a:pPr lvl="1"/>
            <a:r>
              <a:rPr lang="en-US" dirty="0"/>
              <a:t>A parent process uses fork to create a new child process. The child process is a copy of the parent. After fork, both parent and child executes the same program but in separate processes.</a:t>
            </a:r>
          </a:p>
          <a:p>
            <a:r>
              <a:rPr lang="en-US" dirty="0"/>
              <a:t>exec</a:t>
            </a:r>
          </a:p>
          <a:p>
            <a:pPr lvl="1"/>
            <a:r>
              <a:rPr lang="en-US" dirty="0"/>
              <a:t>Replaces the program executed by a process. The child may use exec after a fork to replace the process’ memory space with a new program executable making the child execute a different program than the parent.</a:t>
            </a:r>
          </a:p>
          <a:p>
            <a:r>
              <a:rPr lang="en-US" dirty="0"/>
              <a:t>exit</a:t>
            </a:r>
          </a:p>
          <a:p>
            <a:pPr lvl="1"/>
            <a:r>
              <a:rPr lang="en-US" dirty="0"/>
              <a:t>Terminates the process with an exit status.</a:t>
            </a:r>
          </a:p>
          <a:p>
            <a:r>
              <a:rPr lang="en-US" dirty="0"/>
              <a:t>wait</a:t>
            </a:r>
          </a:p>
          <a:p>
            <a:pPr lvl="1"/>
            <a:r>
              <a:rPr lang="en-US" dirty="0"/>
              <a:t>The parent may use wait to suspend execution until a child terminates. Using wait the parent can obtain the exit status of a terminated child.</a:t>
            </a:r>
          </a:p>
          <a:p>
            <a:endParaRPr lang="en-US" dirty="0"/>
          </a:p>
        </p:txBody>
      </p:sp>
      <p:grpSp>
        <p:nvGrpSpPr>
          <p:cNvPr id="25" name="Group 24">
            <a:extLst>
              <a:ext uri="{FF2B5EF4-FFF2-40B4-BE49-F238E27FC236}">
                <a16:creationId xmlns:a16="http://schemas.microsoft.com/office/drawing/2014/main" id="{04ABD66F-C0BC-4E57-9044-6832F6E6DC2E}"/>
              </a:ext>
            </a:extLst>
          </p:cNvPr>
          <p:cNvGrpSpPr/>
          <p:nvPr/>
        </p:nvGrpSpPr>
        <p:grpSpPr>
          <a:xfrm>
            <a:off x="9721891" y="115730"/>
            <a:ext cx="376560" cy="1175760"/>
            <a:chOff x="9721891" y="115730"/>
            <a:chExt cx="376560" cy="117576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518F066A-BC2C-4E90-918C-AB873D8DAAD8}"/>
                    </a:ext>
                  </a:extLst>
                </p14:cNvPr>
                <p14:cNvContentPartPr/>
                <p14:nvPr/>
              </p14:nvContentPartPr>
              <p14:xfrm>
                <a:off x="9721891" y="115730"/>
                <a:ext cx="285120" cy="1127880"/>
              </p14:xfrm>
            </p:contentPart>
          </mc:Choice>
          <mc:Fallback xmlns="">
            <p:pic>
              <p:nvPicPr>
                <p:cNvPr id="23" name="Ink 22">
                  <a:extLst>
                    <a:ext uri="{FF2B5EF4-FFF2-40B4-BE49-F238E27FC236}">
                      <a16:creationId xmlns:a16="http://schemas.microsoft.com/office/drawing/2014/main" id="{518F066A-BC2C-4E90-918C-AB873D8DAAD8}"/>
                    </a:ext>
                  </a:extLst>
                </p:cNvPr>
                <p:cNvPicPr/>
                <p:nvPr/>
              </p:nvPicPr>
              <p:blipFill>
                <a:blip r:embed="rId4"/>
                <a:stretch>
                  <a:fillRect/>
                </a:stretch>
              </p:blipFill>
              <p:spPr>
                <a:xfrm>
                  <a:off x="9712891" y="107090"/>
                  <a:ext cx="302760" cy="114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447810C0-ABE7-43DA-9FE7-113C68670B0D}"/>
                    </a:ext>
                  </a:extLst>
                </p14:cNvPr>
                <p14:cNvContentPartPr/>
                <p14:nvPr/>
              </p14:nvContentPartPr>
              <p14:xfrm>
                <a:off x="9725491" y="1236770"/>
                <a:ext cx="372960" cy="54720"/>
              </p14:xfrm>
            </p:contentPart>
          </mc:Choice>
          <mc:Fallback xmlns="">
            <p:pic>
              <p:nvPicPr>
                <p:cNvPr id="24" name="Ink 23">
                  <a:extLst>
                    <a:ext uri="{FF2B5EF4-FFF2-40B4-BE49-F238E27FC236}">
                      <a16:creationId xmlns:a16="http://schemas.microsoft.com/office/drawing/2014/main" id="{447810C0-ABE7-43DA-9FE7-113C68670B0D}"/>
                    </a:ext>
                  </a:extLst>
                </p:cNvPr>
                <p:cNvPicPr/>
                <p:nvPr/>
              </p:nvPicPr>
              <p:blipFill>
                <a:blip r:embed="rId6"/>
                <a:stretch>
                  <a:fillRect/>
                </a:stretch>
              </p:blipFill>
              <p:spPr>
                <a:xfrm>
                  <a:off x="9716491" y="1228130"/>
                  <a:ext cx="390600" cy="72360"/>
                </a:xfrm>
                <a:prstGeom prst="rect">
                  <a:avLst/>
                </a:prstGeom>
              </p:spPr>
            </p:pic>
          </mc:Fallback>
        </mc:AlternateContent>
      </p:grpSp>
      <p:grpSp>
        <p:nvGrpSpPr>
          <p:cNvPr id="28" name="Group 27">
            <a:extLst>
              <a:ext uri="{FF2B5EF4-FFF2-40B4-BE49-F238E27FC236}">
                <a16:creationId xmlns:a16="http://schemas.microsoft.com/office/drawing/2014/main" id="{C31E110A-54D2-4053-B41F-0AFBBEEBE863}"/>
              </a:ext>
            </a:extLst>
          </p:cNvPr>
          <p:cNvGrpSpPr/>
          <p:nvPr/>
        </p:nvGrpSpPr>
        <p:grpSpPr>
          <a:xfrm>
            <a:off x="10865971" y="1841210"/>
            <a:ext cx="316800" cy="318240"/>
            <a:chOff x="10865971" y="1841210"/>
            <a:chExt cx="316800" cy="318240"/>
          </a:xfrm>
        </p:grpSpPr>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789D65B6-1336-4819-9A8B-3A8CFAAE1EBA}"/>
                    </a:ext>
                  </a:extLst>
                </p14:cNvPr>
                <p14:cNvContentPartPr/>
                <p14:nvPr/>
              </p14:nvContentPartPr>
              <p14:xfrm>
                <a:off x="10865971" y="1841210"/>
                <a:ext cx="14400" cy="306360"/>
              </p14:xfrm>
            </p:contentPart>
          </mc:Choice>
          <mc:Fallback xmlns="">
            <p:pic>
              <p:nvPicPr>
                <p:cNvPr id="26" name="Ink 25">
                  <a:extLst>
                    <a:ext uri="{FF2B5EF4-FFF2-40B4-BE49-F238E27FC236}">
                      <a16:creationId xmlns:a16="http://schemas.microsoft.com/office/drawing/2014/main" id="{789D65B6-1336-4819-9A8B-3A8CFAAE1EBA}"/>
                    </a:ext>
                  </a:extLst>
                </p:cNvPr>
                <p:cNvPicPr/>
                <p:nvPr/>
              </p:nvPicPr>
              <p:blipFill>
                <a:blip r:embed="rId8"/>
                <a:stretch>
                  <a:fillRect/>
                </a:stretch>
              </p:blipFill>
              <p:spPr>
                <a:xfrm>
                  <a:off x="10856971" y="1832210"/>
                  <a:ext cx="320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8057FA5F-EE7C-4CDD-967D-B51B78062ABD}"/>
                    </a:ext>
                  </a:extLst>
                </p14:cNvPr>
                <p14:cNvContentPartPr/>
                <p14:nvPr/>
              </p14:nvContentPartPr>
              <p14:xfrm>
                <a:off x="10953451" y="1949930"/>
                <a:ext cx="229320" cy="209520"/>
              </p14:xfrm>
            </p:contentPart>
          </mc:Choice>
          <mc:Fallback xmlns="">
            <p:pic>
              <p:nvPicPr>
                <p:cNvPr id="27" name="Ink 26">
                  <a:extLst>
                    <a:ext uri="{FF2B5EF4-FFF2-40B4-BE49-F238E27FC236}">
                      <a16:creationId xmlns:a16="http://schemas.microsoft.com/office/drawing/2014/main" id="{8057FA5F-EE7C-4CDD-967D-B51B78062ABD}"/>
                    </a:ext>
                  </a:extLst>
                </p:cNvPr>
                <p:cNvPicPr/>
                <p:nvPr/>
              </p:nvPicPr>
              <p:blipFill>
                <a:blip r:embed="rId10"/>
                <a:stretch>
                  <a:fillRect/>
                </a:stretch>
              </p:blipFill>
              <p:spPr>
                <a:xfrm>
                  <a:off x="10944811" y="1941290"/>
                  <a:ext cx="246960" cy="227160"/>
                </a:xfrm>
                <a:prstGeom prst="rect">
                  <a:avLst/>
                </a:prstGeom>
              </p:spPr>
            </p:pic>
          </mc:Fallback>
        </mc:AlternateContent>
      </p:grpSp>
      <p:grpSp>
        <p:nvGrpSpPr>
          <p:cNvPr id="31" name="Group 30">
            <a:extLst>
              <a:ext uri="{FF2B5EF4-FFF2-40B4-BE49-F238E27FC236}">
                <a16:creationId xmlns:a16="http://schemas.microsoft.com/office/drawing/2014/main" id="{FDE09B0E-3927-422E-B857-6EDA8358E11E}"/>
              </a:ext>
            </a:extLst>
          </p:cNvPr>
          <p:cNvGrpSpPr/>
          <p:nvPr/>
        </p:nvGrpSpPr>
        <p:grpSpPr>
          <a:xfrm>
            <a:off x="10703251" y="2406050"/>
            <a:ext cx="254880" cy="551520"/>
            <a:chOff x="10703251" y="2406050"/>
            <a:chExt cx="254880" cy="551520"/>
          </a:xfrm>
        </p:grpSpPr>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3CFE4646-6567-4B39-AABC-6298C75ECFA4}"/>
                    </a:ext>
                  </a:extLst>
                </p14:cNvPr>
                <p14:cNvContentPartPr/>
                <p14:nvPr/>
              </p14:nvContentPartPr>
              <p14:xfrm>
                <a:off x="10869211" y="2406050"/>
                <a:ext cx="55800" cy="383040"/>
              </p14:xfrm>
            </p:contentPart>
          </mc:Choice>
          <mc:Fallback xmlns="">
            <p:pic>
              <p:nvPicPr>
                <p:cNvPr id="29" name="Ink 28">
                  <a:extLst>
                    <a:ext uri="{FF2B5EF4-FFF2-40B4-BE49-F238E27FC236}">
                      <a16:creationId xmlns:a16="http://schemas.microsoft.com/office/drawing/2014/main" id="{3CFE4646-6567-4B39-AABC-6298C75ECFA4}"/>
                    </a:ext>
                  </a:extLst>
                </p:cNvPr>
                <p:cNvPicPr/>
                <p:nvPr/>
              </p:nvPicPr>
              <p:blipFill>
                <a:blip r:embed="rId12"/>
                <a:stretch>
                  <a:fillRect/>
                </a:stretch>
              </p:blipFill>
              <p:spPr>
                <a:xfrm>
                  <a:off x="10860571" y="2397410"/>
                  <a:ext cx="734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92A043A5-1BD6-4444-8A05-0191335AA5EC}"/>
                    </a:ext>
                  </a:extLst>
                </p14:cNvPr>
                <p14:cNvContentPartPr/>
                <p14:nvPr/>
              </p14:nvContentPartPr>
              <p14:xfrm>
                <a:off x="10703251" y="2707010"/>
                <a:ext cx="254880" cy="250560"/>
              </p14:xfrm>
            </p:contentPart>
          </mc:Choice>
          <mc:Fallback xmlns="">
            <p:pic>
              <p:nvPicPr>
                <p:cNvPr id="30" name="Ink 29">
                  <a:extLst>
                    <a:ext uri="{FF2B5EF4-FFF2-40B4-BE49-F238E27FC236}">
                      <a16:creationId xmlns:a16="http://schemas.microsoft.com/office/drawing/2014/main" id="{92A043A5-1BD6-4444-8A05-0191335AA5EC}"/>
                    </a:ext>
                  </a:extLst>
                </p:cNvPr>
                <p:cNvPicPr/>
                <p:nvPr/>
              </p:nvPicPr>
              <p:blipFill>
                <a:blip r:embed="rId14"/>
                <a:stretch>
                  <a:fillRect/>
                </a:stretch>
              </p:blipFill>
              <p:spPr>
                <a:xfrm>
                  <a:off x="10694611" y="2698010"/>
                  <a:ext cx="272520" cy="268200"/>
                </a:xfrm>
                <a:prstGeom prst="rect">
                  <a:avLst/>
                </a:prstGeom>
              </p:spPr>
            </p:pic>
          </mc:Fallback>
        </mc:AlternateContent>
      </p:grpSp>
      <p:grpSp>
        <p:nvGrpSpPr>
          <p:cNvPr id="38" name="Group 37">
            <a:extLst>
              <a:ext uri="{FF2B5EF4-FFF2-40B4-BE49-F238E27FC236}">
                <a16:creationId xmlns:a16="http://schemas.microsoft.com/office/drawing/2014/main" id="{FF7B904B-603D-4CD6-B63B-1AABF0554419}"/>
              </a:ext>
            </a:extLst>
          </p:cNvPr>
          <p:cNvGrpSpPr/>
          <p:nvPr/>
        </p:nvGrpSpPr>
        <p:grpSpPr>
          <a:xfrm>
            <a:off x="10531171" y="3064130"/>
            <a:ext cx="428400" cy="453240"/>
            <a:chOff x="10531171" y="3064130"/>
            <a:chExt cx="428400" cy="453240"/>
          </a:xfrm>
        </p:grpSpPr>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B7A9DA10-26F0-4BE2-8942-BB029ACC6B1E}"/>
                    </a:ext>
                  </a:extLst>
                </p14:cNvPr>
                <p14:cNvContentPartPr/>
                <p14:nvPr/>
              </p14:nvContentPartPr>
              <p14:xfrm>
                <a:off x="10531171" y="3244130"/>
                <a:ext cx="124560" cy="273240"/>
              </p14:xfrm>
            </p:contentPart>
          </mc:Choice>
          <mc:Fallback xmlns="">
            <p:pic>
              <p:nvPicPr>
                <p:cNvPr id="32" name="Ink 31">
                  <a:extLst>
                    <a:ext uri="{FF2B5EF4-FFF2-40B4-BE49-F238E27FC236}">
                      <a16:creationId xmlns:a16="http://schemas.microsoft.com/office/drawing/2014/main" id="{B7A9DA10-26F0-4BE2-8942-BB029ACC6B1E}"/>
                    </a:ext>
                  </a:extLst>
                </p:cNvPr>
                <p:cNvPicPr/>
                <p:nvPr/>
              </p:nvPicPr>
              <p:blipFill>
                <a:blip r:embed="rId16"/>
                <a:stretch>
                  <a:fillRect/>
                </a:stretch>
              </p:blipFill>
              <p:spPr>
                <a:xfrm>
                  <a:off x="10522531" y="3235130"/>
                  <a:ext cx="1422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AA1B1731-CD80-4643-8547-B3C9AF6583F3}"/>
                    </a:ext>
                  </a:extLst>
                </p14:cNvPr>
                <p14:cNvContentPartPr/>
                <p14:nvPr/>
              </p14:nvContentPartPr>
              <p14:xfrm>
                <a:off x="10693891" y="3271850"/>
                <a:ext cx="29160" cy="155160"/>
              </p14:xfrm>
            </p:contentPart>
          </mc:Choice>
          <mc:Fallback xmlns="">
            <p:pic>
              <p:nvPicPr>
                <p:cNvPr id="35" name="Ink 34">
                  <a:extLst>
                    <a:ext uri="{FF2B5EF4-FFF2-40B4-BE49-F238E27FC236}">
                      <a16:creationId xmlns:a16="http://schemas.microsoft.com/office/drawing/2014/main" id="{AA1B1731-CD80-4643-8547-B3C9AF6583F3}"/>
                    </a:ext>
                  </a:extLst>
                </p:cNvPr>
                <p:cNvPicPr/>
                <p:nvPr/>
              </p:nvPicPr>
              <p:blipFill>
                <a:blip r:embed="rId18"/>
                <a:stretch>
                  <a:fillRect/>
                </a:stretch>
              </p:blipFill>
              <p:spPr>
                <a:xfrm>
                  <a:off x="10685251" y="3262850"/>
                  <a:ext cx="46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AEED7FE5-6F45-4BA3-A4CD-817FF50854DC}"/>
                    </a:ext>
                  </a:extLst>
                </p14:cNvPr>
                <p14:cNvContentPartPr/>
                <p14:nvPr/>
              </p14:nvContentPartPr>
              <p14:xfrm>
                <a:off x="10720891" y="3146570"/>
                <a:ext cx="3600" cy="9720"/>
              </p14:xfrm>
            </p:contentPart>
          </mc:Choice>
          <mc:Fallback xmlns="">
            <p:pic>
              <p:nvPicPr>
                <p:cNvPr id="36" name="Ink 35">
                  <a:extLst>
                    <a:ext uri="{FF2B5EF4-FFF2-40B4-BE49-F238E27FC236}">
                      <a16:creationId xmlns:a16="http://schemas.microsoft.com/office/drawing/2014/main" id="{AEED7FE5-6F45-4BA3-A4CD-817FF50854DC}"/>
                    </a:ext>
                  </a:extLst>
                </p:cNvPr>
                <p:cNvPicPr/>
                <p:nvPr/>
              </p:nvPicPr>
              <p:blipFill>
                <a:blip r:embed="rId20"/>
                <a:stretch>
                  <a:fillRect/>
                </a:stretch>
              </p:blipFill>
              <p:spPr>
                <a:xfrm>
                  <a:off x="10712251" y="3137930"/>
                  <a:ext cx="21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Ink 36">
                  <a:extLst>
                    <a:ext uri="{FF2B5EF4-FFF2-40B4-BE49-F238E27FC236}">
                      <a16:creationId xmlns:a16="http://schemas.microsoft.com/office/drawing/2014/main" id="{7A01F996-23D5-4A0B-A9A8-3CE690182B8B}"/>
                    </a:ext>
                  </a:extLst>
                </p14:cNvPr>
                <p14:cNvContentPartPr/>
                <p14:nvPr/>
              </p14:nvContentPartPr>
              <p14:xfrm>
                <a:off x="10791811" y="3064130"/>
                <a:ext cx="167760" cy="356760"/>
              </p14:xfrm>
            </p:contentPart>
          </mc:Choice>
          <mc:Fallback xmlns="">
            <p:pic>
              <p:nvPicPr>
                <p:cNvPr id="37" name="Ink 36">
                  <a:extLst>
                    <a:ext uri="{FF2B5EF4-FFF2-40B4-BE49-F238E27FC236}">
                      <a16:creationId xmlns:a16="http://schemas.microsoft.com/office/drawing/2014/main" id="{7A01F996-23D5-4A0B-A9A8-3CE690182B8B}"/>
                    </a:ext>
                  </a:extLst>
                </p:cNvPr>
                <p:cNvPicPr/>
                <p:nvPr/>
              </p:nvPicPr>
              <p:blipFill>
                <a:blip r:embed="rId22"/>
                <a:stretch>
                  <a:fillRect/>
                </a:stretch>
              </p:blipFill>
              <p:spPr>
                <a:xfrm>
                  <a:off x="10782811" y="3055490"/>
                  <a:ext cx="185400" cy="374400"/>
                </a:xfrm>
                <a:prstGeom prst="rect">
                  <a:avLst/>
                </a:prstGeom>
              </p:spPr>
            </p:pic>
          </mc:Fallback>
        </mc:AlternateContent>
      </p:grpSp>
      <p:grpSp>
        <p:nvGrpSpPr>
          <p:cNvPr id="85" name="Group 84">
            <a:extLst>
              <a:ext uri="{FF2B5EF4-FFF2-40B4-BE49-F238E27FC236}">
                <a16:creationId xmlns:a16="http://schemas.microsoft.com/office/drawing/2014/main" id="{556F8543-A1BD-413E-9242-19E683D56D0A}"/>
              </a:ext>
            </a:extLst>
          </p:cNvPr>
          <p:cNvGrpSpPr/>
          <p:nvPr/>
        </p:nvGrpSpPr>
        <p:grpSpPr>
          <a:xfrm>
            <a:off x="4568851" y="90890"/>
            <a:ext cx="2154240" cy="1893240"/>
            <a:chOff x="4568851" y="90890"/>
            <a:chExt cx="2154240" cy="1893240"/>
          </a:xfrm>
        </p:grpSpPr>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652F4826-F522-4D7F-B1BD-67D84E06C355}"/>
                    </a:ext>
                  </a:extLst>
                </p14:cNvPr>
                <p14:cNvContentPartPr/>
                <p14:nvPr/>
              </p14:nvContentPartPr>
              <p14:xfrm>
                <a:off x="4949371" y="232730"/>
                <a:ext cx="157680" cy="240840"/>
              </p14:xfrm>
            </p:contentPart>
          </mc:Choice>
          <mc:Fallback xmlns="">
            <p:pic>
              <p:nvPicPr>
                <p:cNvPr id="39" name="Ink 38">
                  <a:extLst>
                    <a:ext uri="{FF2B5EF4-FFF2-40B4-BE49-F238E27FC236}">
                      <a16:creationId xmlns:a16="http://schemas.microsoft.com/office/drawing/2014/main" id="{652F4826-F522-4D7F-B1BD-67D84E06C355}"/>
                    </a:ext>
                  </a:extLst>
                </p:cNvPr>
                <p:cNvPicPr/>
                <p:nvPr/>
              </p:nvPicPr>
              <p:blipFill>
                <a:blip r:embed="rId24"/>
                <a:stretch>
                  <a:fillRect/>
                </a:stretch>
              </p:blipFill>
              <p:spPr>
                <a:xfrm>
                  <a:off x="4940731" y="224090"/>
                  <a:ext cx="17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4D9BA049-B152-4CED-A128-271B87F0B251}"/>
                    </a:ext>
                  </a:extLst>
                </p14:cNvPr>
                <p14:cNvContentPartPr/>
                <p14:nvPr/>
              </p14:nvContentPartPr>
              <p14:xfrm>
                <a:off x="5144131" y="194570"/>
                <a:ext cx="193680" cy="183600"/>
              </p14:xfrm>
            </p:contentPart>
          </mc:Choice>
          <mc:Fallback xmlns="">
            <p:pic>
              <p:nvPicPr>
                <p:cNvPr id="40" name="Ink 39">
                  <a:extLst>
                    <a:ext uri="{FF2B5EF4-FFF2-40B4-BE49-F238E27FC236}">
                      <a16:creationId xmlns:a16="http://schemas.microsoft.com/office/drawing/2014/main" id="{4D9BA049-B152-4CED-A128-271B87F0B251}"/>
                    </a:ext>
                  </a:extLst>
                </p:cNvPr>
                <p:cNvPicPr/>
                <p:nvPr/>
              </p:nvPicPr>
              <p:blipFill>
                <a:blip r:embed="rId26"/>
                <a:stretch>
                  <a:fillRect/>
                </a:stretch>
              </p:blipFill>
              <p:spPr>
                <a:xfrm>
                  <a:off x="5135491" y="185570"/>
                  <a:ext cx="211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26ED8480-48C2-4F20-A0E5-B664850751C3}"/>
                    </a:ext>
                  </a:extLst>
                </p14:cNvPr>
                <p14:cNvContentPartPr/>
                <p14:nvPr/>
              </p14:nvContentPartPr>
              <p14:xfrm>
                <a:off x="5392891" y="90890"/>
                <a:ext cx="167760" cy="322560"/>
              </p14:xfrm>
            </p:contentPart>
          </mc:Choice>
          <mc:Fallback xmlns="">
            <p:pic>
              <p:nvPicPr>
                <p:cNvPr id="41" name="Ink 40">
                  <a:extLst>
                    <a:ext uri="{FF2B5EF4-FFF2-40B4-BE49-F238E27FC236}">
                      <a16:creationId xmlns:a16="http://schemas.microsoft.com/office/drawing/2014/main" id="{26ED8480-48C2-4F20-A0E5-B664850751C3}"/>
                    </a:ext>
                  </a:extLst>
                </p:cNvPr>
                <p:cNvPicPr/>
                <p:nvPr/>
              </p:nvPicPr>
              <p:blipFill>
                <a:blip r:embed="rId28"/>
                <a:stretch>
                  <a:fillRect/>
                </a:stretch>
              </p:blipFill>
              <p:spPr>
                <a:xfrm>
                  <a:off x="5384251" y="81890"/>
                  <a:ext cx="1854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ABE29E26-C622-43C6-99FA-CA3FC711A81D}"/>
                    </a:ext>
                  </a:extLst>
                </p14:cNvPr>
                <p14:cNvContentPartPr/>
                <p14:nvPr/>
              </p14:nvContentPartPr>
              <p14:xfrm>
                <a:off x="5102371" y="557090"/>
                <a:ext cx="145080" cy="235440"/>
              </p14:xfrm>
            </p:contentPart>
          </mc:Choice>
          <mc:Fallback xmlns="">
            <p:pic>
              <p:nvPicPr>
                <p:cNvPr id="43" name="Ink 42">
                  <a:extLst>
                    <a:ext uri="{FF2B5EF4-FFF2-40B4-BE49-F238E27FC236}">
                      <a16:creationId xmlns:a16="http://schemas.microsoft.com/office/drawing/2014/main" id="{ABE29E26-C622-43C6-99FA-CA3FC711A81D}"/>
                    </a:ext>
                  </a:extLst>
                </p:cNvPr>
                <p:cNvPicPr/>
                <p:nvPr/>
              </p:nvPicPr>
              <p:blipFill>
                <a:blip r:embed="rId30"/>
                <a:stretch>
                  <a:fillRect/>
                </a:stretch>
              </p:blipFill>
              <p:spPr>
                <a:xfrm>
                  <a:off x="5093371" y="548090"/>
                  <a:ext cx="162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F17A6FC7-4F77-41F9-89A1-B801374D3D9C}"/>
                    </a:ext>
                  </a:extLst>
                </p14:cNvPr>
                <p14:cNvContentPartPr/>
                <p14:nvPr/>
              </p14:nvContentPartPr>
              <p14:xfrm>
                <a:off x="5053051" y="668330"/>
                <a:ext cx="133560" cy="102600"/>
              </p14:xfrm>
            </p:contentPart>
          </mc:Choice>
          <mc:Fallback xmlns="">
            <p:pic>
              <p:nvPicPr>
                <p:cNvPr id="44" name="Ink 43">
                  <a:extLst>
                    <a:ext uri="{FF2B5EF4-FFF2-40B4-BE49-F238E27FC236}">
                      <a16:creationId xmlns:a16="http://schemas.microsoft.com/office/drawing/2014/main" id="{F17A6FC7-4F77-41F9-89A1-B801374D3D9C}"/>
                    </a:ext>
                  </a:extLst>
                </p:cNvPr>
                <p:cNvPicPr/>
                <p:nvPr/>
              </p:nvPicPr>
              <p:blipFill>
                <a:blip r:embed="rId32"/>
                <a:stretch>
                  <a:fillRect/>
                </a:stretch>
              </p:blipFill>
              <p:spPr>
                <a:xfrm>
                  <a:off x="5044051" y="659690"/>
                  <a:ext cx="151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8CA11240-5C8D-48FC-9C7B-61D716CC0EA1}"/>
                    </a:ext>
                  </a:extLst>
                </p14:cNvPr>
                <p14:cNvContentPartPr/>
                <p14:nvPr/>
              </p14:nvContentPartPr>
              <p14:xfrm>
                <a:off x="5276251" y="628730"/>
                <a:ext cx="150120" cy="155880"/>
              </p14:xfrm>
            </p:contentPart>
          </mc:Choice>
          <mc:Fallback xmlns="">
            <p:pic>
              <p:nvPicPr>
                <p:cNvPr id="45" name="Ink 44">
                  <a:extLst>
                    <a:ext uri="{FF2B5EF4-FFF2-40B4-BE49-F238E27FC236}">
                      <a16:creationId xmlns:a16="http://schemas.microsoft.com/office/drawing/2014/main" id="{8CA11240-5C8D-48FC-9C7B-61D716CC0EA1}"/>
                    </a:ext>
                  </a:extLst>
                </p:cNvPr>
                <p:cNvPicPr/>
                <p:nvPr/>
              </p:nvPicPr>
              <p:blipFill>
                <a:blip r:embed="rId34"/>
                <a:stretch>
                  <a:fillRect/>
                </a:stretch>
              </p:blipFill>
              <p:spPr>
                <a:xfrm>
                  <a:off x="5267251" y="620090"/>
                  <a:ext cx="167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CB2F599A-3608-450E-ABB6-BCF53FB1ABDA}"/>
                    </a:ext>
                  </a:extLst>
                </p14:cNvPr>
                <p14:cNvContentPartPr/>
                <p14:nvPr/>
              </p14:nvContentPartPr>
              <p14:xfrm>
                <a:off x="5470651" y="547730"/>
                <a:ext cx="128880" cy="162000"/>
              </p14:xfrm>
            </p:contentPart>
          </mc:Choice>
          <mc:Fallback xmlns="">
            <p:pic>
              <p:nvPicPr>
                <p:cNvPr id="46" name="Ink 45">
                  <a:extLst>
                    <a:ext uri="{FF2B5EF4-FFF2-40B4-BE49-F238E27FC236}">
                      <a16:creationId xmlns:a16="http://schemas.microsoft.com/office/drawing/2014/main" id="{CB2F599A-3608-450E-ABB6-BCF53FB1ABDA}"/>
                    </a:ext>
                  </a:extLst>
                </p:cNvPr>
                <p:cNvPicPr/>
                <p:nvPr/>
              </p:nvPicPr>
              <p:blipFill>
                <a:blip r:embed="rId36"/>
                <a:stretch>
                  <a:fillRect/>
                </a:stretch>
              </p:blipFill>
              <p:spPr>
                <a:xfrm>
                  <a:off x="5462011" y="539090"/>
                  <a:ext cx="146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64DDC4AB-A75B-4AE5-9695-9ED2CD725DE9}"/>
                    </a:ext>
                  </a:extLst>
                </p14:cNvPr>
                <p14:cNvContentPartPr/>
                <p14:nvPr/>
              </p14:nvContentPartPr>
              <p14:xfrm>
                <a:off x="5672971" y="452690"/>
                <a:ext cx="55800" cy="290520"/>
              </p14:xfrm>
            </p:contentPart>
          </mc:Choice>
          <mc:Fallback xmlns="">
            <p:pic>
              <p:nvPicPr>
                <p:cNvPr id="47" name="Ink 46">
                  <a:extLst>
                    <a:ext uri="{FF2B5EF4-FFF2-40B4-BE49-F238E27FC236}">
                      <a16:creationId xmlns:a16="http://schemas.microsoft.com/office/drawing/2014/main" id="{64DDC4AB-A75B-4AE5-9695-9ED2CD725DE9}"/>
                    </a:ext>
                  </a:extLst>
                </p:cNvPr>
                <p:cNvPicPr/>
                <p:nvPr/>
              </p:nvPicPr>
              <p:blipFill>
                <a:blip r:embed="rId38"/>
                <a:stretch>
                  <a:fillRect/>
                </a:stretch>
              </p:blipFill>
              <p:spPr>
                <a:xfrm>
                  <a:off x="5663971" y="443690"/>
                  <a:ext cx="734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EA3CEBE8-8042-46B4-9A62-21CE4F6AAE1A}"/>
                    </a:ext>
                  </a:extLst>
                </p14:cNvPr>
                <p14:cNvContentPartPr/>
                <p14:nvPr/>
              </p14:nvContentPartPr>
              <p14:xfrm>
                <a:off x="5725891" y="480410"/>
                <a:ext cx="165600" cy="192240"/>
              </p14:xfrm>
            </p:contentPart>
          </mc:Choice>
          <mc:Fallback xmlns="">
            <p:pic>
              <p:nvPicPr>
                <p:cNvPr id="48" name="Ink 47">
                  <a:extLst>
                    <a:ext uri="{FF2B5EF4-FFF2-40B4-BE49-F238E27FC236}">
                      <a16:creationId xmlns:a16="http://schemas.microsoft.com/office/drawing/2014/main" id="{EA3CEBE8-8042-46B4-9A62-21CE4F6AAE1A}"/>
                    </a:ext>
                  </a:extLst>
                </p:cNvPr>
                <p:cNvPicPr/>
                <p:nvPr/>
              </p:nvPicPr>
              <p:blipFill>
                <a:blip r:embed="rId40"/>
                <a:stretch>
                  <a:fillRect/>
                </a:stretch>
              </p:blipFill>
              <p:spPr>
                <a:xfrm>
                  <a:off x="5717251" y="471410"/>
                  <a:ext cx="183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Ink 48">
                  <a:extLst>
                    <a:ext uri="{FF2B5EF4-FFF2-40B4-BE49-F238E27FC236}">
                      <a16:creationId xmlns:a16="http://schemas.microsoft.com/office/drawing/2014/main" id="{54196A0F-FFFB-4128-9409-66654F7E5967}"/>
                    </a:ext>
                  </a:extLst>
                </p14:cNvPr>
                <p14:cNvContentPartPr/>
                <p14:nvPr/>
              </p14:nvContentPartPr>
              <p14:xfrm>
                <a:off x="5936851" y="340730"/>
                <a:ext cx="111240" cy="297000"/>
              </p14:xfrm>
            </p:contentPart>
          </mc:Choice>
          <mc:Fallback xmlns="">
            <p:pic>
              <p:nvPicPr>
                <p:cNvPr id="49" name="Ink 48">
                  <a:extLst>
                    <a:ext uri="{FF2B5EF4-FFF2-40B4-BE49-F238E27FC236}">
                      <a16:creationId xmlns:a16="http://schemas.microsoft.com/office/drawing/2014/main" id="{54196A0F-FFFB-4128-9409-66654F7E5967}"/>
                    </a:ext>
                  </a:extLst>
                </p:cNvPr>
                <p:cNvPicPr/>
                <p:nvPr/>
              </p:nvPicPr>
              <p:blipFill>
                <a:blip r:embed="rId42"/>
                <a:stretch>
                  <a:fillRect/>
                </a:stretch>
              </p:blipFill>
              <p:spPr>
                <a:xfrm>
                  <a:off x="5927851" y="332090"/>
                  <a:ext cx="1288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E3232BE6-CA21-4E6D-9796-CFD87E252F7C}"/>
                    </a:ext>
                  </a:extLst>
                </p14:cNvPr>
                <p14:cNvContentPartPr/>
                <p14:nvPr/>
              </p14:nvContentPartPr>
              <p14:xfrm>
                <a:off x="6155011" y="250010"/>
                <a:ext cx="140400" cy="514440"/>
              </p14:xfrm>
            </p:contentPart>
          </mc:Choice>
          <mc:Fallback xmlns="">
            <p:pic>
              <p:nvPicPr>
                <p:cNvPr id="50" name="Ink 49">
                  <a:extLst>
                    <a:ext uri="{FF2B5EF4-FFF2-40B4-BE49-F238E27FC236}">
                      <a16:creationId xmlns:a16="http://schemas.microsoft.com/office/drawing/2014/main" id="{E3232BE6-CA21-4E6D-9796-CFD87E252F7C}"/>
                    </a:ext>
                  </a:extLst>
                </p:cNvPr>
                <p:cNvPicPr/>
                <p:nvPr/>
              </p:nvPicPr>
              <p:blipFill>
                <a:blip r:embed="rId44"/>
                <a:stretch>
                  <a:fillRect/>
                </a:stretch>
              </p:blipFill>
              <p:spPr>
                <a:xfrm>
                  <a:off x="6146011" y="241370"/>
                  <a:ext cx="158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9FD02152-00EA-4A15-9E8A-6D20EC30315D}"/>
                    </a:ext>
                  </a:extLst>
                </p14:cNvPr>
                <p14:cNvContentPartPr/>
                <p14:nvPr/>
              </p14:nvContentPartPr>
              <p14:xfrm>
                <a:off x="4569211" y="1252970"/>
                <a:ext cx="197280" cy="218160"/>
              </p14:xfrm>
            </p:contentPart>
          </mc:Choice>
          <mc:Fallback xmlns="">
            <p:pic>
              <p:nvPicPr>
                <p:cNvPr id="52" name="Ink 51">
                  <a:extLst>
                    <a:ext uri="{FF2B5EF4-FFF2-40B4-BE49-F238E27FC236}">
                      <a16:creationId xmlns:a16="http://schemas.microsoft.com/office/drawing/2014/main" id="{9FD02152-00EA-4A15-9E8A-6D20EC30315D}"/>
                    </a:ext>
                  </a:extLst>
                </p:cNvPr>
                <p:cNvPicPr/>
                <p:nvPr/>
              </p:nvPicPr>
              <p:blipFill>
                <a:blip r:embed="rId46"/>
                <a:stretch>
                  <a:fillRect/>
                </a:stretch>
              </p:blipFill>
              <p:spPr>
                <a:xfrm>
                  <a:off x="4560571" y="1243970"/>
                  <a:ext cx="21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Ink 52">
                  <a:extLst>
                    <a:ext uri="{FF2B5EF4-FFF2-40B4-BE49-F238E27FC236}">
                      <a16:creationId xmlns:a16="http://schemas.microsoft.com/office/drawing/2014/main" id="{7EE22DC3-04B4-4718-8DBC-E3F27BAB2220}"/>
                    </a:ext>
                  </a:extLst>
                </p14:cNvPr>
                <p14:cNvContentPartPr/>
                <p14:nvPr/>
              </p14:nvContentPartPr>
              <p14:xfrm>
                <a:off x="4739491" y="1233890"/>
                <a:ext cx="168480" cy="206280"/>
              </p14:xfrm>
            </p:contentPart>
          </mc:Choice>
          <mc:Fallback xmlns="">
            <p:pic>
              <p:nvPicPr>
                <p:cNvPr id="53" name="Ink 52">
                  <a:extLst>
                    <a:ext uri="{FF2B5EF4-FFF2-40B4-BE49-F238E27FC236}">
                      <a16:creationId xmlns:a16="http://schemas.microsoft.com/office/drawing/2014/main" id="{7EE22DC3-04B4-4718-8DBC-E3F27BAB2220}"/>
                    </a:ext>
                  </a:extLst>
                </p:cNvPr>
                <p:cNvPicPr/>
                <p:nvPr/>
              </p:nvPicPr>
              <p:blipFill>
                <a:blip r:embed="rId48"/>
                <a:stretch>
                  <a:fillRect/>
                </a:stretch>
              </p:blipFill>
              <p:spPr>
                <a:xfrm>
                  <a:off x="4730851" y="1224890"/>
                  <a:ext cx="186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1758DA45-D7F8-4A6C-9EAC-3373F19D7EC9}"/>
                    </a:ext>
                  </a:extLst>
                </p14:cNvPr>
                <p14:cNvContentPartPr/>
                <p14:nvPr/>
              </p14:nvContentPartPr>
              <p14:xfrm>
                <a:off x="4928851" y="1043810"/>
                <a:ext cx="172080" cy="358560"/>
              </p14:xfrm>
            </p:contentPart>
          </mc:Choice>
          <mc:Fallback xmlns="">
            <p:pic>
              <p:nvPicPr>
                <p:cNvPr id="54" name="Ink 53">
                  <a:extLst>
                    <a:ext uri="{FF2B5EF4-FFF2-40B4-BE49-F238E27FC236}">
                      <a16:creationId xmlns:a16="http://schemas.microsoft.com/office/drawing/2014/main" id="{1758DA45-D7F8-4A6C-9EAC-3373F19D7EC9}"/>
                    </a:ext>
                  </a:extLst>
                </p:cNvPr>
                <p:cNvPicPr/>
                <p:nvPr/>
              </p:nvPicPr>
              <p:blipFill>
                <a:blip r:embed="rId50"/>
                <a:stretch>
                  <a:fillRect/>
                </a:stretch>
              </p:blipFill>
              <p:spPr>
                <a:xfrm>
                  <a:off x="4919851" y="1034810"/>
                  <a:ext cx="1897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BCE480DF-13C0-4DDA-9F52-5917E08BAF2E}"/>
                    </a:ext>
                  </a:extLst>
                </p14:cNvPr>
                <p14:cNvContentPartPr/>
                <p14:nvPr/>
              </p14:nvContentPartPr>
              <p14:xfrm>
                <a:off x="4990051" y="892250"/>
                <a:ext cx="121680" cy="249480"/>
              </p14:xfrm>
            </p:contentPart>
          </mc:Choice>
          <mc:Fallback xmlns="">
            <p:pic>
              <p:nvPicPr>
                <p:cNvPr id="56" name="Ink 55">
                  <a:extLst>
                    <a:ext uri="{FF2B5EF4-FFF2-40B4-BE49-F238E27FC236}">
                      <a16:creationId xmlns:a16="http://schemas.microsoft.com/office/drawing/2014/main" id="{BCE480DF-13C0-4DDA-9F52-5917E08BAF2E}"/>
                    </a:ext>
                  </a:extLst>
                </p:cNvPr>
                <p:cNvPicPr/>
                <p:nvPr/>
              </p:nvPicPr>
              <p:blipFill>
                <a:blip r:embed="rId52"/>
                <a:stretch>
                  <a:fillRect/>
                </a:stretch>
              </p:blipFill>
              <p:spPr>
                <a:xfrm>
                  <a:off x="4981051" y="883250"/>
                  <a:ext cx="1393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A9FEF41D-47E8-4D30-8516-B16E1236AC13}"/>
                    </a:ext>
                  </a:extLst>
                </p14:cNvPr>
                <p14:cNvContentPartPr/>
                <p14:nvPr/>
              </p14:nvContentPartPr>
              <p14:xfrm>
                <a:off x="4916971" y="957410"/>
                <a:ext cx="173160" cy="149760"/>
              </p14:xfrm>
            </p:contentPart>
          </mc:Choice>
          <mc:Fallback xmlns="">
            <p:pic>
              <p:nvPicPr>
                <p:cNvPr id="57" name="Ink 56">
                  <a:extLst>
                    <a:ext uri="{FF2B5EF4-FFF2-40B4-BE49-F238E27FC236}">
                      <a16:creationId xmlns:a16="http://schemas.microsoft.com/office/drawing/2014/main" id="{A9FEF41D-47E8-4D30-8516-B16E1236AC13}"/>
                    </a:ext>
                  </a:extLst>
                </p:cNvPr>
                <p:cNvPicPr/>
                <p:nvPr/>
              </p:nvPicPr>
              <p:blipFill>
                <a:blip r:embed="rId54"/>
                <a:stretch>
                  <a:fillRect/>
                </a:stretch>
              </p:blipFill>
              <p:spPr>
                <a:xfrm>
                  <a:off x="4908331" y="948410"/>
                  <a:ext cx="190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8" name="Ink 57">
                  <a:extLst>
                    <a:ext uri="{FF2B5EF4-FFF2-40B4-BE49-F238E27FC236}">
                      <a16:creationId xmlns:a16="http://schemas.microsoft.com/office/drawing/2014/main" id="{804F5455-5F33-4614-AA7D-05E881569101}"/>
                    </a:ext>
                  </a:extLst>
                </p14:cNvPr>
                <p14:cNvContentPartPr/>
                <p14:nvPr/>
              </p14:nvContentPartPr>
              <p14:xfrm>
                <a:off x="5805811" y="1071530"/>
                <a:ext cx="195120" cy="196200"/>
              </p14:xfrm>
            </p:contentPart>
          </mc:Choice>
          <mc:Fallback xmlns="">
            <p:pic>
              <p:nvPicPr>
                <p:cNvPr id="58" name="Ink 57">
                  <a:extLst>
                    <a:ext uri="{FF2B5EF4-FFF2-40B4-BE49-F238E27FC236}">
                      <a16:creationId xmlns:a16="http://schemas.microsoft.com/office/drawing/2014/main" id="{804F5455-5F33-4614-AA7D-05E881569101}"/>
                    </a:ext>
                  </a:extLst>
                </p:cNvPr>
                <p:cNvPicPr/>
                <p:nvPr/>
              </p:nvPicPr>
              <p:blipFill>
                <a:blip r:embed="rId56"/>
                <a:stretch>
                  <a:fillRect/>
                </a:stretch>
              </p:blipFill>
              <p:spPr>
                <a:xfrm>
                  <a:off x="5797171" y="1062890"/>
                  <a:ext cx="21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9" name="Ink 58">
                  <a:extLst>
                    <a:ext uri="{FF2B5EF4-FFF2-40B4-BE49-F238E27FC236}">
                      <a16:creationId xmlns:a16="http://schemas.microsoft.com/office/drawing/2014/main" id="{88C19842-0AE4-4614-9AF8-7D3F48DBF371}"/>
                    </a:ext>
                  </a:extLst>
                </p14:cNvPr>
                <p14:cNvContentPartPr/>
                <p14:nvPr/>
              </p14:nvContentPartPr>
              <p14:xfrm>
                <a:off x="6023251" y="1079810"/>
                <a:ext cx="19800" cy="115560"/>
              </p14:xfrm>
            </p:contentPart>
          </mc:Choice>
          <mc:Fallback xmlns="">
            <p:pic>
              <p:nvPicPr>
                <p:cNvPr id="59" name="Ink 58">
                  <a:extLst>
                    <a:ext uri="{FF2B5EF4-FFF2-40B4-BE49-F238E27FC236}">
                      <a16:creationId xmlns:a16="http://schemas.microsoft.com/office/drawing/2014/main" id="{88C19842-0AE4-4614-9AF8-7D3F48DBF371}"/>
                    </a:ext>
                  </a:extLst>
                </p:cNvPr>
                <p:cNvPicPr/>
                <p:nvPr/>
              </p:nvPicPr>
              <p:blipFill>
                <a:blip r:embed="rId58"/>
                <a:stretch>
                  <a:fillRect/>
                </a:stretch>
              </p:blipFill>
              <p:spPr>
                <a:xfrm>
                  <a:off x="6014251" y="1070810"/>
                  <a:ext cx="37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0" name="Ink 59">
                  <a:extLst>
                    <a:ext uri="{FF2B5EF4-FFF2-40B4-BE49-F238E27FC236}">
                      <a16:creationId xmlns:a16="http://schemas.microsoft.com/office/drawing/2014/main" id="{8C2F18B4-BB6A-4098-9EB6-B017829202D3}"/>
                    </a:ext>
                  </a:extLst>
                </p14:cNvPr>
                <p14:cNvContentPartPr/>
                <p14:nvPr/>
              </p14:nvContentPartPr>
              <p14:xfrm>
                <a:off x="5908051" y="1035890"/>
                <a:ext cx="197280" cy="219960"/>
              </p14:xfrm>
            </p:contentPart>
          </mc:Choice>
          <mc:Fallback xmlns="">
            <p:pic>
              <p:nvPicPr>
                <p:cNvPr id="60" name="Ink 59">
                  <a:extLst>
                    <a:ext uri="{FF2B5EF4-FFF2-40B4-BE49-F238E27FC236}">
                      <a16:creationId xmlns:a16="http://schemas.microsoft.com/office/drawing/2014/main" id="{8C2F18B4-BB6A-4098-9EB6-B017829202D3}"/>
                    </a:ext>
                  </a:extLst>
                </p:cNvPr>
                <p:cNvPicPr/>
                <p:nvPr/>
              </p:nvPicPr>
              <p:blipFill>
                <a:blip r:embed="rId60"/>
                <a:stretch>
                  <a:fillRect/>
                </a:stretch>
              </p:blipFill>
              <p:spPr>
                <a:xfrm>
                  <a:off x="5899051" y="1027250"/>
                  <a:ext cx="214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 name="Ink 60">
                  <a:extLst>
                    <a:ext uri="{FF2B5EF4-FFF2-40B4-BE49-F238E27FC236}">
                      <a16:creationId xmlns:a16="http://schemas.microsoft.com/office/drawing/2014/main" id="{9C9796B6-48A3-4DF4-9041-35B7CCD6B134}"/>
                    </a:ext>
                  </a:extLst>
                </p14:cNvPr>
                <p14:cNvContentPartPr/>
                <p14:nvPr/>
              </p14:nvContentPartPr>
              <p14:xfrm>
                <a:off x="6121171" y="896930"/>
                <a:ext cx="200520" cy="349560"/>
              </p14:xfrm>
            </p:contentPart>
          </mc:Choice>
          <mc:Fallback xmlns="">
            <p:pic>
              <p:nvPicPr>
                <p:cNvPr id="61" name="Ink 60">
                  <a:extLst>
                    <a:ext uri="{FF2B5EF4-FFF2-40B4-BE49-F238E27FC236}">
                      <a16:creationId xmlns:a16="http://schemas.microsoft.com/office/drawing/2014/main" id="{9C9796B6-48A3-4DF4-9041-35B7CCD6B134}"/>
                    </a:ext>
                  </a:extLst>
                </p:cNvPr>
                <p:cNvPicPr/>
                <p:nvPr/>
              </p:nvPicPr>
              <p:blipFill>
                <a:blip r:embed="rId62"/>
                <a:stretch>
                  <a:fillRect/>
                </a:stretch>
              </p:blipFill>
              <p:spPr>
                <a:xfrm>
                  <a:off x="6112171" y="888290"/>
                  <a:ext cx="2181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2" name="Ink 61">
                  <a:extLst>
                    <a:ext uri="{FF2B5EF4-FFF2-40B4-BE49-F238E27FC236}">
                      <a16:creationId xmlns:a16="http://schemas.microsoft.com/office/drawing/2014/main" id="{8F9B0837-16DA-49FA-AAEC-857A7BAD82FD}"/>
                    </a:ext>
                  </a:extLst>
                </p14:cNvPr>
                <p14:cNvContentPartPr/>
                <p14:nvPr/>
              </p14:nvContentPartPr>
              <p14:xfrm>
                <a:off x="5894731" y="709010"/>
                <a:ext cx="107640" cy="243360"/>
              </p14:xfrm>
            </p:contentPart>
          </mc:Choice>
          <mc:Fallback xmlns="">
            <p:pic>
              <p:nvPicPr>
                <p:cNvPr id="62" name="Ink 61">
                  <a:extLst>
                    <a:ext uri="{FF2B5EF4-FFF2-40B4-BE49-F238E27FC236}">
                      <a16:creationId xmlns:a16="http://schemas.microsoft.com/office/drawing/2014/main" id="{8F9B0837-16DA-49FA-AAEC-857A7BAD82FD}"/>
                    </a:ext>
                  </a:extLst>
                </p:cNvPr>
                <p:cNvPicPr/>
                <p:nvPr/>
              </p:nvPicPr>
              <p:blipFill>
                <a:blip r:embed="rId64"/>
                <a:stretch>
                  <a:fillRect/>
                </a:stretch>
              </p:blipFill>
              <p:spPr>
                <a:xfrm>
                  <a:off x="5885731" y="700010"/>
                  <a:ext cx="125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A606E554-A345-469B-85EB-B4DA7BE6AF1D}"/>
                    </a:ext>
                  </a:extLst>
                </p14:cNvPr>
                <p14:cNvContentPartPr/>
                <p14:nvPr/>
              </p14:nvContentPartPr>
              <p14:xfrm>
                <a:off x="5843971" y="809450"/>
                <a:ext cx="226080" cy="94320"/>
              </p14:xfrm>
            </p:contentPart>
          </mc:Choice>
          <mc:Fallback xmlns="">
            <p:pic>
              <p:nvPicPr>
                <p:cNvPr id="63" name="Ink 62">
                  <a:extLst>
                    <a:ext uri="{FF2B5EF4-FFF2-40B4-BE49-F238E27FC236}">
                      <a16:creationId xmlns:a16="http://schemas.microsoft.com/office/drawing/2014/main" id="{A606E554-A345-469B-85EB-B4DA7BE6AF1D}"/>
                    </a:ext>
                  </a:extLst>
                </p:cNvPr>
                <p:cNvPicPr/>
                <p:nvPr/>
              </p:nvPicPr>
              <p:blipFill>
                <a:blip r:embed="rId66"/>
                <a:stretch>
                  <a:fillRect/>
                </a:stretch>
              </p:blipFill>
              <p:spPr>
                <a:xfrm>
                  <a:off x="5834971" y="800810"/>
                  <a:ext cx="243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1" name="Ink 70">
                  <a:extLst>
                    <a:ext uri="{FF2B5EF4-FFF2-40B4-BE49-F238E27FC236}">
                      <a16:creationId xmlns:a16="http://schemas.microsoft.com/office/drawing/2014/main" id="{662A1BB6-D3FB-4C4E-8201-D6D6EA314C00}"/>
                    </a:ext>
                  </a:extLst>
                </p14:cNvPr>
                <p14:cNvContentPartPr/>
                <p14:nvPr/>
              </p14:nvContentPartPr>
              <p14:xfrm>
                <a:off x="4568851" y="1697570"/>
                <a:ext cx="148320" cy="286560"/>
              </p14:xfrm>
            </p:contentPart>
          </mc:Choice>
          <mc:Fallback xmlns="">
            <p:pic>
              <p:nvPicPr>
                <p:cNvPr id="71" name="Ink 70">
                  <a:extLst>
                    <a:ext uri="{FF2B5EF4-FFF2-40B4-BE49-F238E27FC236}">
                      <a16:creationId xmlns:a16="http://schemas.microsoft.com/office/drawing/2014/main" id="{662A1BB6-D3FB-4C4E-8201-D6D6EA314C00}"/>
                    </a:ext>
                  </a:extLst>
                </p:cNvPr>
                <p:cNvPicPr/>
                <p:nvPr/>
              </p:nvPicPr>
              <p:blipFill>
                <a:blip r:embed="rId68"/>
                <a:stretch>
                  <a:fillRect/>
                </a:stretch>
              </p:blipFill>
              <p:spPr>
                <a:xfrm>
                  <a:off x="4560211" y="1688930"/>
                  <a:ext cx="1659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2" name="Ink 71">
                  <a:extLst>
                    <a:ext uri="{FF2B5EF4-FFF2-40B4-BE49-F238E27FC236}">
                      <a16:creationId xmlns:a16="http://schemas.microsoft.com/office/drawing/2014/main" id="{CBDE0F10-BE23-425F-9378-71539F30AAF0}"/>
                    </a:ext>
                  </a:extLst>
                </p14:cNvPr>
                <p14:cNvContentPartPr/>
                <p14:nvPr/>
              </p14:nvContentPartPr>
              <p14:xfrm>
                <a:off x="4744171" y="1777490"/>
                <a:ext cx="177480" cy="171000"/>
              </p14:xfrm>
            </p:contentPart>
          </mc:Choice>
          <mc:Fallback xmlns="">
            <p:pic>
              <p:nvPicPr>
                <p:cNvPr id="72" name="Ink 71">
                  <a:extLst>
                    <a:ext uri="{FF2B5EF4-FFF2-40B4-BE49-F238E27FC236}">
                      <a16:creationId xmlns:a16="http://schemas.microsoft.com/office/drawing/2014/main" id="{CBDE0F10-BE23-425F-9378-71539F30AAF0}"/>
                    </a:ext>
                  </a:extLst>
                </p:cNvPr>
                <p:cNvPicPr/>
                <p:nvPr/>
              </p:nvPicPr>
              <p:blipFill>
                <a:blip r:embed="rId70"/>
                <a:stretch>
                  <a:fillRect/>
                </a:stretch>
              </p:blipFill>
              <p:spPr>
                <a:xfrm>
                  <a:off x="4735531" y="1768490"/>
                  <a:ext cx="195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3" name="Ink 72">
                  <a:extLst>
                    <a:ext uri="{FF2B5EF4-FFF2-40B4-BE49-F238E27FC236}">
                      <a16:creationId xmlns:a16="http://schemas.microsoft.com/office/drawing/2014/main" id="{4D9B1FBE-8A11-4007-92CE-66BA919D7214}"/>
                    </a:ext>
                  </a:extLst>
                </p14:cNvPr>
                <p14:cNvContentPartPr/>
                <p14:nvPr/>
              </p14:nvContentPartPr>
              <p14:xfrm>
                <a:off x="4930651" y="1700810"/>
                <a:ext cx="114840" cy="164160"/>
              </p14:xfrm>
            </p:contentPart>
          </mc:Choice>
          <mc:Fallback xmlns="">
            <p:pic>
              <p:nvPicPr>
                <p:cNvPr id="73" name="Ink 72">
                  <a:extLst>
                    <a:ext uri="{FF2B5EF4-FFF2-40B4-BE49-F238E27FC236}">
                      <a16:creationId xmlns:a16="http://schemas.microsoft.com/office/drawing/2014/main" id="{4D9B1FBE-8A11-4007-92CE-66BA919D7214}"/>
                    </a:ext>
                  </a:extLst>
                </p:cNvPr>
                <p:cNvPicPr/>
                <p:nvPr/>
              </p:nvPicPr>
              <p:blipFill>
                <a:blip r:embed="rId72"/>
                <a:stretch>
                  <a:fillRect/>
                </a:stretch>
              </p:blipFill>
              <p:spPr>
                <a:xfrm>
                  <a:off x="4922011" y="1692170"/>
                  <a:ext cx="132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Ink 73">
                  <a:extLst>
                    <a:ext uri="{FF2B5EF4-FFF2-40B4-BE49-F238E27FC236}">
                      <a16:creationId xmlns:a16="http://schemas.microsoft.com/office/drawing/2014/main" id="{CFC4AA6F-37C6-4BF9-8647-E14C8ED93F11}"/>
                    </a:ext>
                  </a:extLst>
                </p14:cNvPr>
                <p14:cNvContentPartPr/>
                <p14:nvPr/>
              </p14:nvContentPartPr>
              <p14:xfrm>
                <a:off x="5059531" y="1532330"/>
                <a:ext cx="200160" cy="294480"/>
              </p14:xfrm>
            </p:contentPart>
          </mc:Choice>
          <mc:Fallback xmlns="">
            <p:pic>
              <p:nvPicPr>
                <p:cNvPr id="74" name="Ink 73">
                  <a:extLst>
                    <a:ext uri="{FF2B5EF4-FFF2-40B4-BE49-F238E27FC236}">
                      <a16:creationId xmlns:a16="http://schemas.microsoft.com/office/drawing/2014/main" id="{CFC4AA6F-37C6-4BF9-8647-E14C8ED93F11}"/>
                    </a:ext>
                  </a:extLst>
                </p:cNvPr>
                <p:cNvPicPr/>
                <p:nvPr/>
              </p:nvPicPr>
              <p:blipFill>
                <a:blip r:embed="rId74"/>
                <a:stretch>
                  <a:fillRect/>
                </a:stretch>
              </p:blipFill>
              <p:spPr>
                <a:xfrm>
                  <a:off x="5050531" y="1523690"/>
                  <a:ext cx="217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Ink 74">
                  <a:extLst>
                    <a:ext uri="{FF2B5EF4-FFF2-40B4-BE49-F238E27FC236}">
                      <a16:creationId xmlns:a16="http://schemas.microsoft.com/office/drawing/2014/main" id="{D644E3F1-0C2A-4601-AF7E-6243210FE92F}"/>
                    </a:ext>
                  </a:extLst>
                </p14:cNvPr>
                <p14:cNvContentPartPr/>
                <p14:nvPr/>
              </p14:nvContentPartPr>
              <p14:xfrm>
                <a:off x="6056731" y="1394810"/>
                <a:ext cx="158040" cy="301680"/>
              </p14:xfrm>
            </p:contentPart>
          </mc:Choice>
          <mc:Fallback xmlns="">
            <p:pic>
              <p:nvPicPr>
                <p:cNvPr id="75" name="Ink 74">
                  <a:extLst>
                    <a:ext uri="{FF2B5EF4-FFF2-40B4-BE49-F238E27FC236}">
                      <a16:creationId xmlns:a16="http://schemas.microsoft.com/office/drawing/2014/main" id="{D644E3F1-0C2A-4601-AF7E-6243210FE92F}"/>
                    </a:ext>
                  </a:extLst>
                </p:cNvPr>
                <p:cNvPicPr/>
                <p:nvPr/>
              </p:nvPicPr>
              <p:blipFill>
                <a:blip r:embed="rId76"/>
                <a:stretch>
                  <a:fillRect/>
                </a:stretch>
              </p:blipFill>
              <p:spPr>
                <a:xfrm>
                  <a:off x="6048091" y="1386170"/>
                  <a:ext cx="1756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Ink 75">
                  <a:extLst>
                    <a:ext uri="{FF2B5EF4-FFF2-40B4-BE49-F238E27FC236}">
                      <a16:creationId xmlns:a16="http://schemas.microsoft.com/office/drawing/2014/main" id="{51976635-DCDE-4AB7-8657-C88725BA5D5A}"/>
                    </a:ext>
                  </a:extLst>
                </p14:cNvPr>
                <p14:cNvContentPartPr/>
                <p14:nvPr/>
              </p14:nvContentPartPr>
              <p14:xfrm>
                <a:off x="6231331" y="1463570"/>
                <a:ext cx="154440" cy="223920"/>
              </p14:xfrm>
            </p:contentPart>
          </mc:Choice>
          <mc:Fallback xmlns="">
            <p:pic>
              <p:nvPicPr>
                <p:cNvPr id="76" name="Ink 75">
                  <a:extLst>
                    <a:ext uri="{FF2B5EF4-FFF2-40B4-BE49-F238E27FC236}">
                      <a16:creationId xmlns:a16="http://schemas.microsoft.com/office/drawing/2014/main" id="{51976635-DCDE-4AB7-8657-C88725BA5D5A}"/>
                    </a:ext>
                  </a:extLst>
                </p:cNvPr>
                <p:cNvPicPr/>
                <p:nvPr/>
              </p:nvPicPr>
              <p:blipFill>
                <a:blip r:embed="rId78"/>
                <a:stretch>
                  <a:fillRect/>
                </a:stretch>
              </p:blipFill>
              <p:spPr>
                <a:xfrm>
                  <a:off x="6222691" y="1454570"/>
                  <a:ext cx="1720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41390111-2ABC-4AEB-9BD7-63608506B2FC}"/>
                    </a:ext>
                  </a:extLst>
                </p14:cNvPr>
                <p14:cNvContentPartPr/>
                <p14:nvPr/>
              </p14:nvContentPartPr>
              <p14:xfrm>
                <a:off x="6398371" y="1458890"/>
                <a:ext cx="131760" cy="191880"/>
              </p14:xfrm>
            </p:contentPart>
          </mc:Choice>
          <mc:Fallback xmlns="">
            <p:pic>
              <p:nvPicPr>
                <p:cNvPr id="77" name="Ink 76">
                  <a:extLst>
                    <a:ext uri="{FF2B5EF4-FFF2-40B4-BE49-F238E27FC236}">
                      <a16:creationId xmlns:a16="http://schemas.microsoft.com/office/drawing/2014/main" id="{41390111-2ABC-4AEB-9BD7-63608506B2FC}"/>
                    </a:ext>
                  </a:extLst>
                </p:cNvPr>
                <p:cNvPicPr/>
                <p:nvPr/>
              </p:nvPicPr>
              <p:blipFill>
                <a:blip r:embed="rId80"/>
                <a:stretch>
                  <a:fillRect/>
                </a:stretch>
              </p:blipFill>
              <p:spPr>
                <a:xfrm>
                  <a:off x="6389731" y="1449890"/>
                  <a:ext cx="1494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8" name="Ink 77">
                  <a:extLst>
                    <a:ext uri="{FF2B5EF4-FFF2-40B4-BE49-F238E27FC236}">
                      <a16:creationId xmlns:a16="http://schemas.microsoft.com/office/drawing/2014/main" id="{1BE8E107-BB54-4FF6-BA37-0D91A5B7086F}"/>
                    </a:ext>
                  </a:extLst>
                </p14:cNvPr>
                <p14:cNvContentPartPr/>
                <p14:nvPr/>
              </p14:nvContentPartPr>
              <p14:xfrm>
                <a:off x="6531211" y="1312730"/>
                <a:ext cx="191880" cy="323280"/>
              </p14:xfrm>
            </p:contentPart>
          </mc:Choice>
          <mc:Fallback xmlns="">
            <p:pic>
              <p:nvPicPr>
                <p:cNvPr id="78" name="Ink 77">
                  <a:extLst>
                    <a:ext uri="{FF2B5EF4-FFF2-40B4-BE49-F238E27FC236}">
                      <a16:creationId xmlns:a16="http://schemas.microsoft.com/office/drawing/2014/main" id="{1BE8E107-BB54-4FF6-BA37-0D91A5B7086F}"/>
                    </a:ext>
                  </a:extLst>
                </p:cNvPr>
                <p:cNvPicPr/>
                <p:nvPr/>
              </p:nvPicPr>
              <p:blipFill>
                <a:blip r:embed="rId82"/>
                <a:stretch>
                  <a:fillRect/>
                </a:stretch>
              </p:blipFill>
              <p:spPr>
                <a:xfrm>
                  <a:off x="6522571" y="1303730"/>
                  <a:ext cx="209520" cy="340920"/>
                </a:xfrm>
                <a:prstGeom prst="rect">
                  <a:avLst/>
                </a:prstGeom>
              </p:spPr>
            </p:pic>
          </mc:Fallback>
        </mc:AlternateContent>
      </p:grpSp>
      <p:grpSp>
        <p:nvGrpSpPr>
          <p:cNvPr id="84" name="Group 83">
            <a:extLst>
              <a:ext uri="{FF2B5EF4-FFF2-40B4-BE49-F238E27FC236}">
                <a16:creationId xmlns:a16="http://schemas.microsoft.com/office/drawing/2014/main" id="{242DB615-ED8B-43F9-930E-8125C10381FC}"/>
              </a:ext>
            </a:extLst>
          </p:cNvPr>
          <p:cNvGrpSpPr/>
          <p:nvPr/>
        </p:nvGrpSpPr>
        <p:grpSpPr>
          <a:xfrm>
            <a:off x="6975451" y="323810"/>
            <a:ext cx="2506680" cy="1337400"/>
            <a:chOff x="6975451" y="323810"/>
            <a:chExt cx="2506680" cy="1337400"/>
          </a:xfrm>
        </p:grpSpPr>
        <mc:AlternateContent xmlns:mc="http://schemas.openxmlformats.org/markup-compatibility/2006" xmlns:p14="http://schemas.microsoft.com/office/powerpoint/2010/main">
          <mc:Choice Requires="p14">
            <p:contentPart p14:bwMode="auto" r:id="rId83">
              <p14:nvContentPartPr>
                <p14:cNvPr id="4" name="Ink 3">
                  <a:extLst>
                    <a:ext uri="{FF2B5EF4-FFF2-40B4-BE49-F238E27FC236}">
                      <a16:creationId xmlns:a16="http://schemas.microsoft.com/office/drawing/2014/main" id="{C7F884DF-51DD-452A-AC79-927335170887}"/>
                    </a:ext>
                  </a:extLst>
                </p14:cNvPr>
                <p14:cNvContentPartPr/>
                <p14:nvPr/>
              </p14:nvContentPartPr>
              <p14:xfrm>
                <a:off x="8111251" y="459170"/>
                <a:ext cx="16560" cy="45720"/>
              </p14:xfrm>
            </p:contentPart>
          </mc:Choice>
          <mc:Fallback xmlns="">
            <p:pic>
              <p:nvPicPr>
                <p:cNvPr id="4" name="Ink 3">
                  <a:extLst>
                    <a:ext uri="{FF2B5EF4-FFF2-40B4-BE49-F238E27FC236}">
                      <a16:creationId xmlns:a16="http://schemas.microsoft.com/office/drawing/2014/main" id="{C7F884DF-51DD-452A-AC79-927335170887}"/>
                    </a:ext>
                  </a:extLst>
                </p:cNvPr>
                <p:cNvPicPr/>
                <p:nvPr/>
              </p:nvPicPr>
              <p:blipFill>
                <a:blip r:embed="rId84"/>
                <a:stretch>
                  <a:fillRect/>
                </a:stretch>
              </p:blipFill>
              <p:spPr>
                <a:xfrm>
                  <a:off x="8102251" y="450530"/>
                  <a:ext cx="34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 name="Ink 4">
                  <a:extLst>
                    <a:ext uri="{FF2B5EF4-FFF2-40B4-BE49-F238E27FC236}">
                      <a16:creationId xmlns:a16="http://schemas.microsoft.com/office/drawing/2014/main" id="{1782B437-1DDD-4EB7-B764-93949A1004E2}"/>
                    </a:ext>
                  </a:extLst>
                </p14:cNvPr>
                <p14:cNvContentPartPr/>
                <p14:nvPr/>
              </p14:nvContentPartPr>
              <p14:xfrm>
                <a:off x="8080651" y="379610"/>
                <a:ext cx="193680" cy="234360"/>
              </p14:xfrm>
            </p:contentPart>
          </mc:Choice>
          <mc:Fallback xmlns="">
            <p:pic>
              <p:nvPicPr>
                <p:cNvPr id="5" name="Ink 4">
                  <a:extLst>
                    <a:ext uri="{FF2B5EF4-FFF2-40B4-BE49-F238E27FC236}">
                      <a16:creationId xmlns:a16="http://schemas.microsoft.com/office/drawing/2014/main" id="{1782B437-1DDD-4EB7-B764-93949A1004E2}"/>
                    </a:ext>
                  </a:extLst>
                </p:cNvPr>
                <p:cNvPicPr/>
                <p:nvPr/>
              </p:nvPicPr>
              <p:blipFill>
                <a:blip r:embed="rId86"/>
                <a:stretch>
                  <a:fillRect/>
                </a:stretch>
              </p:blipFill>
              <p:spPr>
                <a:xfrm>
                  <a:off x="8072011" y="370610"/>
                  <a:ext cx="211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 name="Ink 5">
                  <a:extLst>
                    <a:ext uri="{FF2B5EF4-FFF2-40B4-BE49-F238E27FC236}">
                      <a16:creationId xmlns:a16="http://schemas.microsoft.com/office/drawing/2014/main" id="{38636ED0-CA5C-44C0-987B-67818C4E7447}"/>
                    </a:ext>
                  </a:extLst>
                </p14:cNvPr>
                <p14:cNvContentPartPr/>
                <p14:nvPr/>
              </p14:nvContentPartPr>
              <p14:xfrm>
                <a:off x="8411491" y="366290"/>
                <a:ext cx="20160" cy="320760"/>
              </p14:xfrm>
            </p:contentPart>
          </mc:Choice>
          <mc:Fallback xmlns="">
            <p:pic>
              <p:nvPicPr>
                <p:cNvPr id="6" name="Ink 5">
                  <a:extLst>
                    <a:ext uri="{FF2B5EF4-FFF2-40B4-BE49-F238E27FC236}">
                      <a16:creationId xmlns:a16="http://schemas.microsoft.com/office/drawing/2014/main" id="{38636ED0-CA5C-44C0-987B-67818C4E7447}"/>
                    </a:ext>
                  </a:extLst>
                </p:cNvPr>
                <p:cNvPicPr/>
                <p:nvPr/>
              </p:nvPicPr>
              <p:blipFill>
                <a:blip r:embed="rId88"/>
                <a:stretch>
                  <a:fillRect/>
                </a:stretch>
              </p:blipFill>
              <p:spPr>
                <a:xfrm>
                  <a:off x="8402851" y="357650"/>
                  <a:ext cx="378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 name="Ink 6">
                  <a:extLst>
                    <a:ext uri="{FF2B5EF4-FFF2-40B4-BE49-F238E27FC236}">
                      <a16:creationId xmlns:a16="http://schemas.microsoft.com/office/drawing/2014/main" id="{4B00851A-792A-486F-B7A1-8C73038B7CF8}"/>
                    </a:ext>
                  </a:extLst>
                </p14:cNvPr>
                <p14:cNvContentPartPr/>
                <p14:nvPr/>
              </p14:nvContentPartPr>
              <p14:xfrm>
                <a:off x="8335171" y="427130"/>
                <a:ext cx="163440" cy="28800"/>
              </p14:xfrm>
            </p:contentPart>
          </mc:Choice>
          <mc:Fallback xmlns="">
            <p:pic>
              <p:nvPicPr>
                <p:cNvPr id="7" name="Ink 6">
                  <a:extLst>
                    <a:ext uri="{FF2B5EF4-FFF2-40B4-BE49-F238E27FC236}">
                      <a16:creationId xmlns:a16="http://schemas.microsoft.com/office/drawing/2014/main" id="{4B00851A-792A-486F-B7A1-8C73038B7CF8}"/>
                    </a:ext>
                  </a:extLst>
                </p:cNvPr>
                <p:cNvPicPr/>
                <p:nvPr/>
              </p:nvPicPr>
              <p:blipFill>
                <a:blip r:embed="rId90"/>
                <a:stretch>
                  <a:fillRect/>
                </a:stretch>
              </p:blipFill>
              <p:spPr>
                <a:xfrm>
                  <a:off x="8326531" y="418490"/>
                  <a:ext cx="181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 name="Ink 7">
                  <a:extLst>
                    <a:ext uri="{FF2B5EF4-FFF2-40B4-BE49-F238E27FC236}">
                      <a16:creationId xmlns:a16="http://schemas.microsoft.com/office/drawing/2014/main" id="{55427BBC-E6A1-4F9F-AE6F-AE7F28548D6B}"/>
                    </a:ext>
                  </a:extLst>
                </p14:cNvPr>
                <p14:cNvContentPartPr/>
                <p14:nvPr/>
              </p14:nvContentPartPr>
              <p14:xfrm>
                <a:off x="8619571" y="396890"/>
                <a:ext cx="149040" cy="201240"/>
              </p14:xfrm>
            </p:contentPart>
          </mc:Choice>
          <mc:Fallback xmlns="">
            <p:pic>
              <p:nvPicPr>
                <p:cNvPr id="8" name="Ink 7">
                  <a:extLst>
                    <a:ext uri="{FF2B5EF4-FFF2-40B4-BE49-F238E27FC236}">
                      <a16:creationId xmlns:a16="http://schemas.microsoft.com/office/drawing/2014/main" id="{55427BBC-E6A1-4F9F-AE6F-AE7F28548D6B}"/>
                    </a:ext>
                  </a:extLst>
                </p:cNvPr>
                <p:cNvPicPr/>
                <p:nvPr/>
              </p:nvPicPr>
              <p:blipFill>
                <a:blip r:embed="rId92"/>
                <a:stretch>
                  <a:fillRect/>
                </a:stretch>
              </p:blipFill>
              <p:spPr>
                <a:xfrm>
                  <a:off x="8610571" y="387890"/>
                  <a:ext cx="166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 name="Ink 8">
                  <a:extLst>
                    <a:ext uri="{FF2B5EF4-FFF2-40B4-BE49-F238E27FC236}">
                      <a16:creationId xmlns:a16="http://schemas.microsoft.com/office/drawing/2014/main" id="{821C982B-6DE3-4521-923A-7F3F8D3F907F}"/>
                    </a:ext>
                  </a:extLst>
                </p14:cNvPr>
                <p14:cNvContentPartPr/>
                <p14:nvPr/>
              </p14:nvContentPartPr>
              <p14:xfrm>
                <a:off x="8836291" y="337130"/>
                <a:ext cx="152280" cy="289440"/>
              </p14:xfrm>
            </p:contentPart>
          </mc:Choice>
          <mc:Fallback xmlns="">
            <p:pic>
              <p:nvPicPr>
                <p:cNvPr id="9" name="Ink 8">
                  <a:extLst>
                    <a:ext uri="{FF2B5EF4-FFF2-40B4-BE49-F238E27FC236}">
                      <a16:creationId xmlns:a16="http://schemas.microsoft.com/office/drawing/2014/main" id="{821C982B-6DE3-4521-923A-7F3F8D3F907F}"/>
                    </a:ext>
                  </a:extLst>
                </p:cNvPr>
                <p:cNvPicPr/>
                <p:nvPr/>
              </p:nvPicPr>
              <p:blipFill>
                <a:blip r:embed="rId94"/>
                <a:stretch>
                  <a:fillRect/>
                </a:stretch>
              </p:blipFill>
              <p:spPr>
                <a:xfrm>
                  <a:off x="8827651" y="328490"/>
                  <a:ext cx="169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Ink 9">
                  <a:extLst>
                    <a:ext uri="{FF2B5EF4-FFF2-40B4-BE49-F238E27FC236}">
                      <a16:creationId xmlns:a16="http://schemas.microsoft.com/office/drawing/2014/main" id="{9B3A9ABC-B8C7-4538-8043-32DEF19B8D6B}"/>
                    </a:ext>
                  </a:extLst>
                </p14:cNvPr>
                <p14:cNvContentPartPr/>
                <p14:nvPr/>
              </p14:nvContentPartPr>
              <p14:xfrm>
                <a:off x="9159211" y="323810"/>
                <a:ext cx="115560" cy="303480"/>
              </p14:xfrm>
            </p:contentPart>
          </mc:Choice>
          <mc:Fallback xmlns="">
            <p:pic>
              <p:nvPicPr>
                <p:cNvPr id="10" name="Ink 9">
                  <a:extLst>
                    <a:ext uri="{FF2B5EF4-FFF2-40B4-BE49-F238E27FC236}">
                      <a16:creationId xmlns:a16="http://schemas.microsoft.com/office/drawing/2014/main" id="{9B3A9ABC-B8C7-4538-8043-32DEF19B8D6B}"/>
                    </a:ext>
                  </a:extLst>
                </p:cNvPr>
                <p:cNvPicPr/>
                <p:nvPr/>
              </p:nvPicPr>
              <p:blipFill>
                <a:blip r:embed="rId96"/>
                <a:stretch>
                  <a:fillRect/>
                </a:stretch>
              </p:blipFill>
              <p:spPr>
                <a:xfrm>
                  <a:off x="9150571" y="314810"/>
                  <a:ext cx="133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 name="Ink 10">
                  <a:extLst>
                    <a:ext uri="{FF2B5EF4-FFF2-40B4-BE49-F238E27FC236}">
                      <a16:creationId xmlns:a16="http://schemas.microsoft.com/office/drawing/2014/main" id="{2B700009-A254-4FDD-9190-B8518F59088D}"/>
                    </a:ext>
                  </a:extLst>
                </p14:cNvPr>
                <p14:cNvContentPartPr/>
                <p14:nvPr/>
              </p14:nvContentPartPr>
              <p14:xfrm>
                <a:off x="9325531" y="326330"/>
                <a:ext cx="156600" cy="291960"/>
              </p14:xfrm>
            </p:contentPart>
          </mc:Choice>
          <mc:Fallback xmlns="">
            <p:pic>
              <p:nvPicPr>
                <p:cNvPr id="11" name="Ink 10">
                  <a:extLst>
                    <a:ext uri="{FF2B5EF4-FFF2-40B4-BE49-F238E27FC236}">
                      <a16:creationId xmlns:a16="http://schemas.microsoft.com/office/drawing/2014/main" id="{2B700009-A254-4FDD-9190-B8518F59088D}"/>
                    </a:ext>
                  </a:extLst>
                </p:cNvPr>
                <p:cNvPicPr/>
                <p:nvPr/>
              </p:nvPicPr>
              <p:blipFill>
                <a:blip r:embed="rId98"/>
                <a:stretch>
                  <a:fillRect/>
                </a:stretch>
              </p:blipFill>
              <p:spPr>
                <a:xfrm>
                  <a:off x="9316531" y="317330"/>
                  <a:ext cx="174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Ink 13">
                  <a:extLst>
                    <a:ext uri="{FF2B5EF4-FFF2-40B4-BE49-F238E27FC236}">
                      <a16:creationId xmlns:a16="http://schemas.microsoft.com/office/drawing/2014/main" id="{E27EE517-53C7-428F-B3AD-597FA79B0035}"/>
                    </a:ext>
                  </a:extLst>
                </p14:cNvPr>
                <p14:cNvContentPartPr/>
                <p14:nvPr/>
              </p14:nvContentPartPr>
              <p14:xfrm>
                <a:off x="8119891" y="941210"/>
                <a:ext cx="25920" cy="432720"/>
              </p14:xfrm>
            </p:contentPart>
          </mc:Choice>
          <mc:Fallback xmlns="">
            <p:pic>
              <p:nvPicPr>
                <p:cNvPr id="14" name="Ink 13">
                  <a:extLst>
                    <a:ext uri="{FF2B5EF4-FFF2-40B4-BE49-F238E27FC236}">
                      <a16:creationId xmlns:a16="http://schemas.microsoft.com/office/drawing/2014/main" id="{E27EE517-53C7-428F-B3AD-597FA79B0035}"/>
                    </a:ext>
                  </a:extLst>
                </p:cNvPr>
                <p:cNvPicPr/>
                <p:nvPr/>
              </p:nvPicPr>
              <p:blipFill>
                <a:blip r:embed="rId100"/>
                <a:stretch>
                  <a:fillRect/>
                </a:stretch>
              </p:blipFill>
              <p:spPr>
                <a:xfrm>
                  <a:off x="8111251" y="932570"/>
                  <a:ext cx="435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 name="Ink 14">
                  <a:extLst>
                    <a:ext uri="{FF2B5EF4-FFF2-40B4-BE49-F238E27FC236}">
                      <a16:creationId xmlns:a16="http://schemas.microsoft.com/office/drawing/2014/main" id="{92462F2D-2A9F-4E67-B3F4-77B57EF8F5F2}"/>
                    </a:ext>
                  </a:extLst>
                </p14:cNvPr>
                <p14:cNvContentPartPr/>
                <p14:nvPr/>
              </p14:nvContentPartPr>
              <p14:xfrm>
                <a:off x="8365771" y="923570"/>
                <a:ext cx="28440" cy="402840"/>
              </p14:xfrm>
            </p:contentPart>
          </mc:Choice>
          <mc:Fallback xmlns="">
            <p:pic>
              <p:nvPicPr>
                <p:cNvPr id="15" name="Ink 14">
                  <a:extLst>
                    <a:ext uri="{FF2B5EF4-FFF2-40B4-BE49-F238E27FC236}">
                      <a16:creationId xmlns:a16="http://schemas.microsoft.com/office/drawing/2014/main" id="{92462F2D-2A9F-4E67-B3F4-77B57EF8F5F2}"/>
                    </a:ext>
                  </a:extLst>
                </p:cNvPr>
                <p:cNvPicPr/>
                <p:nvPr/>
              </p:nvPicPr>
              <p:blipFill>
                <a:blip r:embed="rId102"/>
                <a:stretch>
                  <a:fillRect/>
                </a:stretch>
              </p:blipFill>
              <p:spPr>
                <a:xfrm>
                  <a:off x="8356771" y="914930"/>
                  <a:ext cx="460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 name="Ink 15">
                  <a:extLst>
                    <a:ext uri="{FF2B5EF4-FFF2-40B4-BE49-F238E27FC236}">
                      <a16:creationId xmlns:a16="http://schemas.microsoft.com/office/drawing/2014/main" id="{FFD0DB80-904B-4034-896A-7EECE63EB711}"/>
                    </a:ext>
                  </a:extLst>
                </p14:cNvPr>
                <p14:cNvContentPartPr/>
                <p14:nvPr/>
              </p14:nvContentPartPr>
              <p14:xfrm>
                <a:off x="8315731" y="1096730"/>
                <a:ext cx="115920" cy="33120"/>
              </p14:xfrm>
            </p:contentPart>
          </mc:Choice>
          <mc:Fallback xmlns="">
            <p:pic>
              <p:nvPicPr>
                <p:cNvPr id="16" name="Ink 15">
                  <a:extLst>
                    <a:ext uri="{FF2B5EF4-FFF2-40B4-BE49-F238E27FC236}">
                      <a16:creationId xmlns:a16="http://schemas.microsoft.com/office/drawing/2014/main" id="{FFD0DB80-904B-4034-896A-7EECE63EB711}"/>
                    </a:ext>
                  </a:extLst>
                </p:cNvPr>
                <p:cNvPicPr/>
                <p:nvPr/>
              </p:nvPicPr>
              <p:blipFill>
                <a:blip r:embed="rId104"/>
                <a:stretch>
                  <a:fillRect/>
                </a:stretch>
              </p:blipFill>
              <p:spPr>
                <a:xfrm>
                  <a:off x="8307091" y="1088090"/>
                  <a:ext cx="133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 name="Ink 16">
                  <a:extLst>
                    <a:ext uri="{FF2B5EF4-FFF2-40B4-BE49-F238E27FC236}">
                      <a16:creationId xmlns:a16="http://schemas.microsoft.com/office/drawing/2014/main" id="{B1D1E915-C4EF-4837-88A1-2FECA03B7331}"/>
                    </a:ext>
                  </a:extLst>
                </p14:cNvPr>
                <p14:cNvContentPartPr/>
                <p14:nvPr/>
              </p14:nvContentPartPr>
              <p14:xfrm>
                <a:off x="8587891" y="1015370"/>
                <a:ext cx="170640" cy="273600"/>
              </p14:xfrm>
            </p:contentPart>
          </mc:Choice>
          <mc:Fallback xmlns="">
            <p:pic>
              <p:nvPicPr>
                <p:cNvPr id="17" name="Ink 16">
                  <a:extLst>
                    <a:ext uri="{FF2B5EF4-FFF2-40B4-BE49-F238E27FC236}">
                      <a16:creationId xmlns:a16="http://schemas.microsoft.com/office/drawing/2014/main" id="{B1D1E915-C4EF-4837-88A1-2FECA03B7331}"/>
                    </a:ext>
                  </a:extLst>
                </p:cNvPr>
                <p:cNvPicPr/>
                <p:nvPr/>
              </p:nvPicPr>
              <p:blipFill>
                <a:blip r:embed="rId106"/>
                <a:stretch>
                  <a:fillRect/>
                </a:stretch>
              </p:blipFill>
              <p:spPr>
                <a:xfrm>
                  <a:off x="8579251" y="1006730"/>
                  <a:ext cx="188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 name="Ink 17">
                  <a:extLst>
                    <a:ext uri="{FF2B5EF4-FFF2-40B4-BE49-F238E27FC236}">
                      <a16:creationId xmlns:a16="http://schemas.microsoft.com/office/drawing/2014/main" id="{2F651488-AA69-4D81-9343-E14C12E2CE97}"/>
                    </a:ext>
                  </a:extLst>
                </p14:cNvPr>
                <p14:cNvContentPartPr/>
                <p14:nvPr/>
              </p14:nvContentPartPr>
              <p14:xfrm>
                <a:off x="8767891" y="1050290"/>
                <a:ext cx="143280" cy="189000"/>
              </p14:xfrm>
            </p:contentPart>
          </mc:Choice>
          <mc:Fallback xmlns="">
            <p:pic>
              <p:nvPicPr>
                <p:cNvPr id="18" name="Ink 17">
                  <a:extLst>
                    <a:ext uri="{FF2B5EF4-FFF2-40B4-BE49-F238E27FC236}">
                      <a16:creationId xmlns:a16="http://schemas.microsoft.com/office/drawing/2014/main" id="{2F651488-AA69-4D81-9343-E14C12E2CE97}"/>
                    </a:ext>
                  </a:extLst>
                </p:cNvPr>
                <p:cNvPicPr/>
                <p:nvPr/>
              </p:nvPicPr>
              <p:blipFill>
                <a:blip r:embed="rId108"/>
                <a:stretch>
                  <a:fillRect/>
                </a:stretch>
              </p:blipFill>
              <p:spPr>
                <a:xfrm>
                  <a:off x="8759251" y="1041650"/>
                  <a:ext cx="160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 name="Ink 18">
                  <a:extLst>
                    <a:ext uri="{FF2B5EF4-FFF2-40B4-BE49-F238E27FC236}">
                      <a16:creationId xmlns:a16="http://schemas.microsoft.com/office/drawing/2014/main" id="{AE496D4B-95F4-4EE3-942C-AC8AF371A0F0}"/>
                    </a:ext>
                  </a:extLst>
                </p14:cNvPr>
                <p14:cNvContentPartPr/>
                <p14:nvPr/>
              </p14:nvContentPartPr>
              <p14:xfrm>
                <a:off x="8897131" y="1069010"/>
                <a:ext cx="75600" cy="210600"/>
              </p14:xfrm>
            </p:contentPart>
          </mc:Choice>
          <mc:Fallback xmlns="">
            <p:pic>
              <p:nvPicPr>
                <p:cNvPr id="19" name="Ink 18">
                  <a:extLst>
                    <a:ext uri="{FF2B5EF4-FFF2-40B4-BE49-F238E27FC236}">
                      <a16:creationId xmlns:a16="http://schemas.microsoft.com/office/drawing/2014/main" id="{AE496D4B-95F4-4EE3-942C-AC8AF371A0F0}"/>
                    </a:ext>
                  </a:extLst>
                </p:cNvPr>
                <p:cNvPicPr/>
                <p:nvPr/>
              </p:nvPicPr>
              <p:blipFill>
                <a:blip r:embed="rId110"/>
                <a:stretch>
                  <a:fillRect/>
                </a:stretch>
              </p:blipFill>
              <p:spPr>
                <a:xfrm>
                  <a:off x="8888131" y="1060370"/>
                  <a:ext cx="93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 name="Ink 19">
                  <a:extLst>
                    <a:ext uri="{FF2B5EF4-FFF2-40B4-BE49-F238E27FC236}">
                      <a16:creationId xmlns:a16="http://schemas.microsoft.com/office/drawing/2014/main" id="{F7408A81-8446-4D2D-95D1-D8097642DD56}"/>
                    </a:ext>
                  </a:extLst>
                </p14:cNvPr>
                <p14:cNvContentPartPr/>
                <p14:nvPr/>
              </p14:nvContentPartPr>
              <p14:xfrm>
                <a:off x="9063091" y="1043450"/>
                <a:ext cx="138600" cy="249840"/>
              </p14:xfrm>
            </p:contentPart>
          </mc:Choice>
          <mc:Fallback xmlns="">
            <p:pic>
              <p:nvPicPr>
                <p:cNvPr id="20" name="Ink 19">
                  <a:extLst>
                    <a:ext uri="{FF2B5EF4-FFF2-40B4-BE49-F238E27FC236}">
                      <a16:creationId xmlns:a16="http://schemas.microsoft.com/office/drawing/2014/main" id="{F7408A81-8446-4D2D-95D1-D8097642DD56}"/>
                    </a:ext>
                  </a:extLst>
                </p:cNvPr>
                <p:cNvPicPr/>
                <p:nvPr/>
              </p:nvPicPr>
              <p:blipFill>
                <a:blip r:embed="rId112"/>
                <a:stretch>
                  <a:fillRect/>
                </a:stretch>
              </p:blipFill>
              <p:spPr>
                <a:xfrm>
                  <a:off x="9054451" y="1034810"/>
                  <a:ext cx="156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 name="Ink 20">
                  <a:extLst>
                    <a:ext uri="{FF2B5EF4-FFF2-40B4-BE49-F238E27FC236}">
                      <a16:creationId xmlns:a16="http://schemas.microsoft.com/office/drawing/2014/main" id="{56A890EB-786D-4D17-813C-2D87EEFD55A7}"/>
                    </a:ext>
                  </a:extLst>
                </p14:cNvPr>
                <p14:cNvContentPartPr/>
                <p14:nvPr/>
              </p14:nvContentPartPr>
              <p14:xfrm>
                <a:off x="9291331" y="997010"/>
                <a:ext cx="132840" cy="259560"/>
              </p14:xfrm>
            </p:contentPart>
          </mc:Choice>
          <mc:Fallback xmlns="">
            <p:pic>
              <p:nvPicPr>
                <p:cNvPr id="21" name="Ink 20">
                  <a:extLst>
                    <a:ext uri="{FF2B5EF4-FFF2-40B4-BE49-F238E27FC236}">
                      <a16:creationId xmlns:a16="http://schemas.microsoft.com/office/drawing/2014/main" id="{56A890EB-786D-4D17-813C-2D87EEFD55A7}"/>
                    </a:ext>
                  </a:extLst>
                </p:cNvPr>
                <p:cNvPicPr/>
                <p:nvPr/>
              </p:nvPicPr>
              <p:blipFill>
                <a:blip r:embed="rId114"/>
                <a:stretch>
                  <a:fillRect/>
                </a:stretch>
              </p:blipFill>
              <p:spPr>
                <a:xfrm>
                  <a:off x="9282331" y="988370"/>
                  <a:ext cx="150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5" name="Ink 64">
                  <a:extLst>
                    <a:ext uri="{FF2B5EF4-FFF2-40B4-BE49-F238E27FC236}">
                      <a16:creationId xmlns:a16="http://schemas.microsoft.com/office/drawing/2014/main" id="{75A00172-E387-4AB7-A11C-E0DBB4A01044}"/>
                    </a:ext>
                  </a:extLst>
                </p14:cNvPr>
                <p14:cNvContentPartPr/>
                <p14:nvPr/>
              </p14:nvContentPartPr>
              <p14:xfrm>
                <a:off x="6975451" y="567170"/>
                <a:ext cx="228240" cy="244800"/>
              </p14:xfrm>
            </p:contentPart>
          </mc:Choice>
          <mc:Fallback xmlns="">
            <p:pic>
              <p:nvPicPr>
                <p:cNvPr id="65" name="Ink 64">
                  <a:extLst>
                    <a:ext uri="{FF2B5EF4-FFF2-40B4-BE49-F238E27FC236}">
                      <a16:creationId xmlns:a16="http://schemas.microsoft.com/office/drawing/2014/main" id="{75A00172-E387-4AB7-A11C-E0DBB4A01044}"/>
                    </a:ext>
                  </a:extLst>
                </p:cNvPr>
                <p:cNvPicPr/>
                <p:nvPr/>
              </p:nvPicPr>
              <p:blipFill>
                <a:blip r:embed="rId116"/>
                <a:stretch>
                  <a:fillRect/>
                </a:stretch>
              </p:blipFill>
              <p:spPr>
                <a:xfrm>
                  <a:off x="6966811" y="558530"/>
                  <a:ext cx="24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6" name="Ink 65">
                  <a:extLst>
                    <a:ext uri="{FF2B5EF4-FFF2-40B4-BE49-F238E27FC236}">
                      <a16:creationId xmlns:a16="http://schemas.microsoft.com/office/drawing/2014/main" id="{F8775ADD-220F-4DE9-97E2-42B354B4F48F}"/>
                    </a:ext>
                  </a:extLst>
                </p14:cNvPr>
                <p14:cNvContentPartPr/>
                <p14:nvPr/>
              </p14:nvContentPartPr>
              <p14:xfrm>
                <a:off x="6997771" y="658970"/>
                <a:ext cx="232200" cy="166680"/>
              </p14:xfrm>
            </p:contentPart>
          </mc:Choice>
          <mc:Fallback xmlns="">
            <p:pic>
              <p:nvPicPr>
                <p:cNvPr id="66" name="Ink 65">
                  <a:extLst>
                    <a:ext uri="{FF2B5EF4-FFF2-40B4-BE49-F238E27FC236}">
                      <a16:creationId xmlns:a16="http://schemas.microsoft.com/office/drawing/2014/main" id="{F8775ADD-220F-4DE9-97E2-42B354B4F48F}"/>
                    </a:ext>
                  </a:extLst>
                </p:cNvPr>
                <p:cNvPicPr/>
                <p:nvPr/>
              </p:nvPicPr>
              <p:blipFill>
                <a:blip r:embed="rId118"/>
                <a:stretch>
                  <a:fillRect/>
                </a:stretch>
              </p:blipFill>
              <p:spPr>
                <a:xfrm>
                  <a:off x="6988771" y="650330"/>
                  <a:ext cx="249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7" name="Ink 66">
                  <a:extLst>
                    <a:ext uri="{FF2B5EF4-FFF2-40B4-BE49-F238E27FC236}">
                      <a16:creationId xmlns:a16="http://schemas.microsoft.com/office/drawing/2014/main" id="{4DD514C1-3125-4BC7-822D-46E940585E7E}"/>
                    </a:ext>
                  </a:extLst>
                </p14:cNvPr>
                <p14:cNvContentPartPr/>
                <p14:nvPr/>
              </p14:nvContentPartPr>
              <p14:xfrm>
                <a:off x="7072651" y="1014650"/>
                <a:ext cx="178920" cy="165600"/>
              </p14:xfrm>
            </p:contentPart>
          </mc:Choice>
          <mc:Fallback xmlns="">
            <p:pic>
              <p:nvPicPr>
                <p:cNvPr id="67" name="Ink 66">
                  <a:extLst>
                    <a:ext uri="{FF2B5EF4-FFF2-40B4-BE49-F238E27FC236}">
                      <a16:creationId xmlns:a16="http://schemas.microsoft.com/office/drawing/2014/main" id="{4DD514C1-3125-4BC7-822D-46E940585E7E}"/>
                    </a:ext>
                  </a:extLst>
                </p:cNvPr>
                <p:cNvPicPr/>
                <p:nvPr/>
              </p:nvPicPr>
              <p:blipFill>
                <a:blip r:embed="rId120"/>
                <a:stretch>
                  <a:fillRect/>
                </a:stretch>
              </p:blipFill>
              <p:spPr>
                <a:xfrm>
                  <a:off x="7064011" y="1005650"/>
                  <a:ext cx="1965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8" name="Ink 67">
                  <a:extLst>
                    <a:ext uri="{FF2B5EF4-FFF2-40B4-BE49-F238E27FC236}">
                      <a16:creationId xmlns:a16="http://schemas.microsoft.com/office/drawing/2014/main" id="{D560F133-F325-4A96-A83E-607D57CFBCE1}"/>
                    </a:ext>
                  </a:extLst>
                </p14:cNvPr>
                <p14:cNvContentPartPr/>
                <p14:nvPr/>
              </p14:nvContentPartPr>
              <p14:xfrm>
                <a:off x="7232491" y="1036970"/>
                <a:ext cx="167400" cy="172440"/>
              </p14:xfrm>
            </p:contentPart>
          </mc:Choice>
          <mc:Fallback xmlns="">
            <p:pic>
              <p:nvPicPr>
                <p:cNvPr id="68" name="Ink 67">
                  <a:extLst>
                    <a:ext uri="{FF2B5EF4-FFF2-40B4-BE49-F238E27FC236}">
                      <a16:creationId xmlns:a16="http://schemas.microsoft.com/office/drawing/2014/main" id="{D560F133-F325-4A96-A83E-607D57CFBCE1}"/>
                    </a:ext>
                  </a:extLst>
                </p:cNvPr>
                <p:cNvPicPr/>
                <p:nvPr/>
              </p:nvPicPr>
              <p:blipFill>
                <a:blip r:embed="rId122"/>
                <a:stretch>
                  <a:fillRect/>
                </a:stretch>
              </p:blipFill>
              <p:spPr>
                <a:xfrm>
                  <a:off x="7223491" y="1028330"/>
                  <a:ext cx="185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9" name="Ink 68">
                  <a:extLst>
                    <a:ext uri="{FF2B5EF4-FFF2-40B4-BE49-F238E27FC236}">
                      <a16:creationId xmlns:a16="http://schemas.microsoft.com/office/drawing/2014/main" id="{DA7E66C0-6F31-4C0A-90BE-4A83BD4A6B35}"/>
                    </a:ext>
                  </a:extLst>
                </p14:cNvPr>
                <p14:cNvContentPartPr/>
                <p14:nvPr/>
              </p14:nvContentPartPr>
              <p14:xfrm>
                <a:off x="7394851" y="879290"/>
                <a:ext cx="223560" cy="308520"/>
              </p14:xfrm>
            </p:contentPart>
          </mc:Choice>
          <mc:Fallback xmlns="">
            <p:pic>
              <p:nvPicPr>
                <p:cNvPr id="69" name="Ink 68">
                  <a:extLst>
                    <a:ext uri="{FF2B5EF4-FFF2-40B4-BE49-F238E27FC236}">
                      <a16:creationId xmlns:a16="http://schemas.microsoft.com/office/drawing/2014/main" id="{DA7E66C0-6F31-4C0A-90BE-4A83BD4A6B35}"/>
                    </a:ext>
                  </a:extLst>
                </p:cNvPr>
                <p:cNvPicPr/>
                <p:nvPr/>
              </p:nvPicPr>
              <p:blipFill>
                <a:blip r:embed="rId124"/>
                <a:stretch>
                  <a:fillRect/>
                </a:stretch>
              </p:blipFill>
              <p:spPr>
                <a:xfrm>
                  <a:off x="7385851" y="870290"/>
                  <a:ext cx="2412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4B56E82F-D141-492F-98B6-0DCA1A02CF7E}"/>
                    </a:ext>
                  </a:extLst>
                </p14:cNvPr>
                <p14:cNvContentPartPr/>
                <p14:nvPr/>
              </p14:nvContentPartPr>
              <p14:xfrm>
                <a:off x="7263811" y="1380770"/>
                <a:ext cx="173520" cy="107640"/>
              </p14:xfrm>
            </p:contentPart>
          </mc:Choice>
          <mc:Fallback xmlns="">
            <p:pic>
              <p:nvPicPr>
                <p:cNvPr id="79" name="Ink 78">
                  <a:extLst>
                    <a:ext uri="{FF2B5EF4-FFF2-40B4-BE49-F238E27FC236}">
                      <a16:creationId xmlns:a16="http://schemas.microsoft.com/office/drawing/2014/main" id="{4B56E82F-D141-492F-98B6-0DCA1A02CF7E}"/>
                    </a:ext>
                  </a:extLst>
                </p:cNvPr>
                <p:cNvPicPr/>
                <p:nvPr/>
              </p:nvPicPr>
              <p:blipFill>
                <a:blip r:embed="rId126"/>
                <a:stretch>
                  <a:fillRect/>
                </a:stretch>
              </p:blipFill>
              <p:spPr>
                <a:xfrm>
                  <a:off x="7254811" y="1371770"/>
                  <a:ext cx="191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13CBCCA9-DD20-409B-8FD2-F66BF23A9077}"/>
                    </a:ext>
                  </a:extLst>
                </p14:cNvPr>
                <p14:cNvContentPartPr/>
                <p14:nvPr/>
              </p14:nvContentPartPr>
              <p14:xfrm>
                <a:off x="7315651" y="1322090"/>
                <a:ext cx="154080" cy="339120"/>
              </p14:xfrm>
            </p:contentPart>
          </mc:Choice>
          <mc:Fallback xmlns="">
            <p:pic>
              <p:nvPicPr>
                <p:cNvPr id="80" name="Ink 79">
                  <a:extLst>
                    <a:ext uri="{FF2B5EF4-FFF2-40B4-BE49-F238E27FC236}">
                      <a16:creationId xmlns:a16="http://schemas.microsoft.com/office/drawing/2014/main" id="{13CBCCA9-DD20-409B-8FD2-F66BF23A9077}"/>
                    </a:ext>
                  </a:extLst>
                </p:cNvPr>
                <p:cNvPicPr/>
                <p:nvPr/>
              </p:nvPicPr>
              <p:blipFill>
                <a:blip r:embed="rId128"/>
                <a:stretch>
                  <a:fillRect/>
                </a:stretch>
              </p:blipFill>
              <p:spPr>
                <a:xfrm>
                  <a:off x="7307011" y="1313090"/>
                  <a:ext cx="1717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D863456D-7B4B-49E1-BEC0-971021BAC335}"/>
                    </a:ext>
                  </a:extLst>
                </p14:cNvPr>
                <p14:cNvContentPartPr/>
                <p14:nvPr/>
              </p14:nvContentPartPr>
              <p14:xfrm>
                <a:off x="7478371" y="1421450"/>
                <a:ext cx="141480" cy="198720"/>
              </p14:xfrm>
            </p:contentPart>
          </mc:Choice>
          <mc:Fallback xmlns="">
            <p:pic>
              <p:nvPicPr>
                <p:cNvPr id="81" name="Ink 80">
                  <a:extLst>
                    <a:ext uri="{FF2B5EF4-FFF2-40B4-BE49-F238E27FC236}">
                      <a16:creationId xmlns:a16="http://schemas.microsoft.com/office/drawing/2014/main" id="{D863456D-7B4B-49E1-BEC0-971021BAC335}"/>
                    </a:ext>
                  </a:extLst>
                </p:cNvPr>
                <p:cNvPicPr/>
                <p:nvPr/>
              </p:nvPicPr>
              <p:blipFill>
                <a:blip r:embed="rId130"/>
                <a:stretch>
                  <a:fillRect/>
                </a:stretch>
              </p:blipFill>
              <p:spPr>
                <a:xfrm>
                  <a:off x="7469731" y="1412450"/>
                  <a:ext cx="159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7792961A-47EE-4C8B-9B34-AF58E8E75D06}"/>
                    </a:ext>
                  </a:extLst>
                </p14:cNvPr>
                <p14:cNvContentPartPr/>
                <p14:nvPr/>
              </p14:nvContentPartPr>
              <p14:xfrm>
                <a:off x="7661611" y="1415330"/>
                <a:ext cx="88560" cy="229680"/>
              </p14:xfrm>
            </p:contentPart>
          </mc:Choice>
          <mc:Fallback xmlns="">
            <p:pic>
              <p:nvPicPr>
                <p:cNvPr id="82" name="Ink 81">
                  <a:extLst>
                    <a:ext uri="{FF2B5EF4-FFF2-40B4-BE49-F238E27FC236}">
                      <a16:creationId xmlns:a16="http://schemas.microsoft.com/office/drawing/2014/main" id="{7792961A-47EE-4C8B-9B34-AF58E8E75D06}"/>
                    </a:ext>
                  </a:extLst>
                </p:cNvPr>
                <p:cNvPicPr/>
                <p:nvPr/>
              </p:nvPicPr>
              <p:blipFill>
                <a:blip r:embed="rId132"/>
                <a:stretch>
                  <a:fillRect/>
                </a:stretch>
              </p:blipFill>
              <p:spPr>
                <a:xfrm>
                  <a:off x="7652611" y="1406690"/>
                  <a:ext cx="106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FB2C9285-9086-427F-AD3D-3218E41FDF41}"/>
                    </a:ext>
                  </a:extLst>
                </p14:cNvPr>
                <p14:cNvContentPartPr/>
                <p14:nvPr/>
              </p14:nvContentPartPr>
              <p14:xfrm>
                <a:off x="7781851" y="1310930"/>
                <a:ext cx="176400" cy="324000"/>
              </p14:xfrm>
            </p:contentPart>
          </mc:Choice>
          <mc:Fallback xmlns="">
            <p:pic>
              <p:nvPicPr>
                <p:cNvPr id="83" name="Ink 82">
                  <a:extLst>
                    <a:ext uri="{FF2B5EF4-FFF2-40B4-BE49-F238E27FC236}">
                      <a16:creationId xmlns:a16="http://schemas.microsoft.com/office/drawing/2014/main" id="{FB2C9285-9086-427F-AD3D-3218E41FDF41}"/>
                    </a:ext>
                  </a:extLst>
                </p:cNvPr>
                <p:cNvPicPr/>
                <p:nvPr/>
              </p:nvPicPr>
              <p:blipFill>
                <a:blip r:embed="rId134"/>
                <a:stretch>
                  <a:fillRect/>
                </a:stretch>
              </p:blipFill>
              <p:spPr>
                <a:xfrm>
                  <a:off x="7773211" y="1302290"/>
                  <a:ext cx="194040" cy="34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12" name="Ink 11">
                <a:extLst>
                  <a:ext uri="{FF2B5EF4-FFF2-40B4-BE49-F238E27FC236}">
                    <a16:creationId xmlns:a16="http://schemas.microsoft.com/office/drawing/2014/main" id="{A2AA6E2F-119F-4200-89B4-024974BCD1CD}"/>
                  </a:ext>
                </a:extLst>
              </p14:cNvPr>
              <p14:cNvContentPartPr/>
              <p14:nvPr/>
            </p14:nvContentPartPr>
            <p14:xfrm>
              <a:off x="1291382" y="2547701"/>
              <a:ext cx="1033200" cy="426600"/>
            </p14:xfrm>
          </p:contentPart>
        </mc:Choice>
        <mc:Fallback xmlns="">
          <p:pic>
            <p:nvPicPr>
              <p:cNvPr id="12" name="Ink 11">
                <a:extLst>
                  <a:ext uri="{FF2B5EF4-FFF2-40B4-BE49-F238E27FC236}">
                    <a16:creationId xmlns:a16="http://schemas.microsoft.com/office/drawing/2014/main" id="{A2AA6E2F-119F-4200-89B4-024974BCD1CD}"/>
                  </a:ext>
                </a:extLst>
              </p:cNvPr>
              <p:cNvPicPr/>
              <p:nvPr/>
            </p:nvPicPr>
            <p:blipFill>
              <a:blip r:embed="rId136"/>
              <a:stretch>
                <a:fillRect/>
              </a:stretch>
            </p:blipFill>
            <p:spPr>
              <a:xfrm>
                <a:off x="1282382" y="2539061"/>
                <a:ext cx="1050840" cy="444240"/>
              </a:xfrm>
              <a:prstGeom prst="rect">
                <a:avLst/>
              </a:prstGeom>
            </p:spPr>
          </p:pic>
        </mc:Fallback>
      </mc:AlternateContent>
    </p:spTree>
    <p:extLst>
      <p:ext uri="{BB962C8B-B14F-4D97-AF65-F5344CB8AC3E}">
        <p14:creationId xmlns:p14="http://schemas.microsoft.com/office/powerpoint/2010/main" val="973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78B-A5EE-4E36-9219-4346ED71044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dirty="0"/>
              <a:t>System Calls to note</a:t>
            </a:r>
          </a:p>
        </p:txBody>
      </p:sp>
      <p:pic>
        <p:nvPicPr>
          <p:cNvPr id="5" name="Content Placeholder 4">
            <a:extLst>
              <a:ext uri="{FF2B5EF4-FFF2-40B4-BE49-F238E27FC236}">
                <a16:creationId xmlns:a16="http://schemas.microsoft.com/office/drawing/2014/main" id="{5B00A944-25C5-4EAD-AD88-5A74AAFC2965}"/>
              </a:ext>
            </a:extLst>
          </p:cNvPr>
          <p:cNvPicPr>
            <a:picLocks noGrp="1" noChangeAspect="1"/>
          </p:cNvPicPr>
          <p:nvPr>
            <p:ph idx="1"/>
          </p:nvPr>
        </p:nvPicPr>
        <p:blipFill>
          <a:blip r:embed="rId3"/>
          <a:stretch>
            <a:fillRect/>
          </a:stretch>
        </p:blipFill>
        <p:spPr>
          <a:xfrm>
            <a:off x="1276222" y="647698"/>
            <a:ext cx="5005925" cy="5562139"/>
          </a:xfrm>
          <a:prstGeom prst="rect">
            <a:avLst/>
          </a:prstGeom>
          <a:effectLst/>
        </p:spPr>
      </p:pic>
    </p:spTree>
    <p:extLst>
      <p:ext uri="{BB962C8B-B14F-4D97-AF65-F5344CB8AC3E}">
        <p14:creationId xmlns:p14="http://schemas.microsoft.com/office/powerpoint/2010/main" val="1240238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2485</Words>
  <Application>Microsoft Office PowerPoint</Application>
  <PresentationFormat>Widescreen</PresentationFormat>
  <Paragraphs>309</Paragraphs>
  <Slides>49</Slides>
  <Notes>14</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2_Ion</vt:lpstr>
      <vt:lpstr>Week 11</vt:lpstr>
      <vt:lpstr>Updates - Quiz / Final Schedule</vt:lpstr>
      <vt:lpstr>Updates - Lab Schedule</vt:lpstr>
      <vt:lpstr>PowerPoint Presentation</vt:lpstr>
      <vt:lpstr>In the beginning there was kernel</vt:lpstr>
      <vt:lpstr>Process States</vt:lpstr>
      <vt:lpstr>System Calls you know</vt:lpstr>
      <vt:lpstr>System Calls</vt:lpstr>
      <vt:lpstr>System Calls to note</vt:lpstr>
      <vt:lpstr>Process control resources </vt:lpstr>
      <vt:lpstr>Zombies and Orphans</vt:lpstr>
      <vt:lpstr>Fork vs Thread</vt:lpstr>
      <vt:lpstr>Playing with Processes</vt:lpstr>
      <vt:lpstr>Joke</vt:lpstr>
      <vt:lpstr>Kill-ing and kill signals</vt:lpstr>
      <vt:lpstr>Executing a process</vt:lpstr>
      <vt:lpstr>Background / foreground control</vt:lpstr>
      <vt:lpstr>Running in background</vt:lpstr>
      <vt:lpstr>Screen</vt:lpstr>
      <vt:lpstr>Running in screen</vt:lpstr>
      <vt:lpstr>Pick up here</vt:lpstr>
      <vt:lpstr>Role of the Kernel</vt:lpstr>
      <vt:lpstr>Process Management</vt:lpstr>
      <vt:lpstr>Context Switching</vt:lpstr>
      <vt:lpstr>Single CPU Multitasking</vt:lpstr>
      <vt:lpstr>Symmetric Multiprocessing CPUs</vt:lpstr>
      <vt:lpstr>PowerPoint Presentation</vt:lpstr>
      <vt:lpstr>PowerPoint Presentation</vt:lpstr>
      <vt:lpstr>Hyperthreading CPUs</vt:lpstr>
      <vt:lpstr>Process Scheduling</vt:lpstr>
      <vt:lpstr>Linux: Changing Niceness</vt:lpstr>
      <vt:lpstr>Memory Management</vt:lpstr>
      <vt:lpstr>PowerPoint Presentation</vt:lpstr>
      <vt:lpstr>How Memory Access Works</vt:lpstr>
      <vt:lpstr>Page Faults</vt:lpstr>
      <vt:lpstr>Watching page faults</vt:lpstr>
      <vt:lpstr>Processes</vt:lpstr>
      <vt:lpstr>Just Powershell Things</vt:lpstr>
      <vt:lpstr>Murdering Processes with WMI</vt:lpstr>
      <vt:lpstr>Kernel Reads</vt:lpstr>
      <vt:lpstr>PowerPoint Presentation</vt:lpstr>
      <vt:lpstr>Git connections</vt:lpstr>
      <vt:lpstr>PowerPoint Presentation</vt:lpstr>
      <vt:lpstr>What is a branch?</vt:lpstr>
      <vt:lpstr>PowerPoint Presentation</vt:lpstr>
      <vt:lpstr>When to branch</vt:lpstr>
      <vt:lpstr>Branch Merging</vt:lpstr>
      <vt:lpstr>Pushing a branch</vt:lpstr>
      <vt:lpstr>Building your Git Skills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11</dc:title>
  <dc:creator>Kayleigh Duncan</dc:creator>
  <cp:lastModifiedBy>Duncan, Kayleigh Elizabeth</cp:lastModifiedBy>
  <cp:revision>25</cp:revision>
  <dcterms:created xsi:type="dcterms:W3CDTF">2020-04-05T23:12:43Z</dcterms:created>
  <dcterms:modified xsi:type="dcterms:W3CDTF">2021-12-10T21:20:36Z</dcterms:modified>
</cp:coreProperties>
</file>